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4" r:id="rId3"/>
    <p:sldId id="258" r:id="rId4"/>
    <p:sldId id="283" r:id="rId5"/>
    <p:sldId id="280" r:id="rId6"/>
    <p:sldId id="262" r:id="rId7"/>
    <p:sldId id="275" r:id="rId8"/>
    <p:sldId id="284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5" autoAdjust="0"/>
    <p:restoredTop sz="95706" autoAdjust="0"/>
  </p:normalViewPr>
  <p:slideViewPr>
    <p:cSldViewPr>
      <p:cViewPr varScale="1">
        <p:scale>
          <a:sx n="80" d="100"/>
          <a:sy n="80" d="100"/>
        </p:scale>
        <p:origin x="48" y="3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802.11-25/1208r0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Jiayi Zhang,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802.11-25/1208r0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Jiayi Zhang, Ofinno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802.11-25/1208r0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4239DEF-CD06-EEEA-32ED-428AC6A167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8E8697E-2A27-26CF-3822-70E4B7F6FC5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802.11-25/1208r0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ECC80A1-6EFE-891E-C185-D55FB32B6F26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1C01EA-FFCC-97C6-8661-FBD0E50BDC6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38ACDA7-65C0-48D6-429D-2466242A6AE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43BE35EA-CBC7-BA85-5ABC-73170D26911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8D7EBB1F-9B48-1DC8-A3EC-50049BA978D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387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802.11-25/1208r0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2A91F6B-7A08-44CD-96ED-216DF9ED98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08F72BC3-7655-795E-7D64-A915C6E12D0D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802.11-25/1208r0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FE4E473-B97B-67E4-D38F-A37D65B7525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EB863E5-2B0B-B802-689B-E3FC9128BBAD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C346289-F122-A325-BA00-254401A0AC2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DE048014-D1FA-94E2-4E59-E526FFA4C76C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1C8D19B0-3C3B-4EC7-C904-E4C4F137608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400050" lvl="1" indent="0" latinLnBrk="0">
              <a:buFont typeface="Times New Roman" pitchFamily="1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1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630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20A927B-410D-37AB-AE45-AE9EF6332F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828CF0D-D540-EBD4-EA22-3A2B81A13E4E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802.11-25/1208r0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B8E859E-5B1F-2617-2F15-5D7B8845B28F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6E6D99-0169-F6AA-EA88-2A6A1E5F700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B20A9C3-B7B3-B2CE-33CD-B137F96DE1E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19B2FD4F-F49B-1453-0936-C8427733887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B197CD33-6702-7E0B-ABB0-0445E7524F2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8846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802.11-25/1208r0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A3DB52F-0863-201D-0D24-512EAA4A09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2013E48-EC9F-DAA3-D32C-E104CAA8AB04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802.11-25/1208r0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859B662-BABE-CF9A-A610-9F43695A95F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0E01D28-1B72-DD8E-6165-2155EF98D54C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CE19577-205B-8707-0BC5-B69FBB45440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F4F2D09E-2A7F-AC25-3EF7-5A9EA703529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6C511F34-E207-9C78-58DC-DFB8B74F176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3224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DC33852-8362-CD05-6557-00DF84046F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0130E7BB-A467-1054-9A0A-29A0BB62BD32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802.11-25/1208r0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E1FE97D-0A1B-B080-231F-96CD29D846C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75EB76-C0A8-0A74-8D41-AA8AD93D777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F0B0B3A-9939-5141-310C-B5940F97DDF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01DAF4C1-BA7F-1B1A-59A1-94E3F354D91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1F066953-FA16-CD54-97BF-DB426863FF8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0402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802.11-25/1208r0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802.11-25/1208r0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Enhancement of Co-BF Procedure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9812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2025-07-24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4494220"/>
              </p:ext>
            </p:extLst>
          </p:nvPr>
        </p:nvGraphicFramePr>
        <p:xfrm>
          <a:off x="901700" y="3009900"/>
          <a:ext cx="10363200" cy="334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673617" imgH="3440753" progId="Word.Document.8">
                  <p:embed/>
                </p:oleObj>
              </mc:Choice>
              <mc:Fallback>
                <p:oleObj name="Document" r:id="rId3" imgW="10673617" imgH="344075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3009900"/>
                        <a:ext cx="10363200" cy="3340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6950" y="25558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38D7B0-D8EC-AF2F-EDA8-6A5612A15C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C2A7620D-D39D-9638-4B52-A15FEE94A9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 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B6427820-C2ED-2B56-4C31-07998E7D15B1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929216" y="1751016"/>
            <a:ext cx="10361085" cy="2027234"/>
          </a:xfrm>
        </p:spPr>
        <p:txBody>
          <a:bodyPr wrap="square" anchor="t">
            <a:noAutofit/>
          </a:bodyPr>
          <a:lstStyle/>
          <a:p>
            <a:pPr indent="-28575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 err="1"/>
              <a:t>TGbn</a:t>
            </a:r>
            <a:r>
              <a:rPr lang="en-US" sz="2000" b="0" dirty="0"/>
              <a:t> has defined Coordinated beamforming (Co-BF) as one of specific multi-AP coordination schemes [1-2]. </a:t>
            </a:r>
          </a:p>
          <a:p>
            <a:pPr indent="-28575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 err="1"/>
              <a:t>TGBn</a:t>
            </a:r>
            <a:r>
              <a:rPr lang="en-US" sz="2000" b="0" dirty="0"/>
              <a:t> has agreed to include invite, response and sync/trigger frames for information exchange between participating APs, i.e., coordinating AP and coordinated AP, for use of Co-BF procedure (Co-BF transmission sequence) [3-11].</a:t>
            </a:r>
          </a:p>
          <a:p>
            <a:pPr indent="-28575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In this contribution, we propose methods to improve the COBF procedure. </a:t>
            </a:r>
          </a:p>
          <a:p>
            <a:pPr indent="-28575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b="0" dirty="0"/>
          </a:p>
          <a:p>
            <a:pPr indent="-28575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C9FEE9-072C-12B2-EE74-607DC8792D0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11B48C-E18A-C5C7-9FAD-6198892FBCBE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Jiayi Zhang, Ofinno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CB647E-6159-5A88-1284-085250AB8B94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B3165115-9078-433B-A278-1F5ED971F63A}" type="slidenum">
              <a:rPr lang="en-GB"/>
              <a:pPr>
                <a:spcAft>
                  <a:spcPts val="600"/>
                </a:spcAft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5615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Recap: Information Exchange of Co-BF Procedure</a:t>
            </a:r>
          </a:p>
        </p:txBody>
      </p:sp>
      <p:sp>
        <p:nvSpPr>
          <p:cNvPr id="5127" name="Content Placeholder 2">
            <a:extLst>
              <a:ext uri="{FF2B5EF4-FFF2-40B4-BE49-F238E27FC236}">
                <a16:creationId xmlns:a16="http://schemas.microsoft.com/office/drawing/2014/main" id="{F1A08C5D-2DE3-295D-45DA-CEA8183B7B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5300" y="1751015"/>
            <a:ext cx="11201400" cy="1775466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b="0" dirty="0"/>
              <a:t>The coordinating AP (AP1) may send the invite frame indicating parameters of PHY common info. and per-User info in AP1’s BSS intended being used for the Co-BF transmission.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600" dirty="0"/>
              <a:t>E.g., Min/max numbers of data OFDM symbols, BW, punctured channel pattern., GI+LTF size, max. total </a:t>
            </a:r>
            <a:r>
              <a:rPr lang="en-US" sz="1600" dirty="0" err="1"/>
              <a:t>Nss</a:t>
            </a:r>
            <a:r>
              <a:rPr lang="en-US" sz="1600" dirty="0"/>
              <a:t> allowed for AP2, num. of </a:t>
            </a:r>
            <a:r>
              <a:rPr lang="en-US" sz="1600" dirty="0" err="1"/>
              <a:t>CoBF</a:t>
            </a:r>
            <a:r>
              <a:rPr lang="en-US" sz="1600" dirty="0"/>
              <a:t> users in BSS2, and Per-User info in AP1’s BSS: STA ID and </a:t>
            </a:r>
            <a:r>
              <a:rPr lang="en-US" sz="1600" dirty="0" err="1"/>
              <a:t>Nss</a:t>
            </a:r>
            <a:endParaRPr lang="en-US" sz="16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b="0" dirty="0"/>
              <a:t>The coordinated AP (AP2) may send the response frame indicating suggested parameters of PHY common info. and per-User info in AP2’s BSS.</a:t>
            </a:r>
          </a:p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B3165115-9078-433B-A278-1F5ED971F63A}" type="slidenum">
              <a:rPr lang="en-GB"/>
              <a:pPr>
                <a:spcAft>
                  <a:spcPts val="600"/>
                </a:spcAft>
              </a:pPr>
              <a:t>3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917D92F-060E-F852-6195-559C219F84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5600" y="3530311"/>
            <a:ext cx="4991100" cy="2945103"/>
          </a:xfrm>
          <a:prstGeom prst="rect">
            <a:avLst/>
          </a:prstGeom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1CB06FF3-4EC6-8A0A-058F-F37AFD7601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" y="3526481"/>
            <a:ext cx="6210300" cy="29489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600" dirty="0"/>
              <a:t>E.g., Suggested num. of data OFDM symbols, extra LTF allowed, num. of </a:t>
            </a:r>
            <a:r>
              <a:rPr lang="en-US" sz="1600" dirty="0" err="1"/>
              <a:t>CoBF</a:t>
            </a:r>
            <a:r>
              <a:rPr lang="en-US" sz="1600" dirty="0"/>
              <a:t> users in AP2’s BSS, and Per-user info in AP2’s BSS: STA ID, MCS, </a:t>
            </a:r>
            <a:r>
              <a:rPr lang="en-US" sz="1600" dirty="0" err="1"/>
              <a:t>Nss</a:t>
            </a:r>
            <a:r>
              <a:rPr lang="en-US" sz="1600" dirty="0"/>
              <a:t> and 2xLDPC.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b="0" dirty="0"/>
              <a:t>AP1 may send the sync/trigger frame indicating the parameters determined to be used for the Co-BF transmission.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600" dirty="0"/>
              <a:t>E.g., PPDU length, BW, punctured channel pattern, BSS colors, TXOP, num. of UHR-SIG symbols, GI+LTF size, num. of UHR-LTF symbols, num of Co-BF users, and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600" dirty="0"/>
              <a:t>Per-user info in both BSS: STA ID, BSS colors of AP1 or AP2, MCS, spatial configuration, and 2xLDPC. </a:t>
            </a:r>
            <a:endParaRPr lang="en-US" sz="1600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EDCA3B-80C8-B927-5C68-A55C6BF8E3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AC7E0082-2977-819D-F902-2815B490F1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475383" cy="1065213"/>
          </a:xfrm>
        </p:spPr>
        <p:txBody>
          <a:bodyPr wrap="square" anchor="ctr"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COBF Transmission with Large Amount Data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C1067528-D22D-35AD-4624-363F9875FC1F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457200" y="1751016"/>
            <a:ext cx="11277600" cy="2287584"/>
          </a:xfrm>
        </p:spPr>
        <p:txBody>
          <a:bodyPr wrap="square" anchor="t">
            <a:noAutofit/>
          </a:bodyPr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dirty="0">
                <a:solidFill>
                  <a:schemeClr val="tx1"/>
                </a:solidFill>
              </a:rPr>
              <a:t>AP1 and AP2 may respectively have large amount data buffered to be send to their associated STAs. AP1 and AP2 may use 1st COBF invite/response frames of 1</a:t>
            </a:r>
            <a:r>
              <a:rPr lang="en-US" altLang="ko-KR" sz="1600" b="0" baseline="30000" dirty="0">
                <a:solidFill>
                  <a:schemeClr val="tx1"/>
                </a:solidFill>
              </a:rPr>
              <a:t>st</a:t>
            </a:r>
            <a:r>
              <a:rPr lang="en-US" altLang="ko-KR" sz="1600" b="0" dirty="0">
                <a:solidFill>
                  <a:schemeClr val="tx1"/>
                </a:solidFill>
              </a:rPr>
              <a:t> COBF transmission during TXOP1 to exchange parameters for their buffered data.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dirty="0">
                <a:solidFill>
                  <a:schemeClr val="tx1"/>
                </a:solidFill>
              </a:rPr>
              <a:t>AP1 may indicate parameters with less resource in the COBF trigger frame, so that AP1 and AP2 cannot send all buffered data (e.g., to STA1 and STA2 respectively) during the 1</a:t>
            </a:r>
            <a:r>
              <a:rPr lang="en-US" altLang="ko-KR" sz="1600" b="0" baseline="30000" dirty="0">
                <a:solidFill>
                  <a:schemeClr val="tx1"/>
                </a:solidFill>
              </a:rPr>
              <a:t>st</a:t>
            </a:r>
            <a:r>
              <a:rPr lang="en-US" altLang="ko-KR" sz="1600" b="0" dirty="0">
                <a:solidFill>
                  <a:schemeClr val="tx1"/>
                </a:solidFill>
              </a:rPr>
              <a:t> COBF transmission.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>
                <a:solidFill>
                  <a:schemeClr val="tx1"/>
                </a:solidFill>
              </a:rPr>
              <a:t>Example 1: </a:t>
            </a:r>
            <a:r>
              <a:rPr lang="en-US" altLang="ko-KR" sz="1600" b="0" dirty="0">
                <a:solidFill>
                  <a:schemeClr val="tx1"/>
                </a:solidFill>
              </a:rPr>
              <a:t>AP1 determines a PPDU length in the 1</a:t>
            </a:r>
            <a:r>
              <a:rPr lang="en-US" altLang="ko-KR" sz="1600" b="0" baseline="30000" dirty="0">
                <a:solidFill>
                  <a:schemeClr val="tx1"/>
                </a:solidFill>
              </a:rPr>
              <a:t>st</a:t>
            </a:r>
            <a:r>
              <a:rPr lang="en-US" altLang="ko-KR" sz="1600" b="0" dirty="0">
                <a:solidFill>
                  <a:schemeClr val="tx1"/>
                </a:solidFill>
              </a:rPr>
              <a:t> COBF trigger frame that is smaller than the equivalent PPDU length  corresponding to the suggested number of OFDM symbols (and number of spatial streams) by AP2 in response frame.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>
                <a:solidFill>
                  <a:schemeClr val="tx1"/>
                </a:solidFill>
              </a:rPr>
              <a:t>Example 2: </a:t>
            </a:r>
            <a:r>
              <a:rPr lang="en-US" altLang="ko-KR" sz="1600" b="0" dirty="0">
                <a:solidFill>
                  <a:schemeClr val="tx1"/>
                </a:solidFill>
              </a:rPr>
              <a:t>AP2 may have additional data buffered for STA3 indicated in the 1</a:t>
            </a:r>
            <a:r>
              <a:rPr lang="en-US" altLang="ko-KR" sz="1600" b="0" baseline="30000" dirty="0">
                <a:solidFill>
                  <a:schemeClr val="tx1"/>
                </a:solidFill>
              </a:rPr>
              <a:t>st</a:t>
            </a:r>
            <a:r>
              <a:rPr lang="en-US" altLang="ko-KR" sz="1600" b="0" dirty="0">
                <a:solidFill>
                  <a:schemeClr val="tx1"/>
                </a:solidFill>
              </a:rPr>
              <a:t> COBF invite frame; but AP1 determines the 1</a:t>
            </a:r>
            <a:r>
              <a:rPr lang="en-US" altLang="ko-KR" sz="1600" b="0" baseline="30000" dirty="0">
                <a:solidFill>
                  <a:schemeClr val="tx1"/>
                </a:solidFill>
              </a:rPr>
              <a:t>st</a:t>
            </a:r>
            <a:r>
              <a:rPr lang="en-US" altLang="ko-KR" sz="1600" b="0" dirty="0">
                <a:solidFill>
                  <a:schemeClr val="tx1"/>
                </a:solidFill>
              </a:rPr>
              <a:t> COBF transmission only including STA1 and STA2.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b="0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27356D-B060-51F7-E563-C10F4968075D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A6AE92-D597-2C66-E0FA-38F290F2AD08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Jiayi Zhang, Ofinno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16161-9E9F-DF3A-42F4-3619F0A04CA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B3165115-9078-433B-A278-1F5ED971F63A}" type="slidenum">
              <a:rPr lang="en-GB"/>
              <a:pPr>
                <a:spcAft>
                  <a:spcPts val="600"/>
                </a:spcAft>
              </a:pPr>
              <a:t>4</a:t>
            </a:fld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B151EB4-1D23-9B1D-2780-2AD157262E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038600"/>
            <a:ext cx="4038600" cy="23621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dirty="0">
                <a:solidFill>
                  <a:schemeClr val="tx1"/>
                </a:solidFill>
              </a:rPr>
              <a:t>AP1 may access the channel to obtain TXOP2. AP1 may send a 2</a:t>
            </a:r>
            <a:r>
              <a:rPr lang="en-US" altLang="ko-KR" sz="1600" b="0" baseline="30000" dirty="0">
                <a:solidFill>
                  <a:schemeClr val="tx1"/>
                </a:solidFill>
              </a:rPr>
              <a:t>nd</a:t>
            </a:r>
            <a:r>
              <a:rPr lang="en-US" altLang="ko-KR" sz="1600" b="0" dirty="0">
                <a:solidFill>
                  <a:schemeClr val="tx1"/>
                </a:solidFill>
              </a:rPr>
              <a:t> invite frame to schedule a 2</a:t>
            </a:r>
            <a:r>
              <a:rPr lang="en-US" altLang="ko-KR" sz="1600" b="0" baseline="30000" dirty="0">
                <a:solidFill>
                  <a:schemeClr val="tx1"/>
                </a:solidFill>
              </a:rPr>
              <a:t>nd</a:t>
            </a:r>
            <a:r>
              <a:rPr lang="en-US" altLang="ko-KR" sz="1600" b="0" dirty="0">
                <a:solidFill>
                  <a:schemeClr val="tx1"/>
                </a:solidFill>
              </a:rPr>
              <a:t> COBF transmission for remaining buffered data with AP2 to STA1 and STA2 (and STA3).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>
                <a:solidFill>
                  <a:schemeClr val="tx1"/>
                </a:solidFill>
              </a:rPr>
              <a:t>Problem: Signaling overhead occurs on invite/response frame exchange between two APs before each consecutive COBF procedure/transmission.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b="0" dirty="0">
              <a:solidFill>
                <a:schemeClr val="tx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80197D5-A810-F0C9-F1C8-9706B3719E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4043817"/>
            <a:ext cx="6858000" cy="2480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4111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D5DC3E-582B-6FBE-8BE4-BCA9FE96B1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012B8A61-DFF6-37B5-6BC7-BC679D3CCF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Successive COBF Transmission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106BE9D5-EFFD-2D0B-ACA2-28D5FFA1B5EB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457200" y="1751016"/>
            <a:ext cx="11277600" cy="1673412"/>
          </a:xfrm>
        </p:spPr>
        <p:txBody>
          <a:bodyPr wrap="square" anchor="t">
            <a:noAutofit/>
          </a:bodyPr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b="0" dirty="0"/>
              <a:t>During TXOP1, AP1 sends to AP2 the</a:t>
            </a:r>
            <a:r>
              <a:rPr lang="en-US" altLang="ko-KR" sz="1800" dirty="0"/>
              <a:t> 1</a:t>
            </a:r>
            <a:r>
              <a:rPr lang="en-US" altLang="ko-KR" sz="1800" baseline="30000" dirty="0"/>
              <a:t>st</a:t>
            </a:r>
            <a:r>
              <a:rPr lang="en-US" altLang="ko-KR" sz="1800" dirty="0"/>
              <a:t> COBF trigger frame indicating a 2nd COBF transmissions being scheduled after the 1</a:t>
            </a:r>
            <a:r>
              <a:rPr lang="en-US" altLang="ko-KR" sz="1800" baseline="30000" dirty="0"/>
              <a:t>st</a:t>
            </a:r>
            <a:r>
              <a:rPr lang="en-US" altLang="ko-KR" sz="1800" dirty="0"/>
              <a:t> COBF transmission completes.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b="0" dirty="0"/>
              <a:t>The 2</a:t>
            </a:r>
            <a:r>
              <a:rPr lang="en-US" altLang="ko-KR" sz="1800" b="0" baseline="30000" dirty="0"/>
              <a:t>nd</a:t>
            </a:r>
            <a:r>
              <a:rPr lang="en-US" altLang="ko-KR" sz="1800" b="0" dirty="0"/>
              <a:t> COBF transmission is for use of transmitting remaining buffered data.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b="0" dirty="0"/>
              <a:t>Without additional invite/response frame exchange, AP1 that obtains the 2</a:t>
            </a:r>
            <a:r>
              <a:rPr lang="en-US" altLang="ko-KR" sz="1800" b="0" baseline="30000" dirty="0"/>
              <a:t>nd</a:t>
            </a:r>
            <a:r>
              <a:rPr lang="en-US" altLang="ko-KR" sz="1800" b="0" dirty="0"/>
              <a:t> TXOP sends a 2</a:t>
            </a:r>
            <a:r>
              <a:rPr lang="en-US" altLang="ko-KR" sz="1800" b="0" baseline="30000" dirty="0"/>
              <a:t>nd</a:t>
            </a:r>
            <a:r>
              <a:rPr lang="en-US" altLang="ko-KR" sz="1800" b="0" dirty="0"/>
              <a:t> trigger frame indicating the parameters for the 2</a:t>
            </a:r>
            <a:r>
              <a:rPr lang="en-US" altLang="ko-KR" sz="1800" b="0" baseline="30000" dirty="0"/>
              <a:t>nd</a:t>
            </a:r>
            <a:r>
              <a:rPr lang="en-US" altLang="ko-KR" sz="1800" b="0" dirty="0"/>
              <a:t> COBF transmission.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E2A3D-F876-6B57-86A6-2A15D48BC8DD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583FF-7206-BBF6-B265-0DD15A2725D7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Jiayi Zhang, Ofinno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E5CD00-7AD0-0AAE-AB2E-65FF6242499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B3165115-9078-433B-A278-1F5ED971F63A}" type="slidenum">
              <a:rPr lang="en-GB"/>
              <a:pPr>
                <a:spcAft>
                  <a:spcPts val="600"/>
                </a:spcAft>
              </a:pPr>
              <a:t>5</a:t>
            </a:fld>
            <a:endParaRPr lang="en-GB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1C01C8F7-1401-C772-75B1-B98F7DB471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424428"/>
            <a:ext cx="3589020" cy="27477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b="0" dirty="0"/>
              <a:t>Parameters indicated in the 2</a:t>
            </a:r>
            <a:r>
              <a:rPr lang="en-US" altLang="ko-KR" sz="1800" b="0" baseline="30000" dirty="0"/>
              <a:t>nd</a:t>
            </a:r>
            <a:r>
              <a:rPr lang="en-US" altLang="ko-KR" sz="1800" b="0" dirty="0"/>
              <a:t> </a:t>
            </a:r>
            <a:r>
              <a:rPr lang="en-US" altLang="ko-KR" sz="1800" dirty="0"/>
              <a:t>COBF trigger</a:t>
            </a:r>
            <a:r>
              <a:rPr lang="en-US" altLang="ko-KR" sz="1800" b="0" dirty="0"/>
              <a:t> frame can be determined based on the previous </a:t>
            </a:r>
            <a:r>
              <a:rPr lang="en-US" altLang="ko-KR" sz="1800" dirty="0"/>
              <a:t>COBF </a:t>
            </a:r>
            <a:r>
              <a:rPr lang="en-US" altLang="ko-KR" sz="1800" b="0" dirty="0"/>
              <a:t>invite/response frames and the 1</a:t>
            </a:r>
            <a:r>
              <a:rPr lang="en-US" altLang="ko-KR" sz="1800" b="0" baseline="30000" dirty="0"/>
              <a:t>st</a:t>
            </a:r>
            <a:r>
              <a:rPr lang="en-US" altLang="ko-KR" sz="1800" b="0" dirty="0"/>
              <a:t> COBF trigger frame. 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b="0" dirty="0"/>
              <a:t>Example shows that AP1 obtains TXOP2.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77F423B-F786-53CF-2FDB-C1F4B5F52D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6220" y="3297874"/>
            <a:ext cx="7688580" cy="3177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8074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 dirty="0"/>
              <a:t>In this contribution, we shared some thoughts of Co-BF procedure.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ko-KR" sz="1800" dirty="0"/>
              <a:t>The COBF trigger frame may indicate a follow-up Co-BF transmissions being scheduled after the COBF transmission completes.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The follow-up Co-BF transmission may use the information exchange during the last Co-BF transmission without additional invite/response frame exchange during the follow-up Co-BF transmission.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ABDE4A-A245-E32F-2610-F2A634FCFB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C39AB-2778-3639-8499-D41C272CA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1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F457E73B-3CA0-397F-9A01-BD8FC176066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1800" dirty="0"/>
              <a:t>SP1. Do you support the Co-BF procedure that includes the following?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A Co-BF coordinating AP of a Co-BF transmission may indicate another (or a follow-up) Co-BF transmission to be scheduled after the Co-BF transmission in a Co-BF trigger frame during the Co-BF transmission. </a:t>
            </a:r>
          </a:p>
          <a:p>
            <a:pPr marL="514350" lvl="1" indent="0"/>
            <a:r>
              <a:rPr lang="en-GB" sz="1800" dirty="0"/>
              <a:t>Yes</a:t>
            </a:r>
          </a:p>
          <a:p>
            <a:pPr marL="514350" lvl="1" indent="0"/>
            <a:r>
              <a:rPr lang="en-GB" sz="1800" dirty="0"/>
              <a:t>No</a:t>
            </a:r>
          </a:p>
          <a:p>
            <a:pPr marL="514350" lvl="1" indent="0"/>
            <a:r>
              <a:rPr lang="en-GB" sz="1800" dirty="0"/>
              <a:t>Abstain</a:t>
            </a:r>
          </a:p>
          <a:p>
            <a:pPr lvl="1">
              <a:buFont typeface="Times New Roman" pitchFamily="16" charset="0"/>
              <a:buChar char="•"/>
            </a:pPr>
            <a:endParaRPr lang="en-US" sz="1800" b="0" dirty="0"/>
          </a:p>
          <a:p>
            <a:pPr>
              <a:buFont typeface="Times New Roman" pitchFamily="16" charset="0"/>
              <a:buChar char="•"/>
            </a:pPr>
            <a:endParaRPr lang="en-GB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ED68D6-5147-2635-2D5B-EEAC95CF69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4B2AC-4A6B-816F-C8E8-D80A02C6D6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DF677-72B2-7F4E-E9E2-6D694FC651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42346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6D8A76-B98E-B092-B575-EF579F98F8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39DF4-F17C-D127-6447-4BB4C4FE2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2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59311509-F05C-5632-3AD4-F48B59DB1A6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1800" dirty="0"/>
              <a:t>SP2. Do you support the Co-BF procedure that includes the following?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A participating AP of a Co-BF transmission may initiate a follow-up Co-BF transmission without transmitting a Co-BF invite frame when the follow-up Co-BF transmission is scheduled after the Co-BF transmission.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Note: The participating AP of the Co-BF transmission may be the Co-BF coordinating AP or the Co-BF coordinated AP of the Co-BF transmission. </a:t>
            </a:r>
          </a:p>
          <a:p>
            <a:pPr marL="514350" lvl="1" indent="0"/>
            <a:r>
              <a:rPr lang="en-GB" sz="1800" dirty="0"/>
              <a:t>Yes</a:t>
            </a:r>
          </a:p>
          <a:p>
            <a:pPr marL="514350" lvl="1" indent="0"/>
            <a:r>
              <a:rPr lang="en-GB" sz="1800" dirty="0"/>
              <a:t>No</a:t>
            </a:r>
          </a:p>
          <a:p>
            <a:pPr marL="514350" lvl="1" indent="0"/>
            <a:r>
              <a:rPr lang="en-GB" sz="1800" dirty="0"/>
              <a:t>Abstain</a:t>
            </a:r>
          </a:p>
          <a:p>
            <a:pPr lvl="1">
              <a:buFont typeface="Times New Roman" pitchFamily="16" charset="0"/>
              <a:buChar char="•"/>
            </a:pPr>
            <a:endParaRPr lang="en-US" sz="1800" b="0" dirty="0"/>
          </a:p>
          <a:p>
            <a:pPr>
              <a:buFont typeface="Times New Roman" pitchFamily="16" charset="0"/>
              <a:buChar char="•"/>
            </a:pPr>
            <a:endParaRPr lang="en-GB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E07100-C6CA-6E85-9C9B-8928411C25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7CA970-90A0-2245-0C75-89B89E13CEA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616962-FF2A-B454-017D-9FF4B99823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2591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GB" sz="1600" b="0" dirty="0"/>
              <a:t>Draft P802.11bn D0.1</a:t>
            </a:r>
          </a:p>
          <a:p>
            <a:pPr>
              <a:buFont typeface="+mj-lt"/>
              <a:buAutoNum type="arabicPeriod"/>
            </a:pPr>
            <a:r>
              <a:rPr lang="en-GB" sz="1600" b="0" dirty="0"/>
              <a:t>11-24/0209: Specification Framework for </a:t>
            </a:r>
            <a:r>
              <a:rPr lang="en-GB" sz="1600" b="0" dirty="0" err="1"/>
              <a:t>TGbn</a:t>
            </a:r>
            <a:r>
              <a:rPr lang="en-GB" sz="1600" b="0" dirty="0"/>
              <a:t>, Ross Jian Yu (Huawei)</a:t>
            </a:r>
          </a:p>
          <a:p>
            <a:pPr>
              <a:buFont typeface="+mj-lt"/>
              <a:buAutoNum type="arabicPeriod"/>
            </a:pPr>
            <a:r>
              <a:rPr lang="en-GB" sz="1600" b="0" dirty="0"/>
              <a:t>11-25/0768r2, PDT MAC CR Coordinated beamforming protocol, Jason Yuchen Guo (Huawei)</a:t>
            </a:r>
          </a:p>
          <a:p>
            <a:pPr>
              <a:buFont typeface="+mj-lt"/>
              <a:buAutoNum type="arabicPeriod"/>
            </a:pPr>
            <a:r>
              <a:rPr lang="en-GB" sz="1600" b="0" dirty="0"/>
              <a:t>11-25/0842r1, </a:t>
            </a:r>
            <a:r>
              <a:rPr lang="en-US" sz="1600" b="0" dirty="0"/>
              <a:t>Information Exchange in the COBF Transmission Phase Follow-Up, Alice Chen (Qualcomm)</a:t>
            </a:r>
            <a:endParaRPr lang="en-GB" sz="1600" b="0" dirty="0"/>
          </a:p>
          <a:p>
            <a:pPr>
              <a:buFont typeface="+mj-lt"/>
              <a:buAutoNum type="arabicPeriod"/>
            </a:pPr>
            <a:r>
              <a:rPr lang="en-GB" sz="1600" b="0" dirty="0"/>
              <a:t>11-25/0389r2, </a:t>
            </a:r>
            <a:r>
              <a:rPr lang="en-US" sz="1600" b="0" dirty="0"/>
              <a:t>Information Exchange in the COBF Transmission Phase, Alice Chen (Qualcomm)</a:t>
            </a:r>
            <a:endParaRPr lang="en-GB" sz="1600" b="0" dirty="0"/>
          </a:p>
          <a:p>
            <a:pPr>
              <a:buFont typeface="+mj-lt"/>
              <a:buAutoNum type="arabicPeriod"/>
            </a:pPr>
            <a:r>
              <a:rPr lang="en-GB" sz="1600" b="0" dirty="0"/>
              <a:t>11-25/0399r1, COBF/COSR Design Follow-up, You-</a:t>
            </a:r>
            <a:r>
              <a:rPr lang="en-GB" sz="1600" b="0" dirty="0" err="1"/>
              <a:t>wei</a:t>
            </a:r>
            <a:r>
              <a:rPr lang="en-GB" sz="1600" b="0" dirty="0"/>
              <a:t> Chen (</a:t>
            </a:r>
            <a:r>
              <a:rPr lang="en-GB" sz="1600" b="0" dirty="0" err="1"/>
              <a:t>Mediatek</a:t>
            </a:r>
            <a:r>
              <a:rPr lang="en-GB" sz="1600" b="0" dirty="0"/>
              <a:t>)</a:t>
            </a:r>
          </a:p>
          <a:p>
            <a:pPr>
              <a:buFont typeface="+mj-lt"/>
              <a:buAutoNum type="arabicPeriod"/>
            </a:pPr>
            <a:r>
              <a:rPr lang="en-GB" sz="1600" b="0" dirty="0"/>
              <a:t>11-25/0401, </a:t>
            </a:r>
            <a:r>
              <a:rPr lang="en-GB" sz="1600" b="0" dirty="0" err="1"/>
              <a:t>CoBF</a:t>
            </a:r>
            <a:r>
              <a:rPr lang="en-GB" sz="1600" b="0" dirty="0"/>
              <a:t> PHY design consideration, Juan Fang (Intel)</a:t>
            </a:r>
          </a:p>
          <a:p>
            <a:pPr>
              <a:buFont typeface="+mj-lt"/>
              <a:buAutoNum type="arabicPeriod"/>
            </a:pPr>
            <a:r>
              <a:rPr lang="en-GB" sz="1600" b="0" dirty="0"/>
              <a:t>11-24/1822r4, COBF Design for UHR, Sameer </a:t>
            </a:r>
            <a:r>
              <a:rPr lang="en-GB" sz="1600" b="0" dirty="0" err="1"/>
              <a:t>Vermani</a:t>
            </a:r>
            <a:r>
              <a:rPr lang="en-GB" sz="1600" b="0" dirty="0"/>
              <a:t> (Qualcomm)</a:t>
            </a:r>
          </a:p>
          <a:p>
            <a:pPr>
              <a:buFont typeface="+mj-lt"/>
              <a:buAutoNum type="arabicPeriod"/>
            </a:pPr>
            <a:r>
              <a:rPr lang="en-GB" sz="1600" b="0" dirty="0"/>
              <a:t>11-24/2060, CSR/COBF Protocol Design, Kosuke Aio (Sony)</a:t>
            </a:r>
          </a:p>
          <a:p>
            <a:pPr>
              <a:buFont typeface="+mj-lt"/>
              <a:buAutoNum type="arabicPeriod"/>
            </a:pPr>
            <a:endParaRPr lang="en-GB" sz="16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5" id="{B24D1F8F-DF08-428C-B07C-6A252507A2A3}" vid="{8D08F026-DAAB-4453-880B-CDB8C3D9216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802-11-submission-jiayi-zhang</Template>
  <TotalTime>3566</TotalTime>
  <Words>1132</Words>
  <Application>Microsoft Office PowerPoint</Application>
  <PresentationFormat>Widescreen</PresentationFormat>
  <Paragraphs>118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 Unicode MS</vt:lpstr>
      <vt:lpstr>Arial</vt:lpstr>
      <vt:lpstr>Times New Roman</vt:lpstr>
      <vt:lpstr>Office Theme</vt:lpstr>
      <vt:lpstr>Document</vt:lpstr>
      <vt:lpstr>Enhancement of Co-BF Procedure</vt:lpstr>
      <vt:lpstr>Introduction </vt:lpstr>
      <vt:lpstr>Recap: Information Exchange of Co-BF Procedure</vt:lpstr>
      <vt:lpstr>COBF Transmission with Large Amount Data</vt:lpstr>
      <vt:lpstr>Successive COBF Transmission</vt:lpstr>
      <vt:lpstr>Summary</vt:lpstr>
      <vt:lpstr>Straw Poll 1</vt:lpstr>
      <vt:lpstr>Straw Poll 2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Jiayi Zhang</dc:creator>
  <cp:keywords/>
  <cp:lastModifiedBy>Jiayi Zhang</cp:lastModifiedBy>
  <cp:revision>8</cp:revision>
  <cp:lastPrinted>1601-01-01T00:00:00Z</cp:lastPrinted>
  <dcterms:created xsi:type="dcterms:W3CDTF">2024-10-31T17:42:45Z</dcterms:created>
  <dcterms:modified xsi:type="dcterms:W3CDTF">2025-07-24T07:49:59Z</dcterms:modified>
  <cp:category>Name, Affiliation</cp:category>
</cp:coreProperties>
</file>