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308" r:id="rId4"/>
    <p:sldId id="285" r:id="rId5"/>
    <p:sldId id="332" r:id="rId6"/>
    <p:sldId id="334" r:id="rId7"/>
    <p:sldId id="264" r:id="rId8"/>
    <p:sldId id="338" r:id="rId9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08" autoAdjust="0"/>
    <p:restoredTop sz="92247"/>
  </p:normalViewPr>
  <p:slideViewPr>
    <p:cSldViewPr>
      <p:cViewPr varScale="1">
        <p:scale>
          <a:sx n="140" d="100"/>
          <a:sy n="140" d="100"/>
        </p:scale>
        <p:origin x="1568" y="184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doc.: IEEE 802.11-yy/2127r0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May 2024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D8F414-9171-1002-B56B-044D1CA08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D18B48AD-DA8E-437E-953F-F539D13F587F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477C5E2-3AD2-CAB8-C684-3F38AC0403B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9683EE-FF9C-877E-2D43-7DA32A457E44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3658F89-E819-9392-E82D-C85DF2BBE3F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3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F730E4BA-6FDA-4442-2B29-668D67F51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E4723165-4609-2764-1282-39CA5B4AD602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01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4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53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96A6A4-962D-12B0-BCC7-D1B3CD60C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01466C9-E9AB-00A3-0F63-63680839CDD0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C7F437A-FEA3-8F7F-71AC-B8D7DBFD1C2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4B408B-2EA5-DCF5-8FAF-ED52F8271DCE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E85BAC0-5D27-F160-8C4B-913D2024541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5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E9383250-F151-C239-A9CC-0D8B53706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9580BF83-7B45-9F57-0018-859A5DF4DF76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Emphasize difference </a:t>
            </a:r>
            <a:r>
              <a:rPr lang="en-US" dirty="0" err="1"/>
              <a:t>w.r.t.</a:t>
            </a:r>
            <a:r>
              <a:rPr lang="en-US" dirty="0"/>
              <a:t> prior art [3]. Be more specific </a:t>
            </a:r>
            <a:r>
              <a:rPr lang="en-US" dirty="0" err="1"/>
              <a:t>w.r.t.</a:t>
            </a:r>
            <a:r>
              <a:rPr lang="en-US" dirty="0"/>
              <a:t> prior art.</a:t>
            </a:r>
          </a:p>
        </p:txBody>
      </p:sp>
    </p:spTree>
    <p:extLst>
      <p:ext uri="{BB962C8B-B14F-4D97-AF65-F5344CB8AC3E}">
        <p14:creationId xmlns:p14="http://schemas.microsoft.com/office/powerpoint/2010/main" val="3666358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7DF27C-FDBE-F853-4365-DC94088AC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E4DEA684-1CC1-E696-62A1-F8E22A888607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02CA90C-8478-0C83-3365-03BFDDC8FBC2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48AB8C-2F1A-5B16-227F-874D3737741C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0D3EDBB-90C2-A49C-7BBB-A6102785DE2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6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85534AA5-4483-9CE8-07D5-6C0A77ED8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DABA4BEC-A7FB-2040-13ED-792D6E5492FE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91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7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4DCC42-74A7-8274-263B-35797C75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6FDC653-BAD0-1C2C-A655-45E7AA82ED10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CF1EBA2-0737-381F-3026-EF23B901B38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9CA570-E9F4-8C93-6DA5-26954B91080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C895E98-7C98-0324-C112-E53042AACEC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8</a:t>
            </a:fld>
            <a:endParaRPr lang="en-US"/>
          </a:p>
        </p:txBody>
      </p:sp>
      <p:sp>
        <p:nvSpPr>
          <p:cNvPr id="20481" name="Rectangle 1">
            <a:extLst>
              <a:ext uri="{FF2B5EF4-FFF2-40B4-BE49-F238E27FC236}">
                <a16:creationId xmlns:a16="http://schemas.microsoft.com/office/drawing/2014/main" id="{9860B04B-4692-2F23-95E0-F880C5C2FE9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BEF602FF-89ED-E12A-2511-B77053C5398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19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 dirty="0"/>
              <a:t>마스터 제목 스타일 편집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클릭하여 마스터 부제목 스타일 편집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802.11-25/1206r0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latinLnBrk="1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latinLnBrk="1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latinLnBrk="1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62546" y="430598"/>
            <a:ext cx="10766392" cy="1470025"/>
          </a:xfrm>
          <a:ln/>
        </p:spPr>
        <p:txBody>
          <a:bodyPr/>
          <a:lstStyle/>
          <a:p>
            <a:pPr latin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dirty="0"/>
              <a:t>Further Discussion on DSO Operation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2025-09-10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DDCB4FE1-8C37-DCCD-F994-07ECB38836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314810"/>
              </p:ext>
            </p:extLst>
          </p:nvPr>
        </p:nvGraphicFramePr>
        <p:xfrm>
          <a:off x="1023938" y="2492896"/>
          <a:ext cx="10820400" cy="356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39400" imgH="3441700" progId="Word.Document.8">
                  <p:embed/>
                </p:oleObj>
              </mc:Choice>
              <mc:Fallback>
                <p:oleObj name="Document" r:id="rId3" imgW="10439400" imgH="3441700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3938" y="2492896"/>
                        <a:ext cx="10820400" cy="3568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/>
          </a:p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b="0" kern="0" dirty="0"/>
              <a:t>Dynamic subband operation (DSO) have been discussed in multiple UHR and </a:t>
            </a:r>
            <a:r>
              <a:rPr lang="en-US" altLang="ko-KR" b="0" kern="0" dirty="0" err="1"/>
              <a:t>TGbn</a:t>
            </a:r>
            <a:r>
              <a:rPr lang="en-US" altLang="ko-KR" b="0" kern="0" dirty="0"/>
              <a:t> contributions [1-3].</a:t>
            </a:r>
          </a:p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b="0" kern="0" dirty="0"/>
              <a:t>In this presentation, we will further discuss operation of DSO non-AP STAs.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9FFD9-7423-3B81-0F83-E17EB5FAF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860DA99F-F41A-C37A-E786-95F97B7B7E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Background [1]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628DD-9666-0ED8-A194-53D6F79FCBB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8E0B5-8B1F-6AB4-750C-AB436EC66C0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AAED5-4AED-BC1A-D935-274252C9BC5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cxnSp>
        <p:nvCxnSpPr>
          <p:cNvPr id="15" name="Straight Connector 24">
            <a:extLst>
              <a:ext uri="{FF2B5EF4-FFF2-40B4-BE49-F238E27FC236}">
                <a16:creationId xmlns:a16="http://schemas.microsoft.com/office/drawing/2014/main" id="{47BB7D51-086A-07DE-2A23-CFC72C72D66E}"/>
              </a:ext>
            </a:extLst>
          </p:cNvPr>
          <p:cNvCxnSpPr>
            <a:cxnSpLocks/>
          </p:cNvCxnSpPr>
          <p:nvPr/>
        </p:nvCxnSpPr>
        <p:spPr bwMode="auto">
          <a:xfrm>
            <a:off x="2010853" y="6487813"/>
            <a:ext cx="8286791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51D1016-6F8F-B207-EB89-90D633E8F0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24966" y="3194464"/>
            <a:ext cx="6336704" cy="3264363"/>
          </a:xfrm>
          <a:prstGeom prst="rect">
            <a:avLst/>
          </a:prstGeom>
        </p:spPr>
      </p:pic>
      <p:sp>
        <p:nvSpPr>
          <p:cNvPr id="8" name="Content Placeholder 15">
            <a:extLst>
              <a:ext uri="{FF2B5EF4-FFF2-40B4-BE49-F238E27FC236}">
                <a16:creationId xmlns:a16="http://schemas.microsoft.com/office/drawing/2014/main" id="{759AB075-3D50-FB08-EE46-C2E9569104F6}"/>
              </a:ext>
            </a:extLst>
          </p:cNvPr>
          <p:cNvSpPr txBox="1">
            <a:spLocks/>
          </p:cNvSpPr>
          <p:nvPr/>
        </p:nvSpPr>
        <p:spPr bwMode="auto">
          <a:xfrm>
            <a:off x="609632" y="1287548"/>
            <a:ext cx="11089232" cy="374441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latinLnBrk="1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latinLnBrk="1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latinLnBrk="1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latinLnBrk="1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latinLnBrk="1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latinLnBrk="1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latinLnBrk="1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latinLnBrk="1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latinLnBrk="1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endParaRPr lang="en-US" kern="0" dirty="0"/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2000" b="0" kern="0" dirty="0"/>
              <a:t>AP allocates resources to a non-AP STA dynamically, e.g., on a TXOP basis outside the non-AP STA operating BW.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2000" b="0" kern="0" dirty="0"/>
              <a:t>DSO switchback rules are defined to automate the return of non-AP STAs from the DSO </a:t>
            </a:r>
            <a:r>
              <a:rPr lang="en-US" sz="2000" b="0" kern="0" dirty="0" err="1"/>
              <a:t>subband</a:t>
            </a:r>
            <a:r>
              <a:rPr lang="en-US" sz="2000" b="0" kern="0" dirty="0"/>
              <a:t> to the primary </a:t>
            </a:r>
            <a:r>
              <a:rPr lang="en-US" sz="2000" b="0" kern="0" dirty="0" err="1"/>
              <a:t>subband</a:t>
            </a:r>
            <a:r>
              <a:rPr lang="en-US" sz="2000" b="0" kern="0" dirty="0"/>
              <a:t> [2].</a:t>
            </a:r>
          </a:p>
          <a:p>
            <a:pPr marL="0" indent="0" latinLnBrk="0" hangingPunct="0"/>
            <a:endParaRPr lang="en-US" sz="1400" b="0" kern="0" dirty="0"/>
          </a:p>
          <a:p>
            <a:endParaRPr lang="en-US" kern="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9437B8-EB16-1374-C2A2-F2D26C79E6D7}"/>
              </a:ext>
            </a:extLst>
          </p:cNvPr>
          <p:cNvSpPr txBox="1"/>
          <p:nvPr/>
        </p:nvSpPr>
        <p:spPr>
          <a:xfrm>
            <a:off x="8832304" y="6213793"/>
            <a:ext cx="18838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1"/>
                </a:solidFill>
              </a:rPr>
              <a:t>ICF </a:t>
            </a:r>
            <a:r>
              <a:rPr lang="en-US" sz="8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en-US" sz="800" dirty="0">
                <a:solidFill>
                  <a:schemeClr val="tx1"/>
                </a:solidFill>
              </a:rPr>
              <a:t>non-HT duplicated PPDUs/BSRP</a:t>
            </a:r>
          </a:p>
        </p:txBody>
      </p:sp>
    </p:spTree>
    <p:extLst>
      <p:ext uri="{BB962C8B-B14F-4D97-AF65-F5344CB8AC3E}">
        <p14:creationId xmlns:p14="http://schemas.microsoft.com/office/powerpoint/2010/main" val="26735881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915458" y="432185"/>
            <a:ext cx="10361084" cy="106521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dirty="0"/>
              <a:t>Problem Definition - </a:t>
            </a:r>
            <a:r>
              <a:rPr lang="en-US" sz="2800" dirty="0"/>
              <a:t>Operation of DSO enabled low power devices</a:t>
            </a:r>
            <a:endParaRPr lang="en-GB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A2C3CAD-5117-ECD2-7023-2F7847C3D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836712"/>
            <a:ext cx="11089232" cy="5040560"/>
          </a:xfrm>
        </p:spPr>
        <p:txBody>
          <a:bodyPr/>
          <a:lstStyle/>
          <a:p>
            <a:endParaRPr lang="en-US" dirty="0"/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2000" b="0" dirty="0"/>
              <a:t>Low power non-AP STAs may want to be more selective on when DSO is used.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2000" b="0" dirty="0"/>
              <a:t>Based on [2], non-AP STAs may switch to the DSO subband every TXOP if requested by DSO AP. This frequent switching may not be a desirable behavior in low power non-AP STAs (power cost of constant switching between primary subband and DSO subband).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2000" b="0" dirty="0"/>
              <a:t>Baseline [2]: Non-AP STAs send individually addressed management frames to the AP to indicate DSO enablement, e.g., link reconfiguration request/notify.</a:t>
            </a:r>
          </a:p>
          <a:p>
            <a:pPr lvl="1" latinLnBrk="0" hangingPunct="0">
              <a:buFont typeface="Arial" panose="020B0604020202020204" pitchFamily="34" charset="0"/>
              <a:buChar char="•"/>
            </a:pPr>
            <a:r>
              <a:rPr lang="en-US" sz="1600" dirty="0"/>
              <a:t>Using link reconfiguration request/notify frames may reduce communications efficiency if frequent enablement/disablement of DSO is required to lower energy consumption.</a:t>
            </a:r>
          </a:p>
          <a:p>
            <a:pPr lvl="1" latinLnBrk="0" hangingPunct="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1400" dirty="0"/>
              <a:t>Example: DSO and R-TWT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1600" b="0" dirty="0"/>
              <a:t>Low power devices supporting R-TWT may want to prioritize use of DSO only during R-TWT SPs to increase probability of channel access and minimize power consumption, i.e., only switch to DSO channel and spend energy doing so for R-TWT SPs.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1600" b="0" dirty="0"/>
              <a:t>A SP approach may be followed to configure DSO operation in all STAs associated to a given R-TWT schedule during the R-TWT SPs [3].</a:t>
            </a:r>
          </a:p>
          <a:p>
            <a:pPr marL="0" indent="0" latinLnBrk="0" hangingPunct="0"/>
            <a:endParaRPr lang="en-US" sz="1400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886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95C20-617B-EA4B-9298-667958977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A9BDF071-FC25-E82C-9CF5-939CE9EF7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1" y="332656"/>
            <a:ext cx="10361084" cy="106521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Solution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62F98-CD79-19ED-8BB2-6ED44BF3083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5D11A-BBBB-4E5F-B7EF-23EFC78B4FF4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B3E5E-9324-A766-1C8D-D21F8659368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E74BC224-68CB-E590-B242-0AC0AB0CD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1196752"/>
            <a:ext cx="11089232" cy="4896544"/>
          </a:xfrm>
        </p:spPr>
        <p:txBody>
          <a:bodyPr/>
          <a:lstStyle/>
          <a:p>
            <a:r>
              <a:rPr lang="en-US" dirty="0"/>
              <a:t>Operation of </a:t>
            </a:r>
            <a:r>
              <a:rPr lang="en-US" u="sng" dirty="0"/>
              <a:t>DSO enabled</a:t>
            </a:r>
            <a:r>
              <a:rPr lang="en-US" dirty="0"/>
              <a:t> low power non-AP STAs: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2000" b="0" dirty="0"/>
              <a:t>Periodic behavior could be negotiated using a TWT setup frame, e.g., TWT request/response frame to match an r-TWT schedule.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2000" b="0" dirty="0"/>
              <a:t>TWT request indicates that DSO operation is </a:t>
            </a:r>
            <a:r>
              <a:rPr lang="en-US" sz="2000" b="0" u="sng" dirty="0"/>
              <a:t>desired</a:t>
            </a:r>
            <a:r>
              <a:rPr lang="en-US" sz="2000" b="0" dirty="0"/>
              <a:t> only during TXOPs holding R-TWT SPs.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0" indent="0" latinLnBrk="0" hangingPunct="0"/>
            <a:endParaRPr lang="en-US" sz="1400" b="0" dirty="0"/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F73033-03CF-2296-5C83-D2B918AB91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063" y="3573016"/>
            <a:ext cx="4608512" cy="217420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FDE567E-3806-7265-1980-37B8CD651A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4860" y="3147918"/>
            <a:ext cx="5489041" cy="3024400"/>
          </a:xfrm>
          <a:prstGeom prst="rect">
            <a:avLst/>
          </a:prstGeom>
        </p:spPr>
      </p:pic>
      <p:sp>
        <p:nvSpPr>
          <p:cNvPr id="20" name="Right Arrow 19">
            <a:extLst>
              <a:ext uri="{FF2B5EF4-FFF2-40B4-BE49-F238E27FC236}">
                <a16:creationId xmlns:a16="http://schemas.microsoft.com/office/drawing/2014/main" id="{05EB4E25-FBD9-A174-2D12-7D4EA91DB12B}"/>
              </a:ext>
            </a:extLst>
          </p:cNvPr>
          <p:cNvSpPr/>
          <p:nvPr/>
        </p:nvSpPr>
        <p:spPr bwMode="auto">
          <a:xfrm>
            <a:off x="5347420" y="4135958"/>
            <a:ext cx="939441" cy="576064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40576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50B34-9D2F-DA49-0E3A-2808B3968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E5341746-DC78-4975-DBD3-D3E58ED8BB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1" y="332656"/>
            <a:ext cx="10361084" cy="106521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Solution 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80506-42A1-D587-0B5D-C4E9C5F16D0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2CE94-60E5-8C42-7F71-EB3B871E0AA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FEE9F-8873-5609-39ED-F57739BF62E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43990ABC-E7E0-FF50-C3C4-9CF3BD18F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1196752"/>
            <a:ext cx="11089232" cy="4896544"/>
          </a:xfrm>
        </p:spPr>
        <p:txBody>
          <a:bodyPr/>
          <a:lstStyle/>
          <a:p>
            <a:r>
              <a:rPr lang="en-US" dirty="0"/>
              <a:t>Operation of </a:t>
            </a:r>
            <a:r>
              <a:rPr lang="en-US" u="sng" dirty="0"/>
              <a:t>DSO enabled</a:t>
            </a:r>
            <a:r>
              <a:rPr lang="en-US" dirty="0"/>
              <a:t> low power non-AP STAs: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2000" b="0" dirty="0"/>
              <a:t>DSO switch rate indicated in an action frame </a:t>
            </a:r>
            <a:r>
              <a:rPr lang="en-US" sz="2000" b="0" dirty="0">
                <a:sym typeface="Wingdings" pitchFamily="2" charset="2"/>
              </a:rPr>
              <a:t> Indicates how many times a STA may be switched </a:t>
            </a:r>
            <a:r>
              <a:rPr lang="en-US" sz="2000" b="0">
                <a:sym typeface="Wingdings" pitchFamily="2" charset="2"/>
              </a:rPr>
              <a:t>per period.</a:t>
            </a:r>
            <a:endParaRPr lang="en-US" sz="2000" b="0" dirty="0"/>
          </a:p>
          <a:p>
            <a:pPr marL="0" indent="0" latinLnBrk="0" hangingPunct="0"/>
            <a:endParaRPr lang="en-US" sz="2000" b="0" dirty="0"/>
          </a:p>
          <a:p>
            <a:pPr latinLnBrk="0" hangingPunct="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0" indent="0" latinLnBrk="0" hangingPunct="0"/>
            <a:endParaRPr lang="en-US" sz="1400" b="0" dirty="0"/>
          </a:p>
          <a:p>
            <a:endParaRPr lang="en-US" dirty="0"/>
          </a:p>
        </p:txBody>
      </p:sp>
      <p:pic>
        <p:nvPicPr>
          <p:cNvPr id="10" name="Picture 9" descr="A diagram of a diagram&#10;&#10;AI-generated content may be incorrect.">
            <a:extLst>
              <a:ext uri="{FF2B5EF4-FFF2-40B4-BE49-F238E27FC236}">
                <a16:creationId xmlns:a16="http://schemas.microsoft.com/office/drawing/2014/main" id="{E05DD876-C36A-466D-449E-D8DB7004B8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575" y="2492896"/>
            <a:ext cx="7364850" cy="379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1170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Conclusions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8" name="Content Placeholder 15">
            <a:extLst>
              <a:ext uri="{FF2B5EF4-FFF2-40B4-BE49-F238E27FC236}">
                <a16:creationId xmlns:a16="http://schemas.microsoft.com/office/drawing/2014/main" id="{6302AE03-A281-CB8B-1997-8EC1603BF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2344738"/>
            <a:ext cx="10361084" cy="2527919"/>
          </a:xfrm>
        </p:spPr>
        <p:txBody>
          <a:bodyPr/>
          <a:lstStyle/>
          <a:p>
            <a:pPr algn="just" latinLnBrk="0" hangingPunct="0">
              <a:buFont typeface="Arial" panose="020B0604020202020204" pitchFamily="34" charset="0"/>
              <a:buChar char="•"/>
            </a:pPr>
            <a:r>
              <a:rPr lang="en-US" b="0" dirty="0"/>
              <a:t>DSO may require some signaling from non-AP STAs to optimize operations.</a:t>
            </a:r>
          </a:p>
          <a:p>
            <a:pPr algn="just" latinLnBrk="0" hangingPunct="0">
              <a:buFont typeface="Arial" panose="020B0604020202020204" pitchFamily="34" charset="0"/>
              <a:buChar char="•"/>
            </a:pPr>
            <a:r>
              <a:rPr lang="en-US" b="0" dirty="0"/>
              <a:t>Frequent DSO </a:t>
            </a:r>
            <a:r>
              <a:rPr lang="en-US" b="0" dirty="0" err="1"/>
              <a:t>subband</a:t>
            </a:r>
            <a:r>
              <a:rPr lang="en-US" b="0" dirty="0"/>
              <a:t> switching may not be desired for low power IoT devices.</a:t>
            </a:r>
          </a:p>
          <a:p>
            <a:pPr lvl="1" algn="just" latinLnBrk="0" hangingPunct="0">
              <a:buFont typeface="Arial" panose="020B0604020202020204" pitchFamily="34" charset="0"/>
              <a:buChar char="•"/>
            </a:pPr>
            <a:r>
              <a:rPr lang="en-US" b="0" dirty="0"/>
              <a:t>Non-AP STA may indicate to AP it does not want/require to be switched to the DSO </a:t>
            </a:r>
            <a:r>
              <a:rPr lang="en-US" b="0" dirty="0" err="1"/>
              <a:t>subband</a:t>
            </a:r>
            <a:r>
              <a:rPr lang="en-US" b="0" dirty="0"/>
              <a:t>.</a:t>
            </a:r>
          </a:p>
          <a:p>
            <a:pPr lvl="1" algn="just" latinLnBrk="0" hangingPunct="0">
              <a:buFont typeface="Arial" panose="020B0604020202020204" pitchFamily="34" charset="0"/>
              <a:buChar char="•"/>
            </a:pPr>
            <a:r>
              <a:rPr lang="en-US" dirty="0"/>
              <a:t>Non-AP STA may define conditions upon which AP requests non-AP STA to </a:t>
            </a:r>
            <a:r>
              <a:rPr lang="en-US"/>
              <a:t>switch to DSO </a:t>
            </a:r>
            <a:r>
              <a:rPr lang="en-US" dirty="0" err="1"/>
              <a:t>subband</a:t>
            </a:r>
            <a:r>
              <a:rPr lang="en-US" dirty="0"/>
              <a:t>, e.g., r-TWT SP.</a:t>
            </a:r>
            <a:endParaRPr lang="en-US" b="0" dirty="0"/>
          </a:p>
          <a:p>
            <a:pPr marL="0" indent="0" algn="just" latinLnBrk="0" hangingPunct="0"/>
            <a:endParaRPr lang="en-US" sz="2000" b="0" dirty="0"/>
          </a:p>
          <a:p>
            <a:pPr algn="just" latinLnBrk="0" hangingPunct="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0" indent="0" algn="just" latinLnBrk="0" hangingPunct="0"/>
            <a:endParaRPr lang="en-US" sz="2000" b="0" dirty="0"/>
          </a:p>
          <a:p>
            <a:pPr algn="just" latinLnBrk="0" hangingPunct="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0" indent="0" algn="just" latinLnBrk="0" hangingPunct="0"/>
            <a:endParaRPr lang="en-US" sz="2000" b="0" dirty="0"/>
          </a:p>
          <a:p>
            <a:pPr algn="just" latinLnBrk="0" hangingPunct="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0" indent="0" algn="just" latinLnBrk="0" hangingPunct="0"/>
            <a:endParaRPr lang="en-US" sz="1400" b="0" dirty="0"/>
          </a:p>
          <a:p>
            <a:pPr algn="just" latinLnBrk="0" hangingPunct="0"/>
            <a:endParaRPr lang="en-US" b="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19A04-34A8-7F1D-C298-F9327F18B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>
            <a:extLst>
              <a:ext uri="{FF2B5EF4-FFF2-40B4-BE49-F238E27FC236}">
                <a16:creationId xmlns:a16="http://schemas.microsoft.com/office/drawing/2014/main" id="{EA4A4F73-9981-D8C1-5A58-DFFD82E702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209BCA9-7266-52E9-3774-2214A0970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dirty="0">
                <a:latin typeface="+mj-lt"/>
                <a:cs typeface="Times New Roman" panose="02020603050405020304" pitchFamily="18" charset="0"/>
              </a:rPr>
              <a:t>[1] 11-24/1553r0, DSO follow up, (Gaurang Naik, Qualcomm)</a:t>
            </a:r>
            <a:endParaRPr lang="en-US" sz="1600" kern="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kern="0" dirty="0">
                <a:latin typeface="+mj-lt"/>
                <a:cs typeface="Times New Roman" panose="02020603050405020304" pitchFamily="18" charset="0"/>
              </a:rPr>
              <a:t>[2] 11-25/0713r7, PDT MAC for Dynamic Subband Operation (DSO, Follow Up), (Morteza Mehrnoush, Apple)</a:t>
            </a:r>
          </a:p>
          <a:p>
            <a:pPr marL="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dirty="0">
                <a:latin typeface="+mj-lt"/>
                <a:cs typeface="Times New Roman" panose="02020603050405020304" pitchFamily="18" charset="0"/>
              </a:rPr>
              <a:t>[3] 11-25/0586r0, Service Period based Dynamic Subchannel Operation (SP-based DSO), (</a:t>
            </a:r>
            <a:r>
              <a:rPr lang="en-US" sz="1600" dirty="0" err="1">
                <a:latin typeface="+mj-lt"/>
                <a:cs typeface="Times New Roman" panose="02020603050405020304" pitchFamily="18" charset="0"/>
              </a:rPr>
              <a:t>Seongho</a:t>
            </a:r>
            <a:r>
              <a:rPr lang="en-US" sz="1600" dirty="0">
                <a:latin typeface="+mj-lt"/>
                <a:cs typeface="Times New Roman" panose="02020603050405020304" pitchFamily="18" charset="0"/>
              </a:rPr>
              <a:t> Byeon, Samsung)</a:t>
            </a:r>
            <a:endParaRPr lang="en-US" sz="1600" kern="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1600" kern="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35AFC-598D-536F-BA3D-2460E71D6F5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64F21-D0E4-C03F-7FFD-3BF89BE2BB92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D066D-53EA-E85E-78DD-9E1812FBFEE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431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43221</TotalTime>
  <Words>721</Words>
  <Application>Microsoft Macintosh PowerPoint</Application>
  <PresentationFormat>Widescreen</PresentationFormat>
  <Paragraphs>104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 Unicode MS</vt:lpstr>
      <vt:lpstr>Arial</vt:lpstr>
      <vt:lpstr>Times New Roman</vt:lpstr>
      <vt:lpstr>Wingdings</vt:lpstr>
      <vt:lpstr>Office 테마</vt:lpstr>
      <vt:lpstr>Document</vt:lpstr>
      <vt:lpstr>Further Discussion on DSO Operation</vt:lpstr>
      <vt:lpstr>Abstract</vt:lpstr>
      <vt:lpstr>Background [1]</vt:lpstr>
      <vt:lpstr>Problem Definition - Operation of DSO enabled low power devices</vt:lpstr>
      <vt:lpstr>Solution 1</vt:lpstr>
      <vt:lpstr>Solution 2</vt:lpstr>
      <vt:lpstr>Conclusions  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Jeongki Kim</dc:creator>
  <cp:lastModifiedBy>Javier Perez-Ramirez</cp:lastModifiedBy>
  <cp:revision>146</cp:revision>
  <cp:lastPrinted>1601-01-01T00:00:00Z</cp:lastPrinted>
  <dcterms:created xsi:type="dcterms:W3CDTF">2023-03-27T11:21:45Z</dcterms:created>
  <dcterms:modified xsi:type="dcterms:W3CDTF">2025-09-10T15:28:33Z</dcterms:modified>
</cp:coreProperties>
</file>