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56" r:id="rId2"/>
    <p:sldId id="433" r:id="rId3"/>
    <p:sldId id="431" r:id="rId4"/>
    <p:sldId id="492" r:id="rId5"/>
    <p:sldId id="450" r:id="rId6"/>
    <p:sldId id="494" r:id="rId7"/>
    <p:sldId id="482" r:id="rId8"/>
    <p:sldId id="496" r:id="rId9"/>
    <p:sldId id="483" r:id="rId10"/>
    <p:sldId id="493" r:id="rId11"/>
    <p:sldId id="478" r:id="rId12"/>
    <p:sldId id="491" r:id="rId13"/>
    <p:sldId id="353" r:id="rId1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D5ED2A-C69B-18A3-DCDB-9303483D1B73}" name="Binita Gupta (binitag)" initials="" userId="S::binitag@cisco.com::2e1667b5-636b-4c95-a3b3-a8a0dc9f68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B6547B-7E55-9F44-84F7-FD5D960E26E2}" v="34" dt="2025-09-10T07:55:28.6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53" autoAdjust="0"/>
    <p:restoredTop sz="96164"/>
  </p:normalViewPr>
  <p:slideViewPr>
    <p:cSldViewPr>
      <p:cViewPr varScale="1">
        <p:scale>
          <a:sx n="122" d="100"/>
          <a:sy n="122" d="100"/>
        </p:scale>
        <p:origin x="1048" y="200"/>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95" d="100"/>
          <a:sy n="95" d="100"/>
        </p:scale>
        <p:origin x="4336"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nita Gupta (binitag)" userId="2e1667b5-636b-4c95-a3b3-a8a0dc9f68da" providerId="ADAL" clId="{3A0863B4-BBFC-4A45-AC63-46E3327AB5D9}"/>
    <pc:docChg chg="undo custSel addSld delSld modSld sldOrd">
      <pc:chgData name="Binita Gupta (binitag)" userId="2e1667b5-636b-4c95-a3b3-a8a0dc9f68da" providerId="ADAL" clId="{3A0863B4-BBFC-4A45-AC63-46E3327AB5D9}" dt="2025-06-23T18:33:47.014" v="9906" actId="2696"/>
      <pc:docMkLst>
        <pc:docMk/>
      </pc:docMkLst>
      <pc:sldChg chg="modSp mod">
        <pc:chgData name="Binita Gupta (binitag)" userId="2e1667b5-636b-4c95-a3b3-a8a0dc9f68da" providerId="ADAL" clId="{3A0863B4-BBFC-4A45-AC63-46E3327AB5D9}" dt="2025-06-22T23:25:14.297" v="3" actId="20577"/>
        <pc:sldMkLst>
          <pc:docMk/>
          <pc:sldMk cId="0" sldId="256"/>
        </pc:sldMkLst>
      </pc:sldChg>
      <pc:sldChg chg="modSp mod">
        <pc:chgData name="Binita Gupta (binitag)" userId="2e1667b5-636b-4c95-a3b3-a8a0dc9f68da" providerId="ADAL" clId="{3A0863B4-BBFC-4A45-AC63-46E3327AB5D9}" dt="2025-06-23T16:16:04.630" v="218" actId="20577"/>
        <pc:sldMkLst>
          <pc:docMk/>
          <pc:sldMk cId="2926589070" sldId="433"/>
        </pc:sldMkLst>
      </pc:sldChg>
      <pc:sldChg chg="del">
        <pc:chgData name="Binita Gupta (binitag)" userId="2e1667b5-636b-4c95-a3b3-a8a0dc9f68da" providerId="ADAL" clId="{3A0863B4-BBFC-4A45-AC63-46E3327AB5D9}" dt="2025-06-23T18:33:46.977" v="9898" actId="2696"/>
        <pc:sldMkLst>
          <pc:docMk/>
          <pc:sldMk cId="1682973811" sldId="444"/>
        </pc:sldMkLst>
      </pc:sldChg>
      <pc:sldChg chg="modSp mod">
        <pc:chgData name="Binita Gupta (binitag)" userId="2e1667b5-636b-4c95-a3b3-a8a0dc9f68da" providerId="ADAL" clId="{3A0863B4-BBFC-4A45-AC63-46E3327AB5D9}" dt="2025-06-23T18:33:12.460" v="9895" actId="5793"/>
        <pc:sldMkLst>
          <pc:docMk/>
          <pc:sldMk cId="983043545" sldId="450"/>
        </pc:sldMkLst>
      </pc:sldChg>
      <pc:sldChg chg="del">
        <pc:chgData name="Binita Gupta (binitag)" userId="2e1667b5-636b-4c95-a3b3-a8a0dc9f68da" providerId="ADAL" clId="{3A0863B4-BBFC-4A45-AC63-46E3327AB5D9}" dt="2025-06-23T18:33:46.994" v="9902" actId="2696"/>
        <pc:sldMkLst>
          <pc:docMk/>
          <pc:sldMk cId="3812608657" sldId="454"/>
        </pc:sldMkLst>
      </pc:sldChg>
      <pc:sldChg chg="del">
        <pc:chgData name="Binita Gupta (binitag)" userId="2e1667b5-636b-4c95-a3b3-a8a0dc9f68da" providerId="ADAL" clId="{3A0863B4-BBFC-4A45-AC63-46E3327AB5D9}" dt="2025-06-23T18:33:46.996" v="9904" actId="2696"/>
        <pc:sldMkLst>
          <pc:docMk/>
          <pc:sldMk cId="502492501" sldId="456"/>
        </pc:sldMkLst>
      </pc:sldChg>
      <pc:sldChg chg="del">
        <pc:chgData name="Binita Gupta (binitag)" userId="2e1667b5-636b-4c95-a3b3-a8a0dc9f68da" providerId="ADAL" clId="{3A0863B4-BBFC-4A45-AC63-46E3327AB5D9}" dt="2025-06-23T18:33:46.976" v="9897" actId="2696"/>
        <pc:sldMkLst>
          <pc:docMk/>
          <pc:sldMk cId="3825607041" sldId="457"/>
        </pc:sldMkLst>
      </pc:sldChg>
      <pc:sldChg chg="del">
        <pc:chgData name="Binita Gupta (binitag)" userId="2e1667b5-636b-4c95-a3b3-a8a0dc9f68da" providerId="ADAL" clId="{3A0863B4-BBFC-4A45-AC63-46E3327AB5D9}" dt="2025-06-23T18:33:47.014" v="9906" actId="2696"/>
        <pc:sldMkLst>
          <pc:docMk/>
          <pc:sldMk cId="2512128413" sldId="458"/>
        </pc:sldMkLst>
      </pc:sldChg>
      <pc:sldChg chg="del">
        <pc:chgData name="Binita Gupta (binitag)" userId="2e1667b5-636b-4c95-a3b3-a8a0dc9f68da" providerId="ADAL" clId="{3A0863B4-BBFC-4A45-AC63-46E3327AB5D9}" dt="2025-06-23T18:33:46.980" v="9900" actId="2696"/>
        <pc:sldMkLst>
          <pc:docMk/>
          <pc:sldMk cId="3171498087" sldId="463"/>
        </pc:sldMkLst>
      </pc:sldChg>
      <pc:sldChg chg="del">
        <pc:chgData name="Binita Gupta (binitag)" userId="2e1667b5-636b-4c95-a3b3-a8a0dc9f68da" providerId="ADAL" clId="{3A0863B4-BBFC-4A45-AC63-46E3327AB5D9}" dt="2025-06-23T18:33:46.979" v="9899" actId="2696"/>
        <pc:sldMkLst>
          <pc:docMk/>
          <pc:sldMk cId="2068726039" sldId="464"/>
        </pc:sldMkLst>
      </pc:sldChg>
      <pc:sldChg chg="add del">
        <pc:chgData name="Binita Gupta (binitag)" userId="2e1667b5-636b-4c95-a3b3-a8a0dc9f68da" providerId="ADAL" clId="{3A0863B4-BBFC-4A45-AC63-46E3327AB5D9}" dt="2025-06-23T18:33:46.995" v="9903" actId="2696"/>
        <pc:sldMkLst>
          <pc:docMk/>
          <pc:sldMk cId="332307092" sldId="465"/>
        </pc:sldMkLst>
      </pc:sldChg>
      <pc:sldChg chg="modSp add del mod">
        <pc:chgData name="Binita Gupta (binitag)" userId="2e1667b5-636b-4c95-a3b3-a8a0dc9f68da" providerId="ADAL" clId="{3A0863B4-BBFC-4A45-AC63-46E3327AB5D9}" dt="2025-06-23T18:33:46.993" v="9901" actId="2696"/>
        <pc:sldMkLst>
          <pc:docMk/>
          <pc:sldMk cId="3960562166" sldId="466"/>
        </pc:sldMkLst>
      </pc:sldChg>
      <pc:sldChg chg="add del">
        <pc:chgData name="Binita Gupta (binitag)" userId="2e1667b5-636b-4c95-a3b3-a8a0dc9f68da" providerId="ADAL" clId="{3A0863B4-BBFC-4A45-AC63-46E3327AB5D9}" dt="2025-06-23T18:33:47.004" v="9905" actId="2696"/>
        <pc:sldMkLst>
          <pc:docMk/>
          <pc:sldMk cId="1474735375" sldId="467"/>
        </pc:sldMkLst>
      </pc:sldChg>
      <pc:sldChg chg="add del">
        <pc:chgData name="Binita Gupta (binitag)" userId="2e1667b5-636b-4c95-a3b3-a8a0dc9f68da" providerId="ADAL" clId="{3A0863B4-BBFC-4A45-AC63-46E3327AB5D9}" dt="2025-06-23T18:33:46.975" v="9896" actId="2696"/>
        <pc:sldMkLst>
          <pc:docMk/>
          <pc:sldMk cId="2592423209" sldId="468"/>
        </pc:sldMkLst>
      </pc:sldChg>
      <pc:sldChg chg="modSp add mod">
        <pc:chgData name="Binita Gupta (binitag)" userId="2e1667b5-636b-4c95-a3b3-a8a0dc9f68da" providerId="ADAL" clId="{3A0863B4-BBFC-4A45-AC63-46E3327AB5D9}" dt="2025-06-23T18:29:37.509" v="9722" actId="20577"/>
        <pc:sldMkLst>
          <pc:docMk/>
          <pc:sldMk cId="912502637" sldId="469"/>
        </pc:sldMkLst>
      </pc:sldChg>
      <pc:sldChg chg="modSp add mod">
        <pc:chgData name="Binita Gupta (binitag)" userId="2e1667b5-636b-4c95-a3b3-a8a0dc9f68da" providerId="ADAL" clId="{3A0863B4-BBFC-4A45-AC63-46E3327AB5D9}" dt="2025-06-23T18:29:44.624" v="9726" actId="20577"/>
        <pc:sldMkLst>
          <pc:docMk/>
          <pc:sldMk cId="2241889161" sldId="470"/>
        </pc:sldMkLst>
      </pc:sldChg>
      <pc:sldChg chg="modSp add mod">
        <pc:chgData name="Binita Gupta (binitag)" userId="2e1667b5-636b-4c95-a3b3-a8a0dc9f68da" providerId="ADAL" clId="{3A0863B4-BBFC-4A45-AC63-46E3327AB5D9}" dt="2025-06-23T18:29:58.497" v="9731" actId="14100"/>
        <pc:sldMkLst>
          <pc:docMk/>
          <pc:sldMk cId="1326429642" sldId="471"/>
        </pc:sldMkLst>
      </pc:sldChg>
      <pc:sldChg chg="modSp add mod ord">
        <pc:chgData name="Binita Gupta (binitag)" userId="2e1667b5-636b-4c95-a3b3-a8a0dc9f68da" providerId="ADAL" clId="{3A0863B4-BBFC-4A45-AC63-46E3327AB5D9}" dt="2025-06-23T18:29:41.185" v="9724" actId="20577"/>
        <pc:sldMkLst>
          <pc:docMk/>
          <pc:sldMk cId="1728508429" sldId="472"/>
        </pc:sldMkLst>
      </pc:sldChg>
      <pc:sldChg chg="modSp add mod">
        <pc:chgData name="Binita Gupta (binitag)" userId="2e1667b5-636b-4c95-a3b3-a8a0dc9f68da" providerId="ADAL" clId="{3A0863B4-BBFC-4A45-AC63-46E3327AB5D9}" dt="2025-06-23T18:29:50.325" v="9728" actId="20577"/>
        <pc:sldMkLst>
          <pc:docMk/>
          <pc:sldMk cId="2042394070" sldId="473"/>
        </pc:sldMkLst>
      </pc:sldChg>
    </pc:docChg>
  </pc:docChgLst>
  <pc:docChgLst>
    <pc:chgData name="Binita Gupta (binitag)" userId="2e1667b5-636b-4c95-a3b3-a8a0dc9f68da" providerId="ADAL" clId="{4696C2EA-7D09-4F49-BE53-08421C8742AB}"/>
    <pc:docChg chg="undo custSel addSld delSld modSld sldOrd modMainMaster">
      <pc:chgData name="Binita Gupta (binitag)" userId="2e1667b5-636b-4c95-a3b3-a8a0dc9f68da" providerId="ADAL" clId="{4696C2EA-7D09-4F49-BE53-08421C8742AB}" dt="2023-12-21T20:57:21.083" v="5086" actId="404"/>
      <pc:docMkLst>
        <pc:docMk/>
      </pc:docMkLst>
      <pc:sldChg chg="modSp mod">
        <pc:chgData name="Binita Gupta (binitag)" userId="2e1667b5-636b-4c95-a3b3-a8a0dc9f68da" providerId="ADAL" clId="{4696C2EA-7D09-4F49-BE53-08421C8742AB}" dt="2023-12-21T20:27:48.837" v="4794" actId="20577"/>
        <pc:sldMkLst>
          <pc:docMk/>
          <pc:sldMk cId="0" sldId="257"/>
        </pc:sldMkLst>
      </pc:sldChg>
      <pc:sldChg chg="modSp mod">
        <pc:chgData name="Binita Gupta (binitag)" userId="2e1667b5-636b-4c95-a3b3-a8a0dc9f68da" providerId="ADAL" clId="{4696C2EA-7D09-4F49-BE53-08421C8742AB}" dt="2023-12-21T20:57:21.083" v="5086" actId="404"/>
        <pc:sldMkLst>
          <pc:docMk/>
          <pc:sldMk cId="0" sldId="264"/>
        </pc:sldMkLst>
      </pc:sldChg>
      <pc:sldChg chg="modSp mod">
        <pc:chgData name="Binita Gupta (binitag)" userId="2e1667b5-636b-4c95-a3b3-a8a0dc9f68da" providerId="ADAL" clId="{4696C2EA-7D09-4F49-BE53-08421C8742AB}" dt="2023-12-21T20:30:26.332" v="4795" actId="114"/>
        <pc:sldMkLst>
          <pc:docMk/>
          <pc:sldMk cId="2953422198" sldId="266"/>
        </pc:sldMkLst>
      </pc:sldChg>
      <pc:sldChg chg="delSp modSp del mod">
        <pc:chgData name="Binita Gupta (binitag)" userId="2e1667b5-636b-4c95-a3b3-a8a0dc9f68da" providerId="ADAL" clId="{4696C2EA-7D09-4F49-BE53-08421C8742AB}" dt="2023-12-21T17:13:53.150" v="977" actId="2696"/>
        <pc:sldMkLst>
          <pc:docMk/>
          <pc:sldMk cId="1549314016" sldId="272"/>
        </pc:sldMkLst>
      </pc:sldChg>
      <pc:sldChg chg="del">
        <pc:chgData name="Binita Gupta (binitag)" userId="2e1667b5-636b-4c95-a3b3-a8a0dc9f68da" providerId="ADAL" clId="{4696C2EA-7D09-4F49-BE53-08421C8742AB}" dt="2023-12-18T17:57:22.588" v="36" actId="2696"/>
        <pc:sldMkLst>
          <pc:docMk/>
          <pc:sldMk cId="2553696688" sldId="274"/>
        </pc:sldMkLst>
      </pc:sldChg>
      <pc:sldChg chg="addSp delSp modSp mod modNotesTx">
        <pc:chgData name="Binita Gupta (binitag)" userId="2e1667b5-636b-4c95-a3b3-a8a0dc9f68da" providerId="ADAL" clId="{4696C2EA-7D09-4F49-BE53-08421C8742AB}" dt="2023-12-21T20:47:52.461" v="4863" actId="14100"/>
        <pc:sldMkLst>
          <pc:docMk/>
          <pc:sldMk cId="1075417426" sldId="276"/>
        </pc:sldMkLst>
      </pc:sldChg>
      <pc:sldChg chg="del">
        <pc:chgData name="Binita Gupta (binitag)" userId="2e1667b5-636b-4c95-a3b3-a8a0dc9f68da" providerId="ADAL" clId="{4696C2EA-7D09-4F49-BE53-08421C8742AB}" dt="2023-12-18T17:57:20.566" v="34" actId="2696"/>
        <pc:sldMkLst>
          <pc:docMk/>
          <pc:sldMk cId="3711776676" sldId="277"/>
        </pc:sldMkLst>
      </pc:sldChg>
      <pc:sldChg chg="modSp mod modNotesTx">
        <pc:chgData name="Binita Gupta (binitag)" userId="2e1667b5-636b-4c95-a3b3-a8a0dc9f68da" providerId="ADAL" clId="{4696C2EA-7D09-4F49-BE53-08421C8742AB}" dt="2023-12-21T20:51:09.891" v="4924" actId="20577"/>
        <pc:sldMkLst>
          <pc:docMk/>
          <pc:sldMk cId="1022481865" sldId="278"/>
        </pc:sldMkLst>
      </pc:sldChg>
      <pc:sldChg chg="del">
        <pc:chgData name="Binita Gupta (binitag)" userId="2e1667b5-636b-4c95-a3b3-a8a0dc9f68da" providerId="ADAL" clId="{4696C2EA-7D09-4F49-BE53-08421C8742AB}" dt="2023-12-18T17:57:21.557" v="35" actId="2696"/>
        <pc:sldMkLst>
          <pc:docMk/>
          <pc:sldMk cId="162017798" sldId="279"/>
        </pc:sldMkLst>
      </pc:sldChg>
      <pc:sldChg chg="addSp delSp modSp mod modClrScheme chgLayout modNotesTx">
        <pc:chgData name="Binita Gupta (binitag)" userId="2e1667b5-636b-4c95-a3b3-a8a0dc9f68da" providerId="ADAL" clId="{4696C2EA-7D09-4F49-BE53-08421C8742AB}" dt="2023-12-21T20:49:30.286" v="4893" actId="20577"/>
        <pc:sldMkLst>
          <pc:docMk/>
          <pc:sldMk cId="280654529" sldId="280"/>
        </pc:sldMkLst>
      </pc:sldChg>
      <pc:sldChg chg="modSp mod">
        <pc:chgData name="Binita Gupta (binitag)" userId="2e1667b5-636b-4c95-a3b3-a8a0dc9f68da" providerId="ADAL" clId="{4696C2EA-7D09-4F49-BE53-08421C8742AB}" dt="2023-12-21T20:50:21.912" v="4909" actId="20577"/>
        <pc:sldMkLst>
          <pc:docMk/>
          <pc:sldMk cId="1899805933" sldId="282"/>
        </pc:sldMkLst>
      </pc:sldChg>
      <pc:sldChg chg="modSp mod">
        <pc:chgData name="Binita Gupta (binitag)" userId="2e1667b5-636b-4c95-a3b3-a8a0dc9f68da" providerId="ADAL" clId="{4696C2EA-7D09-4F49-BE53-08421C8742AB}" dt="2023-12-21T20:53:22.102" v="4955" actId="20577"/>
        <pc:sldMkLst>
          <pc:docMk/>
          <pc:sldMk cId="1300546902" sldId="283"/>
        </pc:sldMkLst>
      </pc:sldChg>
      <pc:sldChg chg="del">
        <pc:chgData name="Binita Gupta (binitag)" userId="2e1667b5-636b-4c95-a3b3-a8a0dc9f68da" providerId="ADAL" clId="{4696C2EA-7D09-4F49-BE53-08421C8742AB}" dt="2023-12-18T17:57:00.883" v="13" actId="2696"/>
        <pc:sldMkLst>
          <pc:docMk/>
          <pc:sldMk cId="2526981430" sldId="284"/>
        </pc:sldMkLst>
      </pc:sldChg>
      <pc:sldChg chg="del">
        <pc:chgData name="Binita Gupta (binitag)" userId="2e1667b5-636b-4c95-a3b3-a8a0dc9f68da" providerId="ADAL" clId="{4696C2EA-7D09-4F49-BE53-08421C8742AB}" dt="2023-12-18T17:57:20.102" v="33" actId="2696"/>
        <pc:sldMkLst>
          <pc:docMk/>
          <pc:sldMk cId="2864949768" sldId="286"/>
        </pc:sldMkLst>
      </pc:sldChg>
      <pc:sldChg chg="modSp mod ord">
        <pc:chgData name="Binita Gupta (binitag)" userId="2e1667b5-636b-4c95-a3b3-a8a0dc9f68da" providerId="ADAL" clId="{4696C2EA-7D09-4F49-BE53-08421C8742AB}" dt="2023-12-21T20:56:53.277" v="5085" actId="20577"/>
        <pc:sldMkLst>
          <pc:docMk/>
          <pc:sldMk cId="3160937320" sldId="287"/>
        </pc:sldMkLst>
      </pc:sldChg>
      <pc:sldChg chg="addSp delSp modSp add mod ord">
        <pc:chgData name="Binita Gupta (binitag)" userId="2e1667b5-636b-4c95-a3b3-a8a0dc9f68da" providerId="ADAL" clId="{4696C2EA-7D09-4F49-BE53-08421C8742AB}" dt="2023-12-21T20:38:18.109" v="4815" actId="20577"/>
        <pc:sldMkLst>
          <pc:docMk/>
          <pc:sldMk cId="184415321" sldId="288"/>
        </pc:sldMkLst>
      </pc:sldChg>
      <pc:sldChg chg="add del">
        <pc:chgData name="Binita Gupta (binitag)" userId="2e1667b5-636b-4c95-a3b3-a8a0dc9f68da" providerId="ADAL" clId="{4696C2EA-7D09-4F49-BE53-08421C8742AB}" dt="2023-12-18T18:26:45.687" v="51"/>
        <pc:sldMkLst>
          <pc:docMk/>
          <pc:sldMk cId="1307820342" sldId="288"/>
        </pc:sldMkLst>
      </pc:sldChg>
      <pc:sldChg chg="del">
        <pc:chgData name="Binita Gupta (binitag)" userId="2e1667b5-636b-4c95-a3b3-a8a0dc9f68da" providerId="ADAL" clId="{4696C2EA-7D09-4F49-BE53-08421C8742AB}" dt="2023-12-18T17:57:01.986" v="14" actId="2696"/>
        <pc:sldMkLst>
          <pc:docMk/>
          <pc:sldMk cId="1975120734" sldId="288"/>
        </pc:sldMkLst>
      </pc:sldChg>
      <pc:sldChg chg="addSp delSp modSp add del mod">
        <pc:chgData name="Binita Gupta (binitag)" userId="2e1667b5-636b-4c95-a3b3-a8a0dc9f68da" providerId="ADAL" clId="{4696C2EA-7D09-4F49-BE53-08421C8742AB}" dt="2023-12-21T17:13:25.497" v="976" actId="2696"/>
        <pc:sldMkLst>
          <pc:docMk/>
          <pc:sldMk cId="3059104401" sldId="289"/>
        </pc:sldMkLst>
      </pc:sldChg>
      <pc:sldChg chg="modSp add mod">
        <pc:chgData name="Binita Gupta (binitag)" userId="2e1667b5-636b-4c95-a3b3-a8a0dc9f68da" providerId="ADAL" clId="{4696C2EA-7D09-4F49-BE53-08421C8742AB}" dt="2023-12-21T20:42:34.319" v="4820" actId="1076"/>
        <pc:sldMkLst>
          <pc:docMk/>
          <pc:sldMk cId="1552356036" sldId="290"/>
        </pc:sldMkLst>
      </pc:sldChg>
      <pc:sldMasterChg chg="modSp mod">
        <pc:chgData name="Binita Gupta (binitag)" userId="2e1667b5-636b-4c95-a3b3-a8a0dc9f68da" providerId="ADAL" clId="{4696C2EA-7D09-4F49-BE53-08421C8742AB}" dt="2023-12-18T17:53:45.644" v="3" actId="20577"/>
        <pc:sldMasterMkLst>
          <pc:docMk/>
          <pc:sldMasterMk cId="0" sldId="2147483648"/>
        </pc:sldMasterMkLst>
      </pc:sldMasterChg>
    </pc:docChg>
  </pc:docChgLst>
  <pc:docChgLst>
    <pc:chgData name="Binita Gupta (binitag)" userId="2e1667b5-636b-4c95-a3b3-a8a0dc9f68da" providerId="ADAL" clId="{3DBABFBF-4607-BE4F-BEF9-5BAFB9ED4A26}"/>
    <pc:docChg chg="undo custSel addSld delSld modSld sldOrd modMainMaster">
      <pc:chgData name="Binita Gupta (binitag)" userId="2e1667b5-636b-4c95-a3b3-a8a0dc9f68da" providerId="ADAL" clId="{3DBABFBF-4607-BE4F-BEF9-5BAFB9ED4A26}" dt="2024-01-16T16:36:10.665" v="17669" actId="20577"/>
      <pc:docMkLst>
        <pc:docMk/>
      </pc:docMkLst>
      <pc:sldChg chg="addSp delSp modSp mod">
        <pc:chgData name="Binita Gupta (binitag)" userId="2e1667b5-636b-4c95-a3b3-a8a0dc9f68da" providerId="ADAL" clId="{3DBABFBF-4607-BE4F-BEF9-5BAFB9ED4A26}" dt="2024-01-12T21:29:06.462" v="13621"/>
        <pc:sldMkLst>
          <pc:docMk/>
          <pc:sldMk cId="0" sldId="256"/>
        </pc:sldMkLst>
      </pc:sldChg>
      <pc:sldChg chg="ord">
        <pc:chgData name="Binita Gupta (binitag)" userId="2e1667b5-636b-4c95-a3b3-a8a0dc9f68da" providerId="ADAL" clId="{3DBABFBF-4607-BE4F-BEF9-5BAFB9ED4A26}" dt="2024-01-13T00:31:06.485" v="13641" actId="20578"/>
        <pc:sldMkLst>
          <pc:docMk/>
          <pc:sldMk cId="0" sldId="264"/>
        </pc:sldMkLst>
      </pc:sldChg>
      <pc:sldChg chg="modSp mod modNotesTx">
        <pc:chgData name="Binita Gupta (binitag)" userId="2e1667b5-636b-4c95-a3b3-a8a0dc9f68da" providerId="ADAL" clId="{3DBABFBF-4607-BE4F-BEF9-5BAFB9ED4A26}" dt="2024-01-16T16:32:33.585" v="17563" actId="20577"/>
        <pc:sldMkLst>
          <pc:docMk/>
          <pc:sldMk cId="2953422198" sldId="266"/>
        </pc:sldMkLst>
      </pc:sldChg>
      <pc:sldChg chg="modSp mod modNotesTx">
        <pc:chgData name="Binita Gupta (binitag)" userId="2e1667b5-636b-4c95-a3b3-a8a0dc9f68da" providerId="ADAL" clId="{3DBABFBF-4607-BE4F-BEF9-5BAFB9ED4A26}" dt="2024-01-16T16:34:50.659" v="17653" actId="20577"/>
        <pc:sldMkLst>
          <pc:docMk/>
          <pc:sldMk cId="3100640423" sldId="267"/>
        </pc:sldMkLst>
      </pc:sldChg>
      <pc:sldChg chg="modSp mod addCm delCm modCm modNotesTx">
        <pc:chgData name="Binita Gupta (binitag)" userId="2e1667b5-636b-4c95-a3b3-a8a0dc9f68da" providerId="ADAL" clId="{3DBABFBF-4607-BE4F-BEF9-5BAFB9ED4A26}" dt="2024-01-16T04:17:23.278" v="16293" actId="20577"/>
        <pc:sldMkLst>
          <pc:docMk/>
          <pc:sldMk cId="1075417426" sldId="276"/>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1T05:34:33.965" v="10473"/>
              <pc2:cmMkLst xmlns:pc2="http://schemas.microsoft.com/office/powerpoint/2019/9/main/command">
                <pc:docMk/>
                <pc:sldMk cId="1075417426" sldId="276"/>
                <pc2:cmMk id="{6EAE99D0-AEC7-F246-A107-C061BACFD454}"/>
              </pc2:cmMkLst>
            </pc226:cmChg>
          </p:ext>
        </pc:extLst>
      </pc:sldChg>
      <pc:sldChg chg="del">
        <pc:chgData name="Binita Gupta (binitag)" userId="2e1667b5-636b-4c95-a3b3-a8a0dc9f68da" providerId="ADAL" clId="{3DBABFBF-4607-BE4F-BEF9-5BAFB9ED4A26}" dt="2024-01-08T01:31:37.045" v="4214" actId="2696"/>
        <pc:sldMkLst>
          <pc:docMk/>
          <pc:sldMk cId="1022481865" sldId="278"/>
        </pc:sldMkLst>
      </pc:sldChg>
      <pc:sldChg chg="addSp delSp modSp mod modNotesTx">
        <pc:chgData name="Binita Gupta (binitag)" userId="2e1667b5-636b-4c95-a3b3-a8a0dc9f68da" providerId="ADAL" clId="{3DBABFBF-4607-BE4F-BEF9-5BAFB9ED4A26}" dt="2024-01-13T05:46:46.028" v="15050" actId="20577"/>
        <pc:sldMkLst>
          <pc:docMk/>
          <pc:sldMk cId="280654529" sldId="280"/>
        </pc:sldMkLst>
      </pc:sldChg>
      <pc:sldChg chg="addSp delSp modSp mod modClrScheme addCm delCm modCm chgLayout modNotesTx">
        <pc:chgData name="Binita Gupta (binitag)" userId="2e1667b5-636b-4c95-a3b3-a8a0dc9f68da" providerId="ADAL" clId="{3DBABFBF-4607-BE4F-BEF9-5BAFB9ED4A26}" dt="2024-01-16T04:18:46.405" v="16446" actId="20577"/>
        <pc:sldMkLst>
          <pc:docMk/>
          <pc:sldMk cId="1899805933" sldId="282"/>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2T07:02:51.427" v="12145"/>
              <pc2:cmMkLst xmlns:pc2="http://schemas.microsoft.com/office/powerpoint/2019/9/main/command">
                <pc:docMk/>
                <pc:sldMk cId="1899805933" sldId="282"/>
                <pc2:cmMk id="{DC560F7E-0334-DD46-AA21-325E15F3CB93}"/>
              </pc2:cmMkLst>
            </pc226:cmChg>
          </p:ext>
        </pc:extLst>
      </pc:sldChg>
      <pc:sldChg chg="modSp mod">
        <pc:chgData name="Binita Gupta (binitag)" userId="2e1667b5-636b-4c95-a3b3-a8a0dc9f68da" providerId="ADAL" clId="{3DBABFBF-4607-BE4F-BEF9-5BAFB9ED4A26}" dt="2024-01-16T00:19:23.617" v="15614" actId="20577"/>
        <pc:sldMkLst>
          <pc:docMk/>
          <pc:sldMk cId="1300546902" sldId="283"/>
        </pc:sldMkLst>
      </pc:sldChg>
      <pc:sldChg chg="modSp mod">
        <pc:chgData name="Binita Gupta (binitag)" userId="2e1667b5-636b-4c95-a3b3-a8a0dc9f68da" providerId="ADAL" clId="{3DBABFBF-4607-BE4F-BEF9-5BAFB9ED4A26}" dt="2024-01-13T05:50:02.169" v="15077" actId="20577"/>
        <pc:sldMkLst>
          <pc:docMk/>
          <pc:sldMk cId="3160937320" sldId="287"/>
        </pc:sldMkLst>
      </pc:sldChg>
      <pc:sldChg chg="modSp mod modNotesTx">
        <pc:chgData name="Binita Gupta (binitag)" userId="2e1667b5-636b-4c95-a3b3-a8a0dc9f68da" providerId="ADAL" clId="{3DBABFBF-4607-BE4F-BEF9-5BAFB9ED4A26}" dt="2024-01-16T16:36:10.665" v="17669" actId="20577"/>
        <pc:sldMkLst>
          <pc:docMk/>
          <pc:sldMk cId="184415321" sldId="288"/>
        </pc:sldMkLst>
      </pc:sldChg>
      <pc:sldChg chg="modSp mod modNotesTx">
        <pc:chgData name="Binita Gupta (binitag)" userId="2e1667b5-636b-4c95-a3b3-a8a0dc9f68da" providerId="ADAL" clId="{3DBABFBF-4607-BE4F-BEF9-5BAFB9ED4A26}" dt="2024-01-15T23:35:20.379" v="15327" actId="20577"/>
        <pc:sldMkLst>
          <pc:docMk/>
          <pc:sldMk cId="1552356036" sldId="290"/>
        </pc:sldMkLst>
      </pc:sldChg>
      <pc:sldChg chg="modSp new mod modNotesTx">
        <pc:chgData name="Binita Gupta (binitag)" userId="2e1667b5-636b-4c95-a3b3-a8a0dc9f68da" providerId="ADAL" clId="{3DBABFBF-4607-BE4F-BEF9-5BAFB9ED4A26}" dt="2024-01-16T04:34:47.146" v="17373" actId="20577"/>
        <pc:sldMkLst>
          <pc:docMk/>
          <pc:sldMk cId="2189449108" sldId="291"/>
        </pc:sldMkLst>
      </pc:sldChg>
      <pc:sldChg chg="modSp add mod modNotesTx">
        <pc:chgData name="Binita Gupta (binitag)" userId="2e1667b5-636b-4c95-a3b3-a8a0dc9f68da" providerId="ADAL" clId="{3DBABFBF-4607-BE4F-BEF9-5BAFB9ED4A26}" dt="2024-01-16T04:44:36.144" v="17390" actId="20577"/>
        <pc:sldMkLst>
          <pc:docMk/>
          <pc:sldMk cId="4045845716" sldId="292"/>
        </pc:sldMkLst>
      </pc:sldChg>
      <pc:sldChg chg="add del ord">
        <pc:chgData name="Binita Gupta (binitag)" userId="2e1667b5-636b-4c95-a3b3-a8a0dc9f68da" providerId="ADAL" clId="{3DBABFBF-4607-BE4F-BEF9-5BAFB9ED4A26}" dt="2024-01-08T05:51:51.440" v="6141" actId="2696"/>
        <pc:sldMkLst>
          <pc:docMk/>
          <pc:sldMk cId="3060322054" sldId="293"/>
        </pc:sldMkLst>
      </pc:sldChg>
      <pc:sldChg chg="modSp add mod ord modNotesTx">
        <pc:chgData name="Binita Gupta (binitag)" userId="2e1667b5-636b-4c95-a3b3-a8a0dc9f68da" providerId="ADAL" clId="{3DBABFBF-4607-BE4F-BEF9-5BAFB9ED4A26}" dt="2024-01-15T23:45:03.491" v="15411" actId="20577"/>
        <pc:sldMkLst>
          <pc:docMk/>
          <pc:sldMk cId="2800919492" sldId="294"/>
        </pc:sldMkLst>
      </pc:sldChg>
      <pc:sldChg chg="addSp delSp modSp add mod modClrScheme chgLayout modNotesTx">
        <pc:chgData name="Binita Gupta (binitag)" userId="2e1667b5-636b-4c95-a3b3-a8a0dc9f68da" providerId="ADAL" clId="{3DBABFBF-4607-BE4F-BEF9-5BAFB9ED4A26}" dt="2024-01-16T04:31:08.133" v="17192" actId="20577"/>
        <pc:sldMkLst>
          <pc:docMk/>
          <pc:sldMk cId="1974818652" sldId="295"/>
        </pc:sldMkLst>
      </pc:sldChg>
      <pc:sldChg chg="add del">
        <pc:chgData name="Binita Gupta (binitag)" userId="2e1667b5-636b-4c95-a3b3-a8a0dc9f68da" providerId="ADAL" clId="{3DBABFBF-4607-BE4F-BEF9-5BAFB9ED4A26}" dt="2024-01-08T01:31:43.069" v="4215" actId="2696"/>
        <pc:sldMkLst>
          <pc:docMk/>
          <pc:sldMk cId="1640131904" sldId="296"/>
        </pc:sldMkLst>
      </pc:sldChg>
      <pc:sldChg chg="addSp delSp modSp add mod ord modNotesTx">
        <pc:chgData name="Binita Gupta (binitag)" userId="2e1667b5-636b-4c95-a3b3-a8a0dc9f68da" providerId="ADAL" clId="{3DBABFBF-4607-BE4F-BEF9-5BAFB9ED4A26}" dt="2024-01-16T04:25:44.698" v="16737" actId="20577"/>
        <pc:sldMkLst>
          <pc:docMk/>
          <pc:sldMk cId="3128179532" sldId="296"/>
        </pc:sldMkLst>
      </pc:sldChg>
      <pc:sldChg chg="addSp delSp modSp add mod modNotesTx">
        <pc:chgData name="Binita Gupta (binitag)" userId="2e1667b5-636b-4c95-a3b3-a8a0dc9f68da" providerId="ADAL" clId="{3DBABFBF-4607-BE4F-BEF9-5BAFB9ED4A26}" dt="2024-01-16T04:33:33.406" v="17337" actId="20577"/>
        <pc:sldMkLst>
          <pc:docMk/>
          <pc:sldMk cId="2595449661" sldId="297"/>
        </pc:sldMkLst>
      </pc:sldChg>
      <pc:sldChg chg="add del ord">
        <pc:chgData name="Binita Gupta (binitag)" userId="2e1667b5-636b-4c95-a3b3-a8a0dc9f68da" providerId="ADAL" clId="{3DBABFBF-4607-BE4F-BEF9-5BAFB9ED4A26}" dt="2024-01-08T05:51:52.385" v="6142" actId="2696"/>
        <pc:sldMkLst>
          <pc:docMk/>
          <pc:sldMk cId="1271970866" sldId="298"/>
        </pc:sldMkLst>
      </pc:sldChg>
      <pc:sldChg chg="addSp delSp modSp new del mod ord">
        <pc:chgData name="Binita Gupta (binitag)" userId="2e1667b5-636b-4c95-a3b3-a8a0dc9f68da" providerId="ADAL" clId="{3DBABFBF-4607-BE4F-BEF9-5BAFB9ED4A26}" dt="2024-01-08T05:51:50.703" v="6140" actId="2696"/>
        <pc:sldMkLst>
          <pc:docMk/>
          <pc:sldMk cId="1626268274" sldId="299"/>
        </pc:sldMkLst>
      </pc:sldChg>
      <pc:sldChg chg="modSp add mod">
        <pc:chgData name="Binita Gupta (binitag)" userId="2e1667b5-636b-4c95-a3b3-a8a0dc9f68da" providerId="ADAL" clId="{3DBABFBF-4607-BE4F-BEF9-5BAFB9ED4A26}" dt="2024-01-13T01:37:36.755" v="14422" actId="1076"/>
        <pc:sldMkLst>
          <pc:docMk/>
          <pc:sldMk cId="69757405" sldId="300"/>
        </pc:sldMkLst>
      </pc:sldChg>
      <pc:sldChg chg="modSp add mod modNotesTx">
        <pc:chgData name="Binita Gupta (binitag)" userId="2e1667b5-636b-4c95-a3b3-a8a0dc9f68da" providerId="ADAL" clId="{3DBABFBF-4607-BE4F-BEF9-5BAFB9ED4A26}" dt="2024-01-16T04:44:44.410" v="17407" actId="20577"/>
        <pc:sldMkLst>
          <pc:docMk/>
          <pc:sldMk cId="2283623507" sldId="301"/>
        </pc:sldMkLst>
      </pc:sldChg>
      <pc:sldChg chg="modSp add mod">
        <pc:chgData name="Binita Gupta (binitag)" userId="2e1667b5-636b-4c95-a3b3-a8a0dc9f68da" providerId="ADAL" clId="{3DBABFBF-4607-BE4F-BEF9-5BAFB9ED4A26}" dt="2024-01-13T06:05:32.336" v="15190" actId="20577"/>
        <pc:sldMkLst>
          <pc:docMk/>
          <pc:sldMk cId="3641143389" sldId="302"/>
        </pc:sldMkLst>
      </pc:sldChg>
      <pc:sldChg chg="modSp add mod modNotesTx">
        <pc:chgData name="Binita Gupta (binitag)" userId="2e1667b5-636b-4c95-a3b3-a8a0dc9f68da" providerId="ADAL" clId="{3DBABFBF-4607-BE4F-BEF9-5BAFB9ED4A26}" dt="2024-01-16T04:45:29.265" v="17450" actId="20577"/>
        <pc:sldMkLst>
          <pc:docMk/>
          <pc:sldMk cId="3989689201" sldId="303"/>
        </pc:sldMkLst>
      </pc:sldChg>
      <pc:sldChg chg="modSp add mod">
        <pc:chgData name="Binita Gupta (binitag)" userId="2e1667b5-636b-4c95-a3b3-a8a0dc9f68da" providerId="ADAL" clId="{3DBABFBF-4607-BE4F-BEF9-5BAFB9ED4A26}" dt="2024-01-13T06:06:15.308" v="15198" actId="20577"/>
        <pc:sldMkLst>
          <pc:docMk/>
          <pc:sldMk cId="3112040221" sldId="304"/>
        </pc:sldMkLst>
      </pc:sldChg>
      <pc:sldChg chg="addSp delSp modSp add mod modNotesTx">
        <pc:chgData name="Binita Gupta (binitag)" userId="2e1667b5-636b-4c95-a3b3-a8a0dc9f68da" providerId="ADAL" clId="{3DBABFBF-4607-BE4F-BEF9-5BAFB9ED4A26}" dt="2024-01-16T04:23:48.399" v="16679" actId="20577"/>
        <pc:sldMkLst>
          <pc:docMk/>
          <pc:sldMk cId="4135912332" sldId="305"/>
        </pc:sldMkLst>
      </pc:sldChg>
      <pc:sldChg chg="modSp add mod">
        <pc:chgData name="Binita Gupta (binitag)" userId="2e1667b5-636b-4c95-a3b3-a8a0dc9f68da" providerId="ADAL" clId="{3DBABFBF-4607-BE4F-BEF9-5BAFB9ED4A26}" dt="2024-01-13T01:29:00.499" v="14403" actId="20577"/>
        <pc:sldMkLst>
          <pc:docMk/>
          <pc:sldMk cId="2719389330" sldId="306"/>
        </pc:sldMkLst>
      </pc:sldChg>
      <pc:sldChg chg="modSp new del mod">
        <pc:chgData name="Binita Gupta (binitag)" userId="2e1667b5-636b-4c95-a3b3-a8a0dc9f68da" providerId="ADAL" clId="{3DBABFBF-4607-BE4F-BEF9-5BAFB9ED4A26}" dt="2024-01-12T06:36:31.559" v="11811" actId="2696"/>
        <pc:sldMkLst>
          <pc:docMk/>
          <pc:sldMk cId="539634488" sldId="307"/>
        </pc:sldMkLst>
      </pc:sldChg>
      <pc:sldChg chg="modSp add mod ord">
        <pc:chgData name="Binita Gupta (binitag)" userId="2e1667b5-636b-4c95-a3b3-a8a0dc9f68da" providerId="ADAL" clId="{3DBABFBF-4607-BE4F-BEF9-5BAFB9ED4A26}" dt="2024-01-13T06:05:25.244" v="15188" actId="20577"/>
        <pc:sldMkLst>
          <pc:docMk/>
          <pc:sldMk cId="3144404592" sldId="307"/>
        </pc:sldMkLst>
      </pc:sldChg>
      <pc:sldChg chg="addSp delSp modSp new mod ord">
        <pc:chgData name="Binita Gupta (binitag)" userId="2e1667b5-636b-4c95-a3b3-a8a0dc9f68da" providerId="ADAL" clId="{3DBABFBF-4607-BE4F-BEF9-5BAFB9ED4A26}" dt="2024-01-13T00:40:31.569" v="13657" actId="20578"/>
        <pc:sldMkLst>
          <pc:docMk/>
          <pc:sldMk cId="785965236" sldId="308"/>
        </pc:sldMkLst>
      </pc:sldChg>
      <pc:sldMasterChg chg="modSp mod modSldLayout">
        <pc:chgData name="Binita Gupta (binitag)" userId="2e1667b5-636b-4c95-a3b3-a8a0dc9f68da" providerId="ADAL" clId="{3DBABFBF-4607-BE4F-BEF9-5BAFB9ED4A26}" dt="2024-01-13T00:21:02.133" v="13639" actId="20577"/>
        <pc:sldMasterMkLst>
          <pc:docMk/>
          <pc:sldMasterMk cId="0" sldId="2147483648"/>
        </pc:sldMasterMkLst>
        <pc:sldLayoutChg chg="addSp delSp modSp mod">
          <pc:chgData name="Binita Gupta (binitag)" userId="2e1667b5-636b-4c95-a3b3-a8a0dc9f68da" providerId="ADAL" clId="{3DBABFBF-4607-BE4F-BEF9-5BAFB9ED4A26}" dt="2024-01-12T21:30:24.124" v="13630"/>
          <pc:sldLayoutMkLst>
            <pc:docMk/>
            <pc:sldMasterMk cId="0" sldId="2147483648"/>
            <pc:sldLayoutMk cId="0" sldId="2147483649"/>
          </pc:sldLayoutMkLst>
        </pc:sldLayoutChg>
      </pc:sldMasterChg>
    </pc:docChg>
  </pc:docChgLst>
  <pc:docChgLst>
    <pc:chgData name="Binita Gupta (binitag)" userId="2e1667b5-636b-4c95-a3b3-a8a0dc9f68da" providerId="ADAL" clId="{B99C0118-8CA4-104A-B28D-43F2906F6A15}"/>
    <pc:docChg chg="undo custSel addSld delSld modSld">
      <pc:chgData name="Binita Gupta (binitag)" userId="2e1667b5-636b-4c95-a3b3-a8a0dc9f68da" providerId="ADAL" clId="{B99C0118-8CA4-104A-B28D-43F2906F6A15}" dt="2025-06-24T19:18:01.565" v="1689" actId="20577"/>
      <pc:docMkLst>
        <pc:docMk/>
      </pc:docMkLst>
      <pc:sldChg chg="modSp mod">
        <pc:chgData name="Binita Gupta (binitag)" userId="2e1667b5-636b-4c95-a3b3-a8a0dc9f68da" providerId="ADAL" clId="{B99C0118-8CA4-104A-B28D-43F2906F6A15}" dt="2025-06-23T18:35:01.893" v="14" actId="20577"/>
        <pc:sldMkLst>
          <pc:docMk/>
          <pc:sldMk cId="0" sldId="256"/>
        </pc:sldMkLst>
      </pc:sldChg>
      <pc:sldChg chg="modSp mod">
        <pc:chgData name="Binita Gupta (binitag)" userId="2e1667b5-636b-4c95-a3b3-a8a0dc9f68da" providerId="ADAL" clId="{B99C0118-8CA4-104A-B28D-43F2906F6A15}" dt="2025-06-24T15:24:05.073" v="1179" actId="20577"/>
        <pc:sldMkLst>
          <pc:docMk/>
          <pc:sldMk cId="2926589070" sldId="433"/>
        </pc:sldMkLst>
      </pc:sldChg>
      <pc:sldChg chg="modSp add mod">
        <pc:chgData name="Binita Gupta (binitag)" userId="2e1667b5-636b-4c95-a3b3-a8a0dc9f68da" providerId="ADAL" clId="{B99C0118-8CA4-104A-B28D-43F2906F6A15}" dt="2025-06-24T19:18:01.565" v="1689" actId="20577"/>
        <pc:sldMkLst>
          <pc:docMk/>
          <pc:sldMk cId="1064179009" sldId="474"/>
        </pc:sldMkLst>
      </pc:sldChg>
      <pc:sldChg chg="new del">
        <pc:chgData name="Binita Gupta (binitag)" userId="2e1667b5-636b-4c95-a3b3-a8a0dc9f68da" providerId="ADAL" clId="{B99C0118-8CA4-104A-B28D-43F2906F6A15}" dt="2025-06-24T15:23:41.263" v="1131" actId="680"/>
        <pc:sldMkLst>
          <pc:docMk/>
          <pc:sldMk cId="3950944633" sldId="475"/>
        </pc:sldMkLst>
      </pc:sldChg>
    </pc:docChg>
  </pc:docChgLst>
  <pc:docChgLst>
    <pc:chgData name="Binita Gupta (binitag)" userId="2e1667b5-636b-4c95-a3b3-a8a0dc9f68da" providerId="ADAL" clId="{4219D885-C3A3-B246-9809-061715B5E4E6}"/>
    <pc:docChg chg="undo custSel addSld delSld modSld sldOrd modMainMaster">
      <pc:chgData name="Binita Gupta (binitag)" userId="2e1667b5-636b-4c95-a3b3-a8a0dc9f68da" providerId="ADAL" clId="{4219D885-C3A3-B246-9809-061715B5E4E6}" dt="2023-12-16T16:19:05.886" v="23506" actId="1076"/>
      <pc:docMkLst>
        <pc:docMk/>
      </pc:docMkLst>
      <pc:sldChg chg="addSp delSp modSp mod">
        <pc:chgData name="Binita Gupta (binitag)" userId="2e1667b5-636b-4c95-a3b3-a8a0dc9f68da" providerId="ADAL" clId="{4219D885-C3A3-B246-9809-061715B5E4E6}" dt="2023-12-06T05:18:56.912" v="20371" actId="20577"/>
        <pc:sldMkLst>
          <pc:docMk/>
          <pc:sldMk cId="0" sldId="256"/>
        </pc:sldMkLst>
      </pc:sldChg>
      <pc:sldChg chg="modSp mod">
        <pc:chgData name="Binita Gupta (binitag)" userId="2e1667b5-636b-4c95-a3b3-a8a0dc9f68da" providerId="ADAL" clId="{4219D885-C3A3-B246-9809-061715B5E4E6}" dt="2023-12-06T05:20:47.364" v="20401" actId="20577"/>
        <pc:sldMkLst>
          <pc:docMk/>
          <pc:sldMk cId="0" sldId="257"/>
        </pc:sldMkLst>
      </pc:sldChg>
      <pc:sldChg chg="del">
        <pc:chgData name="Binita Gupta (binitag)" userId="2e1667b5-636b-4c95-a3b3-a8a0dc9f68da" providerId="ADAL" clId="{4219D885-C3A3-B246-9809-061715B5E4E6}" dt="2023-12-05T20:52:10.800" v="18245" actId="2696"/>
        <pc:sldMkLst>
          <pc:docMk/>
          <pc:sldMk cId="0" sldId="258"/>
        </pc:sldMkLst>
      </pc:sldChg>
      <pc:sldChg chg="del">
        <pc:chgData name="Binita Gupta (binitag)" userId="2e1667b5-636b-4c95-a3b3-a8a0dc9f68da" providerId="ADAL" clId="{4219D885-C3A3-B246-9809-061715B5E4E6}" dt="2023-12-05T20:52:12.367" v="18247" actId="2696"/>
        <pc:sldMkLst>
          <pc:docMk/>
          <pc:sldMk cId="0" sldId="259"/>
        </pc:sldMkLst>
      </pc:sldChg>
      <pc:sldChg chg="modSp add del mod">
        <pc:chgData name="Binita Gupta (binitag)" userId="2e1667b5-636b-4c95-a3b3-a8a0dc9f68da" providerId="ADAL" clId="{4219D885-C3A3-B246-9809-061715B5E4E6}" dt="2023-12-05T20:52:48.840" v="18268" actId="2696"/>
        <pc:sldMkLst>
          <pc:docMk/>
          <pc:sldMk cId="0" sldId="262"/>
        </pc:sldMkLst>
      </pc:sldChg>
      <pc:sldChg chg="modSp mod ord">
        <pc:chgData name="Binita Gupta (binitag)" userId="2e1667b5-636b-4c95-a3b3-a8a0dc9f68da" providerId="ADAL" clId="{4219D885-C3A3-B246-9809-061715B5E4E6}" dt="2023-12-06T03:46:59.735" v="18951" actId="20577"/>
        <pc:sldMkLst>
          <pc:docMk/>
          <pc:sldMk cId="0" sldId="264"/>
        </pc:sldMkLst>
      </pc:sldChg>
      <pc:sldChg chg="del">
        <pc:chgData name="Binita Gupta (binitag)" userId="2e1667b5-636b-4c95-a3b3-a8a0dc9f68da" providerId="ADAL" clId="{4219D885-C3A3-B246-9809-061715B5E4E6}" dt="2023-12-05T20:52:11.554" v="18246" actId="2696"/>
        <pc:sldMkLst>
          <pc:docMk/>
          <pc:sldMk cId="1609761067" sldId="265"/>
        </pc:sldMkLst>
      </pc:sldChg>
      <pc:sldChg chg="modSp add mod">
        <pc:chgData name="Binita Gupta (binitag)" userId="2e1667b5-636b-4c95-a3b3-a8a0dc9f68da" providerId="ADAL" clId="{4219D885-C3A3-B246-9809-061715B5E4E6}" dt="2023-12-13T22:19:20.328" v="21611" actId="20577"/>
        <pc:sldMkLst>
          <pc:docMk/>
          <pc:sldMk cId="2953422198" sldId="266"/>
        </pc:sldMkLst>
      </pc:sldChg>
      <pc:sldChg chg="addSp delSp modSp add mod">
        <pc:chgData name="Binita Gupta (binitag)" userId="2e1667b5-636b-4c95-a3b3-a8a0dc9f68da" providerId="ADAL" clId="{4219D885-C3A3-B246-9809-061715B5E4E6}" dt="2023-12-13T21:26:11.670" v="21204" actId="5793"/>
        <pc:sldMkLst>
          <pc:docMk/>
          <pc:sldMk cId="3100640423" sldId="267"/>
        </pc:sldMkLst>
      </pc:sldChg>
      <pc:sldChg chg="addSp delSp modSp add del mod modClrScheme addCm chgLayout modNotesTx">
        <pc:chgData name="Binita Gupta (binitag)" userId="2e1667b5-636b-4c95-a3b3-a8a0dc9f68da" providerId="ADAL" clId="{4219D885-C3A3-B246-9809-061715B5E4E6}" dt="2023-12-05T20:51:46.331" v="18243" actId="2696"/>
        <pc:sldMkLst>
          <pc:docMk/>
          <pc:sldMk cId="1797488253" sldId="268"/>
        </pc:sldMkLst>
        <pc:extLst>
          <p:ext xmlns:p="http://schemas.openxmlformats.org/presentationml/2006/main" uri="{D6D511B9-2390-475A-947B-AFAB55BFBCF1}">
            <pc226:cmChg xmlns:pc226="http://schemas.microsoft.com/office/powerpoint/2022/06/main/command" chg="add">
              <pc226:chgData name="Binita Gupta (binitag)" userId="2e1667b5-636b-4c95-a3b3-a8a0dc9f68da" providerId="ADAL" clId="{4219D885-C3A3-B246-9809-061715B5E4E6}" dt="2023-12-04T19:58:00.298" v="6805"/>
              <pc2:cmMkLst xmlns:pc2="http://schemas.microsoft.com/office/powerpoint/2019/9/main/command">
                <pc:docMk/>
                <pc:sldMk cId="1797488253" sldId="268"/>
                <pc2:cmMk id="{87FE1304-0BFF-5444-B38B-7C7BEE7E249E}"/>
              </pc2:cmMkLst>
            </pc226:cmChg>
          </p:ext>
        </pc:extLst>
      </pc:sldChg>
      <pc:sldChg chg="modSp add del mod">
        <pc:chgData name="Binita Gupta (binitag)" userId="2e1667b5-636b-4c95-a3b3-a8a0dc9f68da" providerId="ADAL" clId="{4219D885-C3A3-B246-9809-061715B5E4E6}" dt="2023-12-05T20:51:51.591" v="18244" actId="2696"/>
        <pc:sldMkLst>
          <pc:docMk/>
          <pc:sldMk cId="3209031949" sldId="269"/>
        </pc:sldMkLst>
      </pc:sldChg>
      <pc:sldChg chg="modSp add del mod ord">
        <pc:chgData name="Binita Gupta (binitag)" userId="2e1667b5-636b-4c95-a3b3-a8a0dc9f68da" providerId="ADAL" clId="{4219D885-C3A3-B246-9809-061715B5E4E6}" dt="2023-12-05T21:00:16.822" v="18413" actId="2696"/>
        <pc:sldMkLst>
          <pc:docMk/>
          <pc:sldMk cId="3994466911" sldId="270"/>
        </pc:sldMkLst>
      </pc:sldChg>
      <pc:sldChg chg="add del">
        <pc:chgData name="Binita Gupta (binitag)" userId="2e1667b5-636b-4c95-a3b3-a8a0dc9f68da" providerId="ADAL" clId="{4219D885-C3A3-B246-9809-061715B5E4E6}" dt="2023-12-05T03:39:04.839" v="10610" actId="2696"/>
        <pc:sldMkLst>
          <pc:docMk/>
          <pc:sldMk cId="3450397730" sldId="271"/>
        </pc:sldMkLst>
      </pc:sldChg>
      <pc:sldChg chg="addSp delSp modSp add mod ord modNotesTx">
        <pc:chgData name="Binita Gupta (binitag)" userId="2e1667b5-636b-4c95-a3b3-a8a0dc9f68da" providerId="ADAL" clId="{4219D885-C3A3-B246-9809-061715B5E4E6}" dt="2023-12-13T22:34:14.796" v="21917" actId="1076"/>
        <pc:sldMkLst>
          <pc:docMk/>
          <pc:sldMk cId="1549314016" sldId="272"/>
        </pc:sldMkLst>
      </pc:sldChg>
      <pc:sldChg chg="new del">
        <pc:chgData name="Binita Gupta (binitag)" userId="2e1667b5-636b-4c95-a3b3-a8a0dc9f68da" providerId="ADAL" clId="{4219D885-C3A3-B246-9809-061715B5E4E6}" dt="2023-12-04T21:37:21.523" v="6900" actId="2696"/>
        <pc:sldMkLst>
          <pc:docMk/>
          <pc:sldMk cId="570613351" sldId="273"/>
        </pc:sldMkLst>
      </pc:sldChg>
      <pc:sldChg chg="addSp delSp modSp new mod ord">
        <pc:chgData name="Binita Gupta (binitag)" userId="2e1667b5-636b-4c95-a3b3-a8a0dc9f68da" providerId="ADAL" clId="{4219D885-C3A3-B246-9809-061715B5E4E6}" dt="2023-12-13T22:32:07.779" v="21904" actId="14100"/>
        <pc:sldMkLst>
          <pc:docMk/>
          <pc:sldMk cId="2553696688" sldId="274"/>
        </pc:sldMkLst>
      </pc:sldChg>
      <pc:sldChg chg="add del">
        <pc:chgData name="Binita Gupta (binitag)" userId="2e1667b5-636b-4c95-a3b3-a8a0dc9f68da" providerId="ADAL" clId="{4219D885-C3A3-B246-9809-061715B5E4E6}" dt="2023-12-05T20:51:43.849" v="18242" actId="2696"/>
        <pc:sldMkLst>
          <pc:docMk/>
          <pc:sldMk cId="2248299831" sldId="275"/>
        </pc:sldMkLst>
      </pc:sldChg>
      <pc:sldChg chg="addSp delSp modSp add mod modClrScheme chgLayout">
        <pc:chgData name="Binita Gupta (binitag)" userId="2e1667b5-636b-4c95-a3b3-a8a0dc9f68da" providerId="ADAL" clId="{4219D885-C3A3-B246-9809-061715B5E4E6}" dt="2023-12-06T04:19:07.030" v="19912" actId="14100"/>
        <pc:sldMkLst>
          <pc:docMk/>
          <pc:sldMk cId="1075417426" sldId="276"/>
        </pc:sldMkLst>
      </pc:sldChg>
      <pc:sldChg chg="addSp delSp modSp new mod ord">
        <pc:chgData name="Binita Gupta (binitag)" userId="2e1667b5-636b-4c95-a3b3-a8a0dc9f68da" providerId="ADAL" clId="{4219D885-C3A3-B246-9809-061715B5E4E6}" dt="2023-12-05T21:00:51.603" v="18457" actId="20577"/>
        <pc:sldMkLst>
          <pc:docMk/>
          <pc:sldMk cId="3711776676" sldId="277"/>
        </pc:sldMkLst>
      </pc:sldChg>
      <pc:sldChg chg="modSp add mod modNotesTx">
        <pc:chgData name="Binita Gupta (binitag)" userId="2e1667b5-636b-4c95-a3b3-a8a0dc9f68da" providerId="ADAL" clId="{4219D885-C3A3-B246-9809-061715B5E4E6}" dt="2023-12-13T21:59:38.048" v="21508" actId="20577"/>
        <pc:sldMkLst>
          <pc:docMk/>
          <pc:sldMk cId="1022481865" sldId="278"/>
        </pc:sldMkLst>
      </pc:sldChg>
      <pc:sldChg chg="addSp delSp modSp add mod ord">
        <pc:chgData name="Binita Gupta (binitag)" userId="2e1667b5-636b-4c95-a3b3-a8a0dc9f68da" providerId="ADAL" clId="{4219D885-C3A3-B246-9809-061715B5E4E6}" dt="2023-12-05T20:53:37.613" v="18279" actId="20578"/>
        <pc:sldMkLst>
          <pc:docMk/>
          <pc:sldMk cId="162017798" sldId="279"/>
        </pc:sldMkLst>
      </pc:sldChg>
      <pc:sldChg chg="add del">
        <pc:chgData name="Binita Gupta (binitag)" userId="2e1667b5-636b-4c95-a3b3-a8a0dc9f68da" providerId="ADAL" clId="{4219D885-C3A3-B246-9809-061715B5E4E6}" dt="2023-12-04T23:33:05.396" v="9358" actId="2696"/>
        <pc:sldMkLst>
          <pc:docMk/>
          <pc:sldMk cId="521560215" sldId="279"/>
        </pc:sldMkLst>
      </pc:sldChg>
      <pc:sldChg chg="addSp delSp modSp add mod modNotesTx">
        <pc:chgData name="Binita Gupta (binitag)" userId="2e1667b5-636b-4c95-a3b3-a8a0dc9f68da" providerId="ADAL" clId="{4219D885-C3A3-B246-9809-061715B5E4E6}" dt="2023-12-13T22:38:09.049" v="22060" actId="1076"/>
        <pc:sldMkLst>
          <pc:docMk/>
          <pc:sldMk cId="280654529" sldId="280"/>
        </pc:sldMkLst>
      </pc:sldChg>
      <pc:sldChg chg="add del">
        <pc:chgData name="Binita Gupta (binitag)" userId="2e1667b5-636b-4c95-a3b3-a8a0dc9f68da" providerId="ADAL" clId="{4219D885-C3A3-B246-9809-061715B5E4E6}" dt="2023-12-05T20:51:39.691" v="18241" actId="2696"/>
        <pc:sldMkLst>
          <pc:docMk/>
          <pc:sldMk cId="436142950" sldId="281"/>
        </pc:sldMkLst>
      </pc:sldChg>
      <pc:sldChg chg="modSp add mod ord">
        <pc:chgData name="Binita Gupta (binitag)" userId="2e1667b5-636b-4c95-a3b3-a8a0dc9f68da" providerId="ADAL" clId="{4219D885-C3A3-B246-9809-061715B5E4E6}" dt="2023-12-13T22:39:11.812" v="22102" actId="20577"/>
        <pc:sldMkLst>
          <pc:docMk/>
          <pc:sldMk cId="1899805933" sldId="282"/>
        </pc:sldMkLst>
      </pc:sldChg>
      <pc:sldChg chg="modSp add mod">
        <pc:chgData name="Binita Gupta (binitag)" userId="2e1667b5-636b-4c95-a3b3-a8a0dc9f68da" providerId="ADAL" clId="{4219D885-C3A3-B246-9809-061715B5E4E6}" dt="2023-12-15T06:48:47.555" v="23495" actId="20577"/>
        <pc:sldMkLst>
          <pc:docMk/>
          <pc:sldMk cId="1300546902" sldId="283"/>
        </pc:sldMkLst>
      </pc:sldChg>
      <pc:sldChg chg="addSp delSp modSp new mod modClrScheme chgLayout">
        <pc:chgData name="Binita Gupta (binitag)" userId="2e1667b5-636b-4c95-a3b3-a8a0dc9f68da" providerId="ADAL" clId="{4219D885-C3A3-B246-9809-061715B5E4E6}" dt="2023-12-14T08:45:34.161" v="23472" actId="14100"/>
        <pc:sldMkLst>
          <pc:docMk/>
          <pc:sldMk cId="2526981430" sldId="284"/>
        </pc:sldMkLst>
      </pc:sldChg>
      <pc:sldChg chg="new del">
        <pc:chgData name="Binita Gupta (binitag)" userId="2e1667b5-636b-4c95-a3b3-a8a0dc9f68da" providerId="ADAL" clId="{4219D885-C3A3-B246-9809-061715B5E4E6}" dt="2023-12-05T20:52:47.966" v="18267" actId="2696"/>
        <pc:sldMkLst>
          <pc:docMk/>
          <pc:sldMk cId="4190915500" sldId="285"/>
        </pc:sldMkLst>
      </pc:sldChg>
      <pc:sldChg chg="modSp new mod ord">
        <pc:chgData name="Binita Gupta (binitag)" userId="2e1667b5-636b-4c95-a3b3-a8a0dc9f68da" providerId="ADAL" clId="{4219D885-C3A3-B246-9809-061715B5E4E6}" dt="2023-12-05T20:53:05.808" v="18271" actId="20578"/>
        <pc:sldMkLst>
          <pc:docMk/>
          <pc:sldMk cId="2864949768" sldId="286"/>
        </pc:sldMkLst>
      </pc:sldChg>
      <pc:sldChg chg="modSp add mod">
        <pc:chgData name="Binita Gupta (binitag)" userId="2e1667b5-636b-4c95-a3b3-a8a0dc9f68da" providerId="ADAL" clId="{4219D885-C3A3-B246-9809-061715B5E4E6}" dt="2023-12-13T20:20:33.880" v="20948" actId="20577"/>
        <pc:sldMkLst>
          <pc:docMk/>
          <pc:sldMk cId="3160937320" sldId="287"/>
        </pc:sldMkLst>
      </pc:sldChg>
      <pc:sldChg chg="addSp delSp modSp add mod modClrScheme chgLayout">
        <pc:chgData name="Binita Gupta (binitag)" userId="2e1667b5-636b-4c95-a3b3-a8a0dc9f68da" providerId="ADAL" clId="{4219D885-C3A3-B246-9809-061715B5E4E6}" dt="2023-12-16T16:19:05.886" v="23506" actId="1076"/>
        <pc:sldMkLst>
          <pc:docMk/>
          <pc:sldMk cId="1975120734" sldId="288"/>
        </pc:sldMkLst>
      </pc:sldChg>
      <pc:sldMasterChg chg="modSp mod modSldLayout">
        <pc:chgData name="Binita Gupta (binitag)" userId="2e1667b5-636b-4c95-a3b3-a8a0dc9f68da" providerId="ADAL" clId="{4219D885-C3A3-B246-9809-061715B5E4E6}" dt="2023-12-06T07:07:00.002" v="20872" actId="20577"/>
        <pc:sldMasterMkLst>
          <pc:docMk/>
          <pc:sldMasterMk cId="0" sldId="2147483648"/>
        </pc:sldMasterMkLst>
        <pc:sldLayoutChg chg="addSp delSp modSp mod">
          <pc:chgData name="Binita Gupta (binitag)" userId="2e1667b5-636b-4c95-a3b3-a8a0dc9f68da" providerId="ADAL" clId="{4219D885-C3A3-B246-9809-061715B5E4E6}" dt="2023-12-06T07:06:45.343" v="20860"/>
          <pc:sldLayoutMkLst>
            <pc:docMk/>
            <pc:sldMasterMk cId="0" sldId="2147483648"/>
            <pc:sldLayoutMk cId="0" sldId="2147483649"/>
          </pc:sldLayoutMkLst>
        </pc:sldLayoutChg>
      </pc:sldMasterChg>
    </pc:docChg>
  </pc:docChgLst>
  <pc:docChgLst>
    <pc:chgData name="Binita Gupta (binitag)" userId="2e1667b5-636b-4c95-a3b3-a8a0dc9f68da" providerId="ADAL" clId="{718924CC-3591-364F-9078-01214FC76C9A}"/>
    <pc:docChg chg="custSel modSld">
      <pc:chgData name="Binita Gupta (binitag)" userId="2e1667b5-636b-4c95-a3b3-a8a0dc9f68da" providerId="ADAL" clId="{718924CC-3591-364F-9078-01214FC76C9A}" dt="2025-01-30T20:56:55.616" v="68" actId="14100"/>
      <pc:docMkLst>
        <pc:docMk/>
      </pc:docMkLst>
      <pc:sldChg chg="modSp mod">
        <pc:chgData name="Binita Gupta (binitag)" userId="2e1667b5-636b-4c95-a3b3-a8a0dc9f68da" providerId="ADAL" clId="{718924CC-3591-364F-9078-01214FC76C9A}" dt="2025-01-30T20:56:55.616" v="68" actId="14100"/>
        <pc:sldMkLst>
          <pc:docMk/>
          <pc:sldMk cId="2192820153" sldId="338"/>
        </pc:sldMkLst>
      </pc:sldChg>
    </pc:docChg>
  </pc:docChgLst>
  <pc:docChgLst>
    <pc:chgData name="Binita Gupta (binitag)" userId="2e1667b5-636b-4c95-a3b3-a8a0dc9f68da" providerId="ADAL" clId="{5C010B60-4D16-6546-9B2F-9EBB8123ED8B}"/>
    <pc:docChg chg="undo custSel addSld delSld modSld modMainMaster">
      <pc:chgData name="Binita Gupta (binitag)" userId="2e1667b5-636b-4c95-a3b3-a8a0dc9f68da" providerId="ADAL" clId="{5C010B60-4D16-6546-9B2F-9EBB8123ED8B}" dt="2025-06-22T22:49:34.199" v="9419" actId="115"/>
      <pc:docMkLst>
        <pc:docMk/>
      </pc:docMkLst>
      <pc:sldChg chg="del">
        <pc:chgData name="Binita Gupta (binitag)" userId="2e1667b5-636b-4c95-a3b3-a8a0dc9f68da" providerId="ADAL" clId="{5C010B60-4D16-6546-9B2F-9EBB8123ED8B}" dt="2025-06-22T22:05:17.415" v="7925" actId="2696"/>
        <pc:sldMkLst>
          <pc:docMk/>
          <pc:sldMk cId="333459029" sldId="326"/>
        </pc:sldMkLst>
      </pc:sldChg>
      <pc:sldChg chg="del">
        <pc:chgData name="Binita Gupta (binitag)" userId="2e1667b5-636b-4c95-a3b3-a8a0dc9f68da" providerId="ADAL" clId="{5C010B60-4D16-6546-9B2F-9EBB8123ED8B}" dt="2025-06-22T22:05:17.440" v="7929" actId="2696"/>
        <pc:sldMkLst>
          <pc:docMk/>
          <pc:sldMk cId="1433370328" sldId="347"/>
        </pc:sldMkLst>
      </pc:sldChg>
      <pc:sldChg chg="del">
        <pc:chgData name="Binita Gupta (binitag)" userId="2e1667b5-636b-4c95-a3b3-a8a0dc9f68da" providerId="ADAL" clId="{5C010B60-4D16-6546-9B2F-9EBB8123ED8B}" dt="2025-06-22T22:05:17.424" v="7927" actId="2696"/>
        <pc:sldMkLst>
          <pc:docMk/>
          <pc:sldMk cId="941553560" sldId="353"/>
        </pc:sldMkLst>
      </pc:sldChg>
      <pc:sldChg chg="del">
        <pc:chgData name="Binita Gupta (binitag)" userId="2e1667b5-636b-4c95-a3b3-a8a0dc9f68da" providerId="ADAL" clId="{5C010B60-4D16-6546-9B2F-9EBB8123ED8B}" dt="2025-06-22T22:05:17.468" v="7931" actId="2696"/>
        <pc:sldMkLst>
          <pc:docMk/>
          <pc:sldMk cId="2377281869" sldId="355"/>
        </pc:sldMkLst>
      </pc:sldChg>
      <pc:sldChg chg="del">
        <pc:chgData name="Binita Gupta (binitag)" userId="2e1667b5-636b-4c95-a3b3-a8a0dc9f68da" providerId="ADAL" clId="{5C010B60-4D16-6546-9B2F-9EBB8123ED8B}" dt="2025-06-22T22:05:17.449" v="7930" actId="2696"/>
        <pc:sldMkLst>
          <pc:docMk/>
          <pc:sldMk cId="1215307442" sldId="356"/>
        </pc:sldMkLst>
      </pc:sldChg>
      <pc:sldChg chg="del">
        <pc:chgData name="Binita Gupta (binitag)" userId="2e1667b5-636b-4c95-a3b3-a8a0dc9f68da" providerId="ADAL" clId="{5C010B60-4D16-6546-9B2F-9EBB8123ED8B}" dt="2025-06-22T22:05:17.423" v="7926" actId="2696"/>
        <pc:sldMkLst>
          <pc:docMk/>
          <pc:sldMk cId="2313319720" sldId="357"/>
        </pc:sldMkLst>
      </pc:sldChg>
      <pc:sldChg chg="del">
        <pc:chgData name="Binita Gupta (binitag)" userId="2e1667b5-636b-4c95-a3b3-a8a0dc9f68da" providerId="ADAL" clId="{5C010B60-4D16-6546-9B2F-9EBB8123ED8B}" dt="2025-06-22T22:05:17.431" v="7928" actId="2696"/>
        <pc:sldMkLst>
          <pc:docMk/>
          <pc:sldMk cId="3531781054" sldId="358"/>
        </pc:sldMkLst>
      </pc:sldChg>
      <pc:sldChg chg="modSp add mod modNotes">
        <pc:chgData name="Binita Gupta (binitag)" userId="2e1667b5-636b-4c95-a3b3-a8a0dc9f68da" providerId="ADAL" clId="{5C010B60-4D16-6546-9B2F-9EBB8123ED8B}" dt="2025-06-22T22:46:19.924" v="9388" actId="1076"/>
        <pc:sldMkLst>
          <pc:docMk/>
          <pc:sldMk cId="2843114813" sldId="431"/>
        </pc:sldMkLst>
      </pc:sldChg>
      <pc:sldChg chg="modSp add del mod modNotes">
        <pc:chgData name="Binita Gupta (binitag)" userId="2e1667b5-636b-4c95-a3b3-a8a0dc9f68da" providerId="ADAL" clId="{5C010B60-4D16-6546-9B2F-9EBB8123ED8B}" dt="2025-06-22T17:23:45.131" v="20" actId="2696"/>
        <pc:sldMkLst>
          <pc:docMk/>
          <pc:sldMk cId="3650157829" sldId="432"/>
        </pc:sldMkLst>
      </pc:sldChg>
      <pc:sldChg chg="delSp modSp new mod">
        <pc:chgData name="Binita Gupta (binitag)" userId="2e1667b5-636b-4c95-a3b3-a8a0dc9f68da" providerId="ADAL" clId="{5C010B60-4D16-6546-9B2F-9EBB8123ED8B}" dt="2025-06-22T22:46:59.554" v="9407" actId="478"/>
        <pc:sldMkLst>
          <pc:docMk/>
          <pc:sldMk cId="2926589070" sldId="433"/>
        </pc:sldMkLst>
      </pc:sldChg>
      <pc:sldChg chg="modSp add mod modNotes">
        <pc:chgData name="Binita Gupta (binitag)" userId="2e1667b5-636b-4c95-a3b3-a8a0dc9f68da" providerId="ADAL" clId="{5C010B60-4D16-6546-9B2F-9EBB8123ED8B}" dt="2025-06-22T22:45:34.577" v="9377" actId="1076"/>
        <pc:sldMkLst>
          <pc:docMk/>
          <pc:sldMk cId="1682973811" sldId="444"/>
        </pc:sldMkLst>
      </pc:sldChg>
      <pc:sldChg chg="modSp add del mod modNotes">
        <pc:chgData name="Binita Gupta (binitag)" userId="2e1667b5-636b-4c95-a3b3-a8a0dc9f68da" providerId="ADAL" clId="{5C010B60-4D16-6546-9B2F-9EBB8123ED8B}" dt="2025-06-22T22:44:54.537" v="9367" actId="2696"/>
        <pc:sldMkLst>
          <pc:docMk/>
          <pc:sldMk cId="86274937" sldId="448"/>
        </pc:sldMkLst>
      </pc:sldChg>
      <pc:sldChg chg="modSp add del mod">
        <pc:chgData name="Binita Gupta (binitag)" userId="2e1667b5-636b-4c95-a3b3-a8a0dc9f68da" providerId="ADAL" clId="{5C010B60-4D16-6546-9B2F-9EBB8123ED8B}" dt="2025-06-22T22:46:14.464" v="9387" actId="1076"/>
        <pc:sldMkLst>
          <pc:docMk/>
          <pc:sldMk cId="983043545" sldId="450"/>
        </pc:sldMkLst>
      </pc:sldChg>
      <pc:sldChg chg="modSp add del mod modNotes">
        <pc:chgData name="Binita Gupta (binitag)" userId="2e1667b5-636b-4c95-a3b3-a8a0dc9f68da" providerId="ADAL" clId="{5C010B60-4D16-6546-9B2F-9EBB8123ED8B}" dt="2025-06-22T22:44:53.983" v="9366" actId="2696"/>
        <pc:sldMkLst>
          <pc:docMk/>
          <pc:sldMk cId="1655780547" sldId="453"/>
        </pc:sldMkLst>
      </pc:sldChg>
      <pc:sldChg chg="modSp add del mod">
        <pc:chgData name="Binita Gupta (binitag)" userId="2e1667b5-636b-4c95-a3b3-a8a0dc9f68da" providerId="ADAL" clId="{5C010B60-4D16-6546-9B2F-9EBB8123ED8B}" dt="2025-06-22T22:45:43.027" v="9379" actId="1076"/>
        <pc:sldMkLst>
          <pc:docMk/>
          <pc:sldMk cId="3812608657" sldId="454"/>
        </pc:sldMkLst>
      </pc:sldChg>
      <pc:sldChg chg="modSp add del mod">
        <pc:chgData name="Binita Gupta (binitag)" userId="2e1667b5-636b-4c95-a3b3-a8a0dc9f68da" providerId="ADAL" clId="{5C010B60-4D16-6546-9B2F-9EBB8123ED8B}" dt="2025-06-22T22:45:57.742" v="9383" actId="1076"/>
        <pc:sldMkLst>
          <pc:docMk/>
          <pc:sldMk cId="502492501" sldId="456"/>
        </pc:sldMkLst>
      </pc:sldChg>
      <pc:sldChg chg="modSp add del mod">
        <pc:chgData name="Binita Gupta (binitag)" userId="2e1667b5-636b-4c95-a3b3-a8a0dc9f68da" providerId="ADAL" clId="{5C010B60-4D16-6546-9B2F-9EBB8123ED8B}" dt="2025-06-22T22:49:34.199" v="9419" actId="115"/>
        <pc:sldMkLst>
          <pc:docMk/>
          <pc:sldMk cId="3825607041" sldId="457"/>
        </pc:sldMkLst>
      </pc:sldChg>
      <pc:sldChg chg="modSp add del mod">
        <pc:chgData name="Binita Gupta (binitag)" userId="2e1667b5-636b-4c95-a3b3-a8a0dc9f68da" providerId="ADAL" clId="{5C010B60-4D16-6546-9B2F-9EBB8123ED8B}" dt="2025-06-22T22:46:06.527" v="9385" actId="1076"/>
        <pc:sldMkLst>
          <pc:docMk/>
          <pc:sldMk cId="2512128413" sldId="458"/>
        </pc:sldMkLst>
      </pc:sldChg>
      <pc:sldChg chg="add del">
        <pc:chgData name="Binita Gupta (binitag)" userId="2e1667b5-636b-4c95-a3b3-a8a0dc9f68da" providerId="ADAL" clId="{5C010B60-4D16-6546-9B2F-9EBB8123ED8B}" dt="2025-06-22T22:44:58.741" v="9370" actId="2696"/>
        <pc:sldMkLst>
          <pc:docMk/>
          <pc:sldMk cId="1097818102" sldId="459"/>
        </pc:sldMkLst>
      </pc:sldChg>
      <pc:sldChg chg="modSp add del mod">
        <pc:chgData name="Binita Gupta (binitag)" userId="2e1667b5-636b-4c95-a3b3-a8a0dc9f68da" providerId="ADAL" clId="{5C010B60-4D16-6546-9B2F-9EBB8123ED8B}" dt="2025-06-22T22:44:55.084" v="9368" actId="2696"/>
        <pc:sldMkLst>
          <pc:docMk/>
          <pc:sldMk cId="3352103365" sldId="460"/>
        </pc:sldMkLst>
      </pc:sldChg>
      <pc:sldChg chg="modSp add del mod">
        <pc:chgData name="Binita Gupta (binitag)" userId="2e1667b5-636b-4c95-a3b3-a8a0dc9f68da" providerId="ADAL" clId="{5C010B60-4D16-6546-9B2F-9EBB8123ED8B}" dt="2025-06-22T22:44:56.997" v="9369" actId="2696"/>
        <pc:sldMkLst>
          <pc:docMk/>
          <pc:sldMk cId="3177911379" sldId="461"/>
        </pc:sldMkLst>
      </pc:sldChg>
      <pc:sldChg chg="add del">
        <pc:chgData name="Binita Gupta (binitag)" userId="2e1667b5-636b-4c95-a3b3-a8a0dc9f68da" providerId="ADAL" clId="{5C010B60-4D16-6546-9B2F-9EBB8123ED8B}" dt="2025-06-22T22:44:53.362" v="9365" actId="2696"/>
        <pc:sldMkLst>
          <pc:docMk/>
          <pc:sldMk cId="1688619971" sldId="462"/>
        </pc:sldMkLst>
      </pc:sldChg>
      <pc:sldChg chg="modSp add mod">
        <pc:chgData name="Binita Gupta (binitag)" userId="2e1667b5-636b-4c95-a3b3-a8a0dc9f68da" providerId="ADAL" clId="{5C010B60-4D16-6546-9B2F-9EBB8123ED8B}" dt="2025-06-22T22:45:19.277" v="9375" actId="1076"/>
        <pc:sldMkLst>
          <pc:docMk/>
          <pc:sldMk cId="3171498087" sldId="463"/>
        </pc:sldMkLst>
      </pc:sldChg>
      <pc:sldChg chg="modSp add mod">
        <pc:chgData name="Binita Gupta (binitag)" userId="2e1667b5-636b-4c95-a3b3-a8a0dc9f68da" providerId="ADAL" clId="{5C010B60-4D16-6546-9B2F-9EBB8123ED8B}" dt="2025-06-22T22:45:09.205" v="9373" actId="1076"/>
        <pc:sldMkLst>
          <pc:docMk/>
          <pc:sldMk cId="2068726039" sldId="464"/>
        </pc:sldMkLst>
      </pc:sldChg>
      <pc:sldChg chg="new del">
        <pc:chgData name="Binita Gupta (binitag)" userId="2e1667b5-636b-4c95-a3b3-a8a0dc9f68da" providerId="ADAL" clId="{5C010B60-4D16-6546-9B2F-9EBB8123ED8B}" dt="2025-06-22T22:05:28.504" v="7933" actId="680"/>
        <pc:sldMkLst>
          <pc:docMk/>
          <pc:sldMk cId="2788602802" sldId="465"/>
        </pc:sldMkLst>
      </pc:sldChg>
      <pc:sldChg chg="modSp new del mod">
        <pc:chgData name="Binita Gupta (binitag)" userId="2e1667b5-636b-4c95-a3b3-a8a0dc9f68da" providerId="ADAL" clId="{5C010B60-4D16-6546-9B2F-9EBB8123ED8B}" dt="2025-06-22T22:44:59.493" v="9371" actId="2696"/>
        <pc:sldMkLst>
          <pc:docMk/>
          <pc:sldMk cId="3837272693" sldId="465"/>
        </pc:sldMkLst>
      </pc:sldChg>
      <pc:sldMasterChg chg="modSp mod">
        <pc:chgData name="Binita Gupta (binitag)" userId="2e1667b5-636b-4c95-a3b3-a8a0dc9f68da" providerId="ADAL" clId="{5C010B60-4D16-6546-9B2F-9EBB8123ED8B}" dt="2025-06-22T22:46:53.129" v="9406" actId="20577"/>
        <pc:sldMasterMkLst>
          <pc:docMk/>
          <pc:sldMasterMk cId="0" sldId="2147483648"/>
        </pc:sldMasterMkLst>
      </pc:sldMasterChg>
    </pc:docChg>
  </pc:docChgLst>
  <pc:docChgLst>
    <pc:chgData name="Binita Gupta (binitag)" userId="2e1667b5-636b-4c95-a3b3-a8a0dc9f68da" providerId="ADAL" clId="{149C10D2-ED5C-8947-AFAF-B0DAD4C0E1B8}"/>
    <pc:docChg chg="undo custSel addSld delSld modSld sldOrd modMainMaster">
      <pc:chgData name="Binita Gupta (binitag)" userId="2e1667b5-636b-4c95-a3b3-a8a0dc9f68da" providerId="ADAL" clId="{149C10D2-ED5C-8947-AFAF-B0DAD4C0E1B8}" dt="2024-11-16T17:37:21.083" v="11728" actId="20577"/>
      <pc:docMkLst>
        <pc:docMk/>
      </pc:docMkLst>
      <pc:sldChg chg="modSp mod">
        <pc:chgData name="Binita Gupta (binitag)" userId="2e1667b5-636b-4c95-a3b3-a8a0dc9f68da" providerId="ADAL" clId="{149C10D2-ED5C-8947-AFAF-B0DAD4C0E1B8}" dt="2024-11-09T18:13:38.469" v="10931" actId="20577"/>
        <pc:sldMkLst>
          <pc:docMk/>
          <pc:sldMk cId="0" sldId="256"/>
        </pc:sldMkLst>
      </pc:sldChg>
      <pc:sldChg chg="del">
        <pc:chgData name="Binita Gupta (binitag)" userId="2e1667b5-636b-4c95-a3b3-a8a0dc9f68da" providerId="ADAL" clId="{149C10D2-ED5C-8947-AFAF-B0DAD4C0E1B8}" dt="2024-11-09T16:55:18.652" v="10874" actId="2696"/>
        <pc:sldMkLst>
          <pc:docMk/>
          <pc:sldMk cId="0" sldId="264"/>
        </pc:sldMkLst>
      </pc:sldChg>
      <pc:sldChg chg="del">
        <pc:chgData name="Binita Gupta (binitag)" userId="2e1667b5-636b-4c95-a3b3-a8a0dc9f68da" providerId="ADAL" clId="{149C10D2-ED5C-8947-AFAF-B0DAD4C0E1B8}" dt="2024-11-09T16:55:12.657" v="10859" actId="2696"/>
        <pc:sldMkLst>
          <pc:docMk/>
          <pc:sldMk cId="2470693909" sldId="312"/>
        </pc:sldMkLst>
      </pc:sldChg>
      <pc:sldChg chg="del">
        <pc:chgData name="Binita Gupta (binitag)" userId="2e1667b5-636b-4c95-a3b3-a8a0dc9f68da" providerId="ADAL" clId="{149C10D2-ED5C-8947-AFAF-B0DAD4C0E1B8}" dt="2024-11-09T16:55:13.069" v="10861" actId="2696"/>
        <pc:sldMkLst>
          <pc:docMk/>
          <pc:sldMk cId="53126868" sldId="315"/>
        </pc:sldMkLst>
      </pc:sldChg>
      <pc:sldChg chg="del">
        <pc:chgData name="Binita Gupta (binitag)" userId="2e1667b5-636b-4c95-a3b3-a8a0dc9f68da" providerId="ADAL" clId="{149C10D2-ED5C-8947-AFAF-B0DAD4C0E1B8}" dt="2024-11-09T16:55:12.850" v="10860" actId="2696"/>
        <pc:sldMkLst>
          <pc:docMk/>
          <pc:sldMk cId="107204596" sldId="316"/>
        </pc:sldMkLst>
      </pc:sldChg>
      <pc:sldChg chg="del">
        <pc:chgData name="Binita Gupta (binitag)" userId="2e1667b5-636b-4c95-a3b3-a8a0dc9f68da" providerId="ADAL" clId="{149C10D2-ED5C-8947-AFAF-B0DAD4C0E1B8}" dt="2024-11-09T16:55:13.528" v="10863" actId="2696"/>
        <pc:sldMkLst>
          <pc:docMk/>
          <pc:sldMk cId="1846169565" sldId="318"/>
        </pc:sldMkLst>
      </pc:sldChg>
      <pc:sldChg chg="del">
        <pc:chgData name="Binita Gupta (binitag)" userId="2e1667b5-636b-4c95-a3b3-a8a0dc9f68da" providerId="ADAL" clId="{149C10D2-ED5C-8947-AFAF-B0DAD4C0E1B8}" dt="2024-11-09T16:55:15.076" v="10870" actId="2696"/>
        <pc:sldMkLst>
          <pc:docMk/>
          <pc:sldMk cId="3810868281" sldId="319"/>
        </pc:sldMkLst>
      </pc:sldChg>
      <pc:sldChg chg="del">
        <pc:chgData name="Binita Gupta (binitag)" userId="2e1667b5-636b-4c95-a3b3-a8a0dc9f68da" providerId="ADAL" clId="{149C10D2-ED5C-8947-AFAF-B0DAD4C0E1B8}" dt="2024-11-09T16:55:16.560" v="10872" actId="2696"/>
        <pc:sldMkLst>
          <pc:docMk/>
          <pc:sldMk cId="4031054300" sldId="320"/>
        </pc:sldMkLst>
      </pc:sldChg>
      <pc:sldChg chg="del">
        <pc:chgData name="Binita Gupta (binitag)" userId="2e1667b5-636b-4c95-a3b3-a8a0dc9f68da" providerId="ADAL" clId="{149C10D2-ED5C-8947-AFAF-B0DAD4C0E1B8}" dt="2024-11-09T16:55:13.278" v="10862" actId="2696"/>
        <pc:sldMkLst>
          <pc:docMk/>
          <pc:sldMk cId="3930847488" sldId="321"/>
        </pc:sldMkLst>
      </pc:sldChg>
      <pc:sldChg chg="del">
        <pc:chgData name="Binita Gupta (binitag)" userId="2e1667b5-636b-4c95-a3b3-a8a0dc9f68da" providerId="ADAL" clId="{149C10D2-ED5C-8947-AFAF-B0DAD4C0E1B8}" dt="2024-11-09T16:55:17.645" v="10873" actId="2696"/>
        <pc:sldMkLst>
          <pc:docMk/>
          <pc:sldMk cId="2653325130" sldId="324"/>
        </pc:sldMkLst>
      </pc:sldChg>
      <pc:sldChg chg="del">
        <pc:chgData name="Binita Gupta (binitag)" userId="2e1667b5-636b-4c95-a3b3-a8a0dc9f68da" providerId="ADAL" clId="{149C10D2-ED5C-8947-AFAF-B0DAD4C0E1B8}" dt="2024-11-09T16:55:15.391" v="10871" actId="2696"/>
        <pc:sldMkLst>
          <pc:docMk/>
          <pc:sldMk cId="2847579288" sldId="325"/>
        </pc:sldMkLst>
      </pc:sldChg>
      <pc:sldChg chg="modSp new mod ord">
        <pc:chgData name="Binita Gupta (binitag)" userId="2e1667b5-636b-4c95-a3b3-a8a0dc9f68da" providerId="ADAL" clId="{149C10D2-ED5C-8947-AFAF-B0DAD4C0E1B8}" dt="2024-11-09T15:46:01.999" v="8101" actId="20577"/>
        <pc:sldMkLst>
          <pc:docMk/>
          <pc:sldMk cId="333459029" sldId="326"/>
        </pc:sldMkLst>
      </pc:sldChg>
      <pc:sldChg chg="modSp new del mod">
        <pc:chgData name="Binita Gupta (binitag)" userId="2e1667b5-636b-4c95-a3b3-a8a0dc9f68da" providerId="ADAL" clId="{149C10D2-ED5C-8947-AFAF-B0DAD4C0E1B8}" dt="2024-11-09T16:55:13.706" v="10864" actId="2696"/>
        <pc:sldMkLst>
          <pc:docMk/>
          <pc:sldMk cId="3828791916" sldId="327"/>
        </pc:sldMkLst>
      </pc:sldChg>
      <pc:sldChg chg="modSp add del mod">
        <pc:chgData name="Binita Gupta (binitag)" userId="2e1667b5-636b-4c95-a3b3-a8a0dc9f68da" providerId="ADAL" clId="{149C10D2-ED5C-8947-AFAF-B0DAD4C0E1B8}" dt="2024-11-09T16:55:14.306" v="10867" actId="2696"/>
        <pc:sldMkLst>
          <pc:docMk/>
          <pc:sldMk cId="332371583" sldId="328"/>
        </pc:sldMkLst>
      </pc:sldChg>
      <pc:sldChg chg="modSp new del mod">
        <pc:chgData name="Binita Gupta (binitag)" userId="2e1667b5-636b-4c95-a3b3-a8a0dc9f68da" providerId="ADAL" clId="{149C10D2-ED5C-8947-AFAF-B0DAD4C0E1B8}" dt="2024-11-09T16:55:14.507" v="10868" actId="2696"/>
        <pc:sldMkLst>
          <pc:docMk/>
          <pc:sldMk cId="2289476212" sldId="329"/>
        </pc:sldMkLst>
      </pc:sldChg>
      <pc:sldChg chg="modSp add del mod">
        <pc:chgData name="Binita Gupta (binitag)" userId="2e1667b5-636b-4c95-a3b3-a8a0dc9f68da" providerId="ADAL" clId="{149C10D2-ED5C-8947-AFAF-B0DAD4C0E1B8}" dt="2024-11-09T16:55:14.088" v="10866" actId="2696"/>
        <pc:sldMkLst>
          <pc:docMk/>
          <pc:sldMk cId="23035342" sldId="330"/>
        </pc:sldMkLst>
      </pc:sldChg>
      <pc:sldChg chg="modSp add del mod">
        <pc:chgData name="Binita Gupta (binitag)" userId="2e1667b5-636b-4c95-a3b3-a8a0dc9f68da" providerId="ADAL" clId="{149C10D2-ED5C-8947-AFAF-B0DAD4C0E1B8}" dt="2024-11-09T16:55:13.878" v="10865" actId="2696"/>
        <pc:sldMkLst>
          <pc:docMk/>
          <pc:sldMk cId="3166141523" sldId="331"/>
        </pc:sldMkLst>
      </pc:sldChg>
      <pc:sldChg chg="modSp add del mod">
        <pc:chgData name="Binita Gupta (binitag)" userId="2e1667b5-636b-4c95-a3b3-a8a0dc9f68da" providerId="ADAL" clId="{149C10D2-ED5C-8947-AFAF-B0DAD4C0E1B8}" dt="2024-11-09T16:55:14.710" v="10869" actId="2696"/>
        <pc:sldMkLst>
          <pc:docMk/>
          <pc:sldMk cId="4272815187" sldId="332"/>
        </pc:sldMkLst>
      </pc:sldChg>
      <pc:sldChg chg="addSp delSp modSp add mod modClrScheme chgLayout">
        <pc:chgData name="Binita Gupta (binitag)" userId="2e1667b5-636b-4c95-a3b3-a8a0dc9f68da" providerId="ADAL" clId="{149C10D2-ED5C-8947-AFAF-B0DAD4C0E1B8}" dt="2024-11-16T17:21:24.251" v="11374" actId="20577"/>
        <pc:sldMkLst>
          <pc:docMk/>
          <pc:sldMk cId="2537004582" sldId="333"/>
        </pc:sldMkLst>
      </pc:sldChg>
      <pc:sldChg chg="modSp add del mod">
        <pc:chgData name="Binita Gupta (binitag)" userId="2e1667b5-636b-4c95-a3b3-a8a0dc9f68da" providerId="ADAL" clId="{149C10D2-ED5C-8947-AFAF-B0DAD4C0E1B8}" dt="2024-11-09T03:32:39.570" v="2646" actId="2696"/>
        <pc:sldMkLst>
          <pc:docMk/>
          <pc:sldMk cId="3476570505" sldId="334"/>
        </pc:sldMkLst>
      </pc:sldChg>
      <pc:sldChg chg="modSp add mod">
        <pc:chgData name="Binita Gupta (binitag)" userId="2e1667b5-636b-4c95-a3b3-a8a0dc9f68da" providerId="ADAL" clId="{149C10D2-ED5C-8947-AFAF-B0DAD4C0E1B8}" dt="2024-11-16T17:29:25.407" v="11542" actId="20577"/>
        <pc:sldMkLst>
          <pc:docMk/>
          <pc:sldMk cId="1700343767" sldId="335"/>
        </pc:sldMkLst>
      </pc:sldChg>
      <pc:sldChg chg="modSp add mod">
        <pc:chgData name="Binita Gupta (binitag)" userId="2e1667b5-636b-4c95-a3b3-a8a0dc9f68da" providerId="ADAL" clId="{149C10D2-ED5C-8947-AFAF-B0DAD4C0E1B8}" dt="2024-11-10T15:59:44.189" v="11220" actId="20577"/>
        <pc:sldMkLst>
          <pc:docMk/>
          <pc:sldMk cId="3103172032" sldId="336"/>
        </pc:sldMkLst>
      </pc:sldChg>
      <pc:sldChg chg="addSp delSp modSp add mod">
        <pc:chgData name="Binita Gupta (binitag)" userId="2e1667b5-636b-4c95-a3b3-a8a0dc9f68da" providerId="ADAL" clId="{149C10D2-ED5C-8947-AFAF-B0DAD4C0E1B8}" dt="2024-11-10T15:55:37.362" v="11212" actId="1076"/>
        <pc:sldMkLst>
          <pc:docMk/>
          <pc:sldMk cId="653809203" sldId="337"/>
        </pc:sldMkLst>
      </pc:sldChg>
      <pc:sldChg chg="new del">
        <pc:chgData name="Binita Gupta (binitag)" userId="2e1667b5-636b-4c95-a3b3-a8a0dc9f68da" providerId="ADAL" clId="{149C10D2-ED5C-8947-AFAF-B0DAD4C0E1B8}" dt="2024-11-09T00:18:28.424" v="1970" actId="2696"/>
        <pc:sldMkLst>
          <pc:docMk/>
          <pc:sldMk cId="1753847966" sldId="337"/>
        </pc:sldMkLst>
      </pc:sldChg>
      <pc:sldChg chg="addSp delSp modSp add mod">
        <pc:chgData name="Binita Gupta (binitag)" userId="2e1667b5-636b-4c95-a3b3-a8a0dc9f68da" providerId="ADAL" clId="{149C10D2-ED5C-8947-AFAF-B0DAD4C0E1B8}" dt="2024-11-16T17:31:14.618" v="11559" actId="20577"/>
        <pc:sldMkLst>
          <pc:docMk/>
          <pc:sldMk cId="2192820153" sldId="338"/>
        </pc:sldMkLst>
      </pc:sldChg>
      <pc:sldChg chg="addSp delSp modSp add mod">
        <pc:chgData name="Binita Gupta (binitag)" userId="2e1667b5-636b-4c95-a3b3-a8a0dc9f68da" providerId="ADAL" clId="{149C10D2-ED5C-8947-AFAF-B0DAD4C0E1B8}" dt="2024-11-16T17:27:54.922" v="11490" actId="14100"/>
        <pc:sldMkLst>
          <pc:docMk/>
          <pc:sldMk cId="2540713944" sldId="339"/>
        </pc:sldMkLst>
      </pc:sldChg>
      <pc:sldChg chg="modSp add mod">
        <pc:chgData name="Binita Gupta (binitag)" userId="2e1667b5-636b-4c95-a3b3-a8a0dc9f68da" providerId="ADAL" clId="{149C10D2-ED5C-8947-AFAF-B0DAD4C0E1B8}" dt="2024-11-16T17:36:30.522" v="11727" actId="1076"/>
        <pc:sldMkLst>
          <pc:docMk/>
          <pc:sldMk cId="394411005" sldId="340"/>
        </pc:sldMkLst>
      </pc:sldChg>
      <pc:sldChg chg="modSp add del mod">
        <pc:chgData name="Binita Gupta (binitag)" userId="2e1667b5-636b-4c95-a3b3-a8a0dc9f68da" providerId="ADAL" clId="{149C10D2-ED5C-8947-AFAF-B0DAD4C0E1B8}" dt="2024-11-09T16:55:37.649" v="10875" actId="2696"/>
        <pc:sldMkLst>
          <pc:docMk/>
          <pc:sldMk cId="2829768406" sldId="341"/>
        </pc:sldMkLst>
      </pc:sldChg>
      <pc:sldChg chg="modSp add mod">
        <pc:chgData name="Binita Gupta (binitag)" userId="2e1667b5-636b-4c95-a3b3-a8a0dc9f68da" providerId="ADAL" clId="{149C10D2-ED5C-8947-AFAF-B0DAD4C0E1B8}" dt="2024-11-09T18:13:13.095" v="10925" actId="404"/>
        <pc:sldMkLst>
          <pc:docMk/>
          <pc:sldMk cId="3980047563" sldId="342"/>
        </pc:sldMkLst>
      </pc:sldChg>
      <pc:sldChg chg="modSp add mod">
        <pc:chgData name="Binita Gupta (binitag)" userId="2e1667b5-636b-4c95-a3b3-a8a0dc9f68da" providerId="ADAL" clId="{149C10D2-ED5C-8947-AFAF-B0DAD4C0E1B8}" dt="2024-11-09T16:42:49.447" v="10624" actId="20577"/>
        <pc:sldMkLst>
          <pc:docMk/>
          <pc:sldMk cId="3862680946" sldId="343"/>
        </pc:sldMkLst>
      </pc:sldChg>
      <pc:sldChg chg="modSp add mod">
        <pc:chgData name="Binita Gupta (binitag)" userId="2e1667b5-636b-4c95-a3b3-a8a0dc9f68da" providerId="ADAL" clId="{149C10D2-ED5C-8947-AFAF-B0DAD4C0E1B8}" dt="2024-11-16T17:37:21.083" v="11728" actId="20577"/>
        <pc:sldMkLst>
          <pc:docMk/>
          <pc:sldMk cId="2948217073" sldId="344"/>
        </pc:sldMkLst>
      </pc:sldChg>
      <pc:sldMasterChg chg="delSp modSp mod">
        <pc:chgData name="Binita Gupta (binitag)" userId="2e1667b5-636b-4c95-a3b3-a8a0dc9f68da" providerId="ADAL" clId="{149C10D2-ED5C-8947-AFAF-B0DAD4C0E1B8}" dt="2024-11-09T03:21:10.406" v="2507" actId="478"/>
        <pc:sldMasterMkLst>
          <pc:docMk/>
          <pc:sldMasterMk cId="0" sldId="2147483648"/>
        </pc:sldMasterMkLst>
      </pc:sldMasterChg>
    </pc:docChg>
  </pc:docChgLst>
  <pc:docChgLst>
    <pc:chgData name="Binita Gupta (binitag)" userId="2e1667b5-636b-4c95-a3b3-a8a0dc9f68da" providerId="ADAL" clId="{6D158C7D-DFAF-5969-91E7-9082DBDDB8B6}"/>
    <pc:docChg chg="undo custSel addSld delSld modSld sldOrd">
      <pc:chgData name="Binita Gupta (binitag)" userId="2e1667b5-636b-4c95-a3b3-a8a0dc9f68da" providerId="ADAL" clId="{6D158C7D-DFAF-5969-91E7-9082DBDDB8B6}" dt="2025-09-10T07:58:17.675" v="4494" actId="20577"/>
      <pc:docMkLst>
        <pc:docMk/>
      </pc:docMkLst>
      <pc:sldChg chg="modSp add mod">
        <pc:chgData name="Binita Gupta (binitag)" userId="2e1667b5-636b-4c95-a3b3-a8a0dc9f68da" providerId="ADAL" clId="{6D158C7D-DFAF-5969-91E7-9082DBDDB8B6}" dt="2025-09-10T07:39:58.885" v="4037" actId="113"/>
        <pc:sldMkLst>
          <pc:docMk/>
          <pc:sldMk cId="941553560" sldId="353"/>
        </pc:sldMkLst>
        <pc:spChg chg="mod">
          <ac:chgData name="Binita Gupta (binitag)" userId="2e1667b5-636b-4c95-a3b3-a8a0dc9f68da" providerId="ADAL" clId="{6D158C7D-DFAF-5969-91E7-9082DBDDB8B6}" dt="2025-09-10T07:38:46.748" v="3982" actId="20577"/>
          <ac:spMkLst>
            <pc:docMk/>
            <pc:sldMk cId="941553560" sldId="353"/>
            <ac:spMk id="3" creationId="{C316642C-A3F9-B11E-D728-4CF73ABE2EDA}"/>
          </ac:spMkLst>
        </pc:spChg>
        <pc:spChg chg="mod">
          <ac:chgData name="Binita Gupta (binitag)" userId="2e1667b5-636b-4c95-a3b3-a8a0dc9f68da" providerId="ADAL" clId="{6D158C7D-DFAF-5969-91E7-9082DBDDB8B6}" dt="2025-09-10T07:39:58.885" v="4037" actId="113"/>
          <ac:spMkLst>
            <pc:docMk/>
            <pc:sldMk cId="941553560" sldId="353"/>
            <ac:spMk id="6" creationId="{3CC4BC58-CF8F-4358-349D-05836860147E}"/>
          </ac:spMkLst>
        </pc:spChg>
      </pc:sldChg>
      <pc:sldChg chg="modSp mod">
        <pc:chgData name="Binita Gupta (binitag)" userId="2e1667b5-636b-4c95-a3b3-a8a0dc9f68da" providerId="ADAL" clId="{6D158C7D-DFAF-5969-91E7-9082DBDDB8B6}" dt="2025-09-10T07:42:28.380" v="4105" actId="20577"/>
        <pc:sldMkLst>
          <pc:docMk/>
          <pc:sldMk cId="2843114813" sldId="431"/>
        </pc:sldMkLst>
        <pc:spChg chg="mod">
          <ac:chgData name="Binita Gupta (binitag)" userId="2e1667b5-636b-4c95-a3b3-a8a0dc9f68da" providerId="ADAL" clId="{6D158C7D-DFAF-5969-91E7-9082DBDDB8B6}" dt="2025-09-10T07:42:28.380" v="4105" actId="20577"/>
          <ac:spMkLst>
            <pc:docMk/>
            <pc:sldMk cId="2843114813" sldId="431"/>
            <ac:spMk id="3" creationId="{AD778DD0-4780-A2D2-6BD9-D1ABDFC85C85}"/>
          </ac:spMkLst>
        </pc:spChg>
      </pc:sldChg>
      <pc:sldChg chg="modSp mod">
        <pc:chgData name="Binita Gupta (binitag)" userId="2e1667b5-636b-4c95-a3b3-a8a0dc9f68da" providerId="ADAL" clId="{6D158C7D-DFAF-5969-91E7-9082DBDDB8B6}" dt="2025-09-10T07:44:58.705" v="4146" actId="20577"/>
        <pc:sldMkLst>
          <pc:docMk/>
          <pc:sldMk cId="983043545" sldId="450"/>
        </pc:sldMkLst>
        <pc:spChg chg="mod">
          <ac:chgData name="Binita Gupta (binitag)" userId="2e1667b5-636b-4c95-a3b3-a8a0dc9f68da" providerId="ADAL" clId="{6D158C7D-DFAF-5969-91E7-9082DBDDB8B6}" dt="2025-09-10T07:44:58.705" v="4146" actId="20577"/>
          <ac:spMkLst>
            <pc:docMk/>
            <pc:sldMk cId="983043545" sldId="450"/>
            <ac:spMk id="3" creationId="{4A71456A-B1C2-7505-F8BC-E01EC2BB1A9D}"/>
          </ac:spMkLst>
        </pc:spChg>
      </pc:sldChg>
      <pc:sldChg chg="modSp mod">
        <pc:chgData name="Binita Gupta (binitag)" userId="2e1667b5-636b-4c95-a3b3-a8a0dc9f68da" providerId="ADAL" clId="{6D158C7D-DFAF-5969-91E7-9082DBDDB8B6}" dt="2025-09-10T07:54:08.527" v="4414" actId="20577"/>
        <pc:sldMkLst>
          <pc:docMk/>
          <pc:sldMk cId="2018440197" sldId="478"/>
        </pc:sldMkLst>
        <pc:spChg chg="mod">
          <ac:chgData name="Binita Gupta (binitag)" userId="2e1667b5-636b-4c95-a3b3-a8a0dc9f68da" providerId="ADAL" clId="{6D158C7D-DFAF-5969-91E7-9082DBDDB8B6}" dt="2025-09-10T07:54:08.527" v="4414" actId="20577"/>
          <ac:spMkLst>
            <pc:docMk/>
            <pc:sldMk cId="2018440197" sldId="478"/>
            <ac:spMk id="3" creationId="{F2C3AEBB-C7A4-9571-AD8A-3CD05832A534}"/>
          </ac:spMkLst>
        </pc:spChg>
      </pc:sldChg>
      <pc:sldChg chg="modSp mod">
        <pc:chgData name="Binita Gupta (binitag)" userId="2e1667b5-636b-4c95-a3b3-a8a0dc9f68da" providerId="ADAL" clId="{6D158C7D-DFAF-5969-91E7-9082DBDDB8B6}" dt="2025-09-10T07:52:14.500" v="4344" actId="20577"/>
        <pc:sldMkLst>
          <pc:docMk/>
          <pc:sldMk cId="830744505" sldId="482"/>
        </pc:sldMkLst>
        <pc:spChg chg="mod">
          <ac:chgData name="Binita Gupta (binitag)" userId="2e1667b5-636b-4c95-a3b3-a8a0dc9f68da" providerId="ADAL" clId="{6D158C7D-DFAF-5969-91E7-9082DBDDB8B6}" dt="2025-09-10T06:16:20.732" v="1365" actId="20577"/>
          <ac:spMkLst>
            <pc:docMk/>
            <pc:sldMk cId="830744505" sldId="482"/>
            <ac:spMk id="2" creationId="{F9B4CE5F-57EB-D206-775E-2DA591B0B4E7}"/>
          </ac:spMkLst>
        </pc:spChg>
        <pc:spChg chg="mod">
          <ac:chgData name="Binita Gupta (binitag)" userId="2e1667b5-636b-4c95-a3b3-a8a0dc9f68da" providerId="ADAL" clId="{6D158C7D-DFAF-5969-91E7-9082DBDDB8B6}" dt="2025-09-10T07:52:14.500" v="4344" actId="20577"/>
          <ac:spMkLst>
            <pc:docMk/>
            <pc:sldMk cId="830744505" sldId="482"/>
            <ac:spMk id="3" creationId="{1B575F04-8933-13F9-0C99-D7C1C360C09A}"/>
          </ac:spMkLst>
        </pc:spChg>
      </pc:sldChg>
      <pc:sldChg chg="modSp mod">
        <pc:chgData name="Binita Gupta (binitag)" userId="2e1667b5-636b-4c95-a3b3-a8a0dc9f68da" providerId="ADAL" clId="{6D158C7D-DFAF-5969-91E7-9082DBDDB8B6}" dt="2025-09-10T07:58:09.877" v="4492" actId="20577"/>
        <pc:sldMkLst>
          <pc:docMk/>
          <pc:sldMk cId="2918940026" sldId="483"/>
        </pc:sldMkLst>
        <pc:spChg chg="mod">
          <ac:chgData name="Binita Gupta (binitag)" userId="2e1667b5-636b-4c95-a3b3-a8a0dc9f68da" providerId="ADAL" clId="{6D158C7D-DFAF-5969-91E7-9082DBDDB8B6}" dt="2025-09-10T07:58:09.877" v="4492" actId="20577"/>
          <ac:spMkLst>
            <pc:docMk/>
            <pc:sldMk cId="2918940026" sldId="483"/>
            <ac:spMk id="2" creationId="{20391D80-43C2-35E5-E924-55F40438F6F1}"/>
          </ac:spMkLst>
        </pc:spChg>
        <pc:spChg chg="mod">
          <ac:chgData name="Binita Gupta (binitag)" userId="2e1667b5-636b-4c95-a3b3-a8a0dc9f68da" providerId="ADAL" clId="{6D158C7D-DFAF-5969-91E7-9082DBDDB8B6}" dt="2025-09-10T07:34:25.065" v="3905" actId="20577"/>
          <ac:spMkLst>
            <pc:docMk/>
            <pc:sldMk cId="2918940026" sldId="483"/>
            <ac:spMk id="3" creationId="{0E0E08CE-F722-E2FB-C066-5FAD261149EB}"/>
          </ac:spMkLst>
        </pc:spChg>
      </pc:sldChg>
      <pc:sldChg chg="del">
        <pc:chgData name="Binita Gupta (binitag)" userId="2e1667b5-636b-4c95-a3b3-a8a0dc9f68da" providerId="ADAL" clId="{6D158C7D-DFAF-5969-91E7-9082DBDDB8B6}" dt="2025-09-10T07:30:39.266" v="3803" actId="2696"/>
        <pc:sldMkLst>
          <pc:docMk/>
          <pc:sldMk cId="1184801728" sldId="490"/>
        </pc:sldMkLst>
      </pc:sldChg>
      <pc:sldChg chg="modSp mod">
        <pc:chgData name="Binita Gupta (binitag)" userId="2e1667b5-636b-4c95-a3b3-a8a0dc9f68da" providerId="ADAL" clId="{6D158C7D-DFAF-5969-91E7-9082DBDDB8B6}" dt="2025-09-10T07:58:17.675" v="4494" actId="20577"/>
        <pc:sldMkLst>
          <pc:docMk/>
          <pc:sldMk cId="2384823885" sldId="491"/>
        </pc:sldMkLst>
        <pc:spChg chg="mod">
          <ac:chgData name="Binita Gupta (binitag)" userId="2e1667b5-636b-4c95-a3b3-a8a0dc9f68da" providerId="ADAL" clId="{6D158C7D-DFAF-5969-91E7-9082DBDDB8B6}" dt="2025-09-10T07:58:17.675" v="4494" actId="20577"/>
          <ac:spMkLst>
            <pc:docMk/>
            <pc:sldMk cId="2384823885" sldId="491"/>
            <ac:spMk id="2" creationId="{463C880F-84A2-0BB1-FB0A-0B8550380AB7}"/>
          </ac:spMkLst>
        </pc:spChg>
        <pc:spChg chg="mod">
          <ac:chgData name="Binita Gupta (binitag)" userId="2e1667b5-636b-4c95-a3b3-a8a0dc9f68da" providerId="ADAL" clId="{6D158C7D-DFAF-5969-91E7-9082DBDDB8B6}" dt="2025-09-10T07:57:12.091" v="4488" actId="20577"/>
          <ac:spMkLst>
            <pc:docMk/>
            <pc:sldMk cId="2384823885" sldId="491"/>
            <ac:spMk id="3" creationId="{CF2084C4-3725-E773-4F6F-5CC18944D145}"/>
          </ac:spMkLst>
        </pc:spChg>
      </pc:sldChg>
      <pc:sldChg chg="modSp mod">
        <pc:chgData name="Binita Gupta (binitag)" userId="2e1667b5-636b-4c95-a3b3-a8a0dc9f68da" providerId="ADAL" clId="{6D158C7D-DFAF-5969-91E7-9082DBDDB8B6}" dt="2025-09-10T07:43:16.712" v="4121" actId="20577"/>
        <pc:sldMkLst>
          <pc:docMk/>
          <pc:sldMk cId="1004152653" sldId="492"/>
        </pc:sldMkLst>
        <pc:spChg chg="mod">
          <ac:chgData name="Binita Gupta (binitag)" userId="2e1667b5-636b-4c95-a3b3-a8a0dc9f68da" providerId="ADAL" clId="{6D158C7D-DFAF-5969-91E7-9082DBDDB8B6}" dt="2025-09-10T07:06:44.975" v="2423" actId="20577"/>
          <ac:spMkLst>
            <pc:docMk/>
            <pc:sldMk cId="1004152653" sldId="492"/>
            <ac:spMk id="2" creationId="{6E5D4E72-FDEF-EF98-C556-959507556935}"/>
          </ac:spMkLst>
        </pc:spChg>
        <pc:spChg chg="mod">
          <ac:chgData name="Binita Gupta (binitag)" userId="2e1667b5-636b-4c95-a3b3-a8a0dc9f68da" providerId="ADAL" clId="{6D158C7D-DFAF-5969-91E7-9082DBDDB8B6}" dt="2025-09-10T07:43:16.712" v="4121" actId="20577"/>
          <ac:spMkLst>
            <pc:docMk/>
            <pc:sldMk cId="1004152653" sldId="492"/>
            <ac:spMk id="3" creationId="{C12C8878-5DB6-B86A-34C6-5F6E5C85D866}"/>
          </ac:spMkLst>
        </pc:spChg>
      </pc:sldChg>
      <pc:sldChg chg="modSp mod">
        <pc:chgData name="Binita Gupta (binitag)" userId="2e1667b5-636b-4c95-a3b3-a8a0dc9f68da" providerId="ADAL" clId="{6D158C7D-DFAF-5969-91E7-9082DBDDB8B6}" dt="2025-09-10T07:52:57.097" v="4369" actId="20577"/>
        <pc:sldMkLst>
          <pc:docMk/>
          <pc:sldMk cId="2238437582" sldId="493"/>
        </pc:sldMkLst>
        <pc:spChg chg="mod">
          <ac:chgData name="Binita Gupta (binitag)" userId="2e1667b5-636b-4c95-a3b3-a8a0dc9f68da" providerId="ADAL" clId="{6D158C7D-DFAF-5969-91E7-9082DBDDB8B6}" dt="2025-09-10T07:52:57.097" v="4369" actId="20577"/>
          <ac:spMkLst>
            <pc:docMk/>
            <pc:sldMk cId="2238437582" sldId="493"/>
            <ac:spMk id="3" creationId="{F84DFF49-1E86-7BF8-A1CD-678F3F5303EC}"/>
          </ac:spMkLst>
        </pc:spChg>
      </pc:sldChg>
      <pc:sldChg chg="modSp add mod">
        <pc:chgData name="Binita Gupta (binitag)" userId="2e1667b5-636b-4c95-a3b3-a8a0dc9f68da" providerId="ADAL" clId="{6D158C7D-DFAF-5969-91E7-9082DBDDB8B6}" dt="2025-09-10T07:46:18.146" v="4176" actId="20577"/>
        <pc:sldMkLst>
          <pc:docMk/>
          <pc:sldMk cId="18533938" sldId="494"/>
        </pc:sldMkLst>
        <pc:spChg chg="mod">
          <ac:chgData name="Binita Gupta (binitag)" userId="2e1667b5-636b-4c95-a3b3-a8a0dc9f68da" providerId="ADAL" clId="{6D158C7D-DFAF-5969-91E7-9082DBDDB8B6}" dt="2025-09-10T06:16:16.339" v="1364" actId="20577"/>
          <ac:spMkLst>
            <pc:docMk/>
            <pc:sldMk cId="18533938" sldId="494"/>
            <ac:spMk id="2" creationId="{A61129C5-C4D6-1784-670E-7AD9838CB405}"/>
          </ac:spMkLst>
        </pc:spChg>
        <pc:spChg chg="mod">
          <ac:chgData name="Binita Gupta (binitag)" userId="2e1667b5-636b-4c95-a3b3-a8a0dc9f68da" providerId="ADAL" clId="{6D158C7D-DFAF-5969-91E7-9082DBDDB8B6}" dt="2025-09-10T07:46:18.146" v="4176" actId="20577"/>
          <ac:spMkLst>
            <pc:docMk/>
            <pc:sldMk cId="18533938" sldId="494"/>
            <ac:spMk id="3" creationId="{A8108009-1B4F-2998-8AAC-98969863520D}"/>
          </ac:spMkLst>
        </pc:spChg>
      </pc:sldChg>
      <pc:sldChg chg="add del">
        <pc:chgData name="Binita Gupta (binitag)" userId="2e1667b5-636b-4c95-a3b3-a8a0dc9f68da" providerId="ADAL" clId="{6D158C7D-DFAF-5969-91E7-9082DBDDB8B6}" dt="2025-09-10T06:19:51.192" v="1375" actId="2696"/>
        <pc:sldMkLst>
          <pc:docMk/>
          <pc:sldMk cId="612865889" sldId="495"/>
        </pc:sldMkLst>
      </pc:sldChg>
      <pc:sldChg chg="add del">
        <pc:chgData name="Binita Gupta (binitag)" userId="2e1667b5-636b-4c95-a3b3-a8a0dc9f68da" providerId="ADAL" clId="{6D158C7D-DFAF-5969-91E7-9082DBDDB8B6}" dt="2025-09-10T06:49:57.200" v="2085" actId="2696"/>
        <pc:sldMkLst>
          <pc:docMk/>
          <pc:sldMk cId="1377233981" sldId="495"/>
        </pc:sldMkLst>
      </pc:sldChg>
      <pc:sldChg chg="modSp add mod ord">
        <pc:chgData name="Binita Gupta (binitag)" userId="2e1667b5-636b-4c95-a3b3-a8a0dc9f68da" providerId="ADAL" clId="{6D158C7D-DFAF-5969-91E7-9082DBDDB8B6}" dt="2025-09-10T07:58:05.708" v="4490" actId="20577"/>
        <pc:sldMkLst>
          <pc:docMk/>
          <pc:sldMk cId="72478032" sldId="496"/>
        </pc:sldMkLst>
        <pc:spChg chg="mod">
          <ac:chgData name="Binita Gupta (binitag)" userId="2e1667b5-636b-4c95-a3b3-a8a0dc9f68da" providerId="ADAL" clId="{6D158C7D-DFAF-5969-91E7-9082DBDDB8B6}" dt="2025-09-10T07:58:05.708" v="4490" actId="20577"/>
          <ac:spMkLst>
            <pc:docMk/>
            <pc:sldMk cId="72478032" sldId="496"/>
            <ac:spMk id="2" creationId="{DECD4F8D-1AF0-FE53-7C5D-44EABB58A7EF}"/>
          </ac:spMkLst>
        </pc:spChg>
        <pc:spChg chg="mod">
          <ac:chgData name="Binita Gupta (binitag)" userId="2e1667b5-636b-4c95-a3b3-a8a0dc9f68da" providerId="ADAL" clId="{6D158C7D-DFAF-5969-91E7-9082DBDDB8B6}" dt="2025-09-10T07:49:12.055" v="4228" actId="20577"/>
          <ac:spMkLst>
            <pc:docMk/>
            <pc:sldMk cId="72478032" sldId="496"/>
            <ac:spMk id="3" creationId="{0AA4EEF7-B33B-818B-BD3F-C8C0CBB5C13C}"/>
          </ac:spMkLst>
        </pc:spChg>
      </pc:sldChg>
      <pc:sldChg chg="add del">
        <pc:chgData name="Binita Gupta (binitag)" userId="2e1667b5-636b-4c95-a3b3-a8a0dc9f68da" providerId="ADAL" clId="{6D158C7D-DFAF-5969-91E7-9082DBDDB8B6}" dt="2025-09-10T07:37:36.134" v="3977" actId="2696"/>
        <pc:sldMkLst>
          <pc:docMk/>
          <pc:sldMk cId="1117733025" sldId="497"/>
        </pc:sldMkLst>
      </pc:sldChg>
    </pc:docChg>
  </pc:docChgLst>
  <pc:docChgLst>
    <pc:chgData name="Binita Gupta (binitag)" userId="2e1667b5-636b-4c95-a3b3-a8a0dc9f68da" providerId="ADAL" clId="{3C9992FC-1551-954F-BB08-995257A32256}"/>
    <pc:docChg chg="undo custSel addSld delSld modSld">
      <pc:chgData name="Binita Gupta (binitag)" userId="2e1667b5-636b-4c95-a3b3-a8a0dc9f68da" providerId="ADAL" clId="{3C9992FC-1551-954F-BB08-995257A32256}" dt="2024-12-19T20:28:59.020" v="765" actId="20577"/>
      <pc:docMkLst>
        <pc:docMk/>
      </pc:docMkLst>
      <pc:sldChg chg="modSp mod">
        <pc:chgData name="Binita Gupta (binitag)" userId="2e1667b5-636b-4c95-a3b3-a8a0dc9f68da" providerId="ADAL" clId="{3C9992FC-1551-954F-BB08-995257A32256}" dt="2024-12-07T22:51:52.744" v="404" actId="1076"/>
        <pc:sldMkLst>
          <pc:docMk/>
          <pc:sldMk cId="0" sldId="256"/>
        </pc:sldMkLst>
      </pc:sldChg>
      <pc:sldChg chg="modSp mod">
        <pc:chgData name="Binita Gupta (binitag)" userId="2e1667b5-636b-4c95-a3b3-a8a0dc9f68da" providerId="ADAL" clId="{3C9992FC-1551-954F-BB08-995257A32256}" dt="2024-12-19T20:20:48.898" v="643" actId="20577"/>
        <pc:sldMkLst>
          <pc:docMk/>
          <pc:sldMk cId="2537004582" sldId="333"/>
        </pc:sldMkLst>
      </pc:sldChg>
      <pc:sldChg chg="modSp mod">
        <pc:chgData name="Binita Gupta (binitag)" userId="2e1667b5-636b-4c95-a3b3-a8a0dc9f68da" providerId="ADAL" clId="{3C9992FC-1551-954F-BB08-995257A32256}" dt="2024-12-19T20:13:29.012" v="479" actId="20577"/>
        <pc:sldMkLst>
          <pc:docMk/>
          <pc:sldMk cId="1700343767" sldId="335"/>
        </pc:sldMkLst>
      </pc:sldChg>
      <pc:sldChg chg="modSp mod">
        <pc:chgData name="Binita Gupta (binitag)" userId="2e1667b5-636b-4c95-a3b3-a8a0dc9f68da" providerId="ADAL" clId="{3C9992FC-1551-954F-BB08-995257A32256}" dt="2024-12-19T20:26:36.987" v="735" actId="20577"/>
        <pc:sldMkLst>
          <pc:docMk/>
          <pc:sldMk cId="3103172032" sldId="336"/>
        </pc:sldMkLst>
      </pc:sldChg>
      <pc:sldChg chg="addSp delSp modSp mod">
        <pc:chgData name="Binita Gupta (binitag)" userId="2e1667b5-636b-4c95-a3b3-a8a0dc9f68da" providerId="ADAL" clId="{3C9992FC-1551-954F-BB08-995257A32256}" dt="2024-12-19T20:17:09.910" v="557" actId="14100"/>
        <pc:sldMkLst>
          <pc:docMk/>
          <pc:sldMk cId="653809203" sldId="337"/>
        </pc:sldMkLst>
      </pc:sldChg>
      <pc:sldChg chg="modSp mod">
        <pc:chgData name="Binita Gupta (binitag)" userId="2e1667b5-636b-4c95-a3b3-a8a0dc9f68da" providerId="ADAL" clId="{3C9992FC-1551-954F-BB08-995257A32256}" dt="2024-12-19T20:21:53.058" v="693" actId="20577"/>
        <pc:sldMkLst>
          <pc:docMk/>
          <pc:sldMk cId="2192820153" sldId="338"/>
        </pc:sldMkLst>
      </pc:sldChg>
      <pc:sldChg chg="modSp mod">
        <pc:chgData name="Binita Gupta (binitag)" userId="2e1667b5-636b-4c95-a3b3-a8a0dc9f68da" providerId="ADAL" clId="{3C9992FC-1551-954F-BB08-995257A32256}" dt="2024-12-05T18:59:44.149" v="41" actId="20577"/>
        <pc:sldMkLst>
          <pc:docMk/>
          <pc:sldMk cId="2540713944" sldId="339"/>
        </pc:sldMkLst>
      </pc:sldChg>
      <pc:sldChg chg="modSp mod">
        <pc:chgData name="Binita Gupta (binitag)" userId="2e1667b5-636b-4c95-a3b3-a8a0dc9f68da" providerId="ADAL" clId="{3C9992FC-1551-954F-BB08-995257A32256}" dt="2024-12-19T20:28:59.020" v="765" actId="20577"/>
        <pc:sldMkLst>
          <pc:docMk/>
          <pc:sldMk cId="394411005" sldId="340"/>
        </pc:sldMkLst>
      </pc:sldChg>
      <pc:sldChg chg="modSp mod">
        <pc:chgData name="Binita Gupta (binitag)" userId="2e1667b5-636b-4c95-a3b3-a8a0dc9f68da" providerId="ADAL" clId="{3C9992FC-1551-954F-BB08-995257A32256}" dt="2024-12-07T22:38:32.531" v="214" actId="5793"/>
        <pc:sldMkLst>
          <pc:docMk/>
          <pc:sldMk cId="3862680946" sldId="343"/>
        </pc:sldMkLst>
      </pc:sldChg>
      <pc:sldChg chg="modSp mod">
        <pc:chgData name="Binita Gupta (binitag)" userId="2e1667b5-636b-4c95-a3b3-a8a0dc9f68da" providerId="ADAL" clId="{3C9992FC-1551-954F-BB08-995257A32256}" dt="2024-12-07T22:36:37.437" v="213" actId="5793"/>
        <pc:sldMkLst>
          <pc:docMk/>
          <pc:sldMk cId="2948217073" sldId="344"/>
        </pc:sldMkLst>
      </pc:sldChg>
      <pc:sldChg chg="add del">
        <pc:chgData name="Binita Gupta (binitag)" userId="2e1667b5-636b-4c95-a3b3-a8a0dc9f68da" providerId="ADAL" clId="{3C9992FC-1551-954F-BB08-995257A32256}" dt="2024-12-07T22:38:40.955" v="215" actId="2696"/>
        <pc:sldMkLst>
          <pc:docMk/>
          <pc:sldMk cId="282055494" sldId="345"/>
        </pc:sldMkLst>
      </pc:sldChg>
    </pc:docChg>
  </pc:docChgLst>
  <pc:docChgLst>
    <pc:chgData name="Binita Gupta (binitag)" userId="2e1667b5-636b-4c95-a3b3-a8a0dc9f68da" providerId="ADAL" clId="{70814C0C-023C-9444-8AD7-88B8B864AB25}"/>
    <pc:docChg chg="modSld">
      <pc:chgData name="Binita Gupta (binitag)" userId="2e1667b5-636b-4c95-a3b3-a8a0dc9f68da" providerId="ADAL" clId="{70814C0C-023C-9444-8AD7-88B8B864AB25}" dt="2025-01-09T18:39:37.608" v="3" actId="20577"/>
      <pc:docMkLst>
        <pc:docMk/>
      </pc:docMkLst>
      <pc:sldChg chg="modSp mod">
        <pc:chgData name="Binita Gupta (binitag)" userId="2e1667b5-636b-4c95-a3b3-a8a0dc9f68da" providerId="ADAL" clId="{70814C0C-023C-9444-8AD7-88B8B864AB25}" dt="2025-01-09T18:39:37.608" v="3" actId="20577"/>
        <pc:sldMkLst>
          <pc:docMk/>
          <pc:sldMk cId="0" sldId="256"/>
        </pc:sldMkLst>
      </pc:sldChg>
    </pc:docChg>
  </pc:docChgLst>
  <pc:docChgLst>
    <pc:chgData name="Binita Gupta (binitag)" userId="2e1667b5-636b-4c95-a3b3-a8a0dc9f68da" providerId="ADAL" clId="{23A2E2CC-4405-EA40-A10C-C3AB72F3D97F}"/>
    <pc:docChg chg="undo custSel addSld delSld modSld modMainMaster">
      <pc:chgData name="Binita Gupta (binitag)" userId="2e1667b5-636b-4c95-a3b3-a8a0dc9f68da" providerId="ADAL" clId="{23A2E2CC-4405-EA40-A10C-C3AB72F3D97F}" dt="2025-07-18T15:29:30.033" v="1441" actId="20577"/>
      <pc:docMkLst>
        <pc:docMk/>
      </pc:docMkLst>
      <pc:sldChg chg="addSp modSp mod">
        <pc:chgData name="Binita Gupta (binitag)" userId="2e1667b5-636b-4c95-a3b3-a8a0dc9f68da" providerId="ADAL" clId="{23A2E2CC-4405-EA40-A10C-C3AB72F3D97F}" dt="2025-07-13T22:12:35.170" v="452"/>
        <pc:sldMkLst>
          <pc:docMk/>
          <pc:sldMk cId="0" sldId="256"/>
        </pc:sldMkLst>
      </pc:sldChg>
      <pc:sldChg chg="addSp modSp">
        <pc:chgData name="Binita Gupta (binitag)" userId="2e1667b5-636b-4c95-a3b3-a8a0dc9f68da" providerId="ADAL" clId="{23A2E2CC-4405-EA40-A10C-C3AB72F3D97F}" dt="2025-07-13T22:12:35.170" v="452"/>
        <pc:sldMkLst>
          <pc:docMk/>
          <pc:sldMk cId="2843114813" sldId="431"/>
        </pc:sldMkLst>
      </pc:sldChg>
      <pc:sldChg chg="addSp modSp mod">
        <pc:chgData name="Binita Gupta (binitag)" userId="2e1667b5-636b-4c95-a3b3-a8a0dc9f68da" providerId="ADAL" clId="{23A2E2CC-4405-EA40-A10C-C3AB72F3D97F}" dt="2025-07-13T22:12:35.170" v="452"/>
        <pc:sldMkLst>
          <pc:docMk/>
          <pc:sldMk cId="2926589070" sldId="433"/>
        </pc:sldMkLst>
      </pc:sldChg>
      <pc:sldChg chg="addSp modSp mod">
        <pc:chgData name="Binita Gupta (binitag)" userId="2e1667b5-636b-4c95-a3b3-a8a0dc9f68da" providerId="ADAL" clId="{23A2E2CC-4405-EA40-A10C-C3AB72F3D97F}" dt="2025-07-14T14:19:06.488" v="1346" actId="20577"/>
        <pc:sldMkLst>
          <pc:docMk/>
          <pc:sldMk cId="983043545" sldId="450"/>
        </pc:sldMkLst>
      </pc:sldChg>
      <pc:sldChg chg="del">
        <pc:chgData name="Binita Gupta (binitag)" userId="2e1667b5-636b-4c95-a3b3-a8a0dc9f68da" providerId="ADAL" clId="{23A2E2CC-4405-EA40-A10C-C3AB72F3D97F}" dt="2025-07-13T20:51:24.143" v="8" actId="2696"/>
        <pc:sldMkLst>
          <pc:docMk/>
          <pc:sldMk cId="1064179009" sldId="474"/>
        </pc:sldMkLst>
      </pc:sldChg>
      <pc:sldChg chg="del">
        <pc:chgData name="Binita Gupta (binitag)" userId="2e1667b5-636b-4c95-a3b3-a8a0dc9f68da" providerId="ADAL" clId="{23A2E2CC-4405-EA40-A10C-C3AB72F3D97F}" dt="2025-07-13T20:51:24.146" v="12" actId="2696"/>
        <pc:sldMkLst>
          <pc:docMk/>
          <pc:sldMk cId="123082671" sldId="475"/>
        </pc:sldMkLst>
      </pc:sldChg>
      <pc:sldChg chg="del">
        <pc:chgData name="Binita Gupta (binitag)" userId="2e1667b5-636b-4c95-a3b3-a8a0dc9f68da" providerId="ADAL" clId="{23A2E2CC-4405-EA40-A10C-C3AB72F3D97F}" dt="2025-07-13T20:51:24.145" v="11" actId="2696"/>
        <pc:sldMkLst>
          <pc:docMk/>
          <pc:sldMk cId="3216967660" sldId="476"/>
        </pc:sldMkLst>
      </pc:sldChg>
      <pc:sldChg chg="del">
        <pc:chgData name="Binita Gupta (binitag)" userId="2e1667b5-636b-4c95-a3b3-a8a0dc9f68da" providerId="ADAL" clId="{23A2E2CC-4405-EA40-A10C-C3AB72F3D97F}" dt="2025-07-13T20:51:24.144" v="10" actId="2696"/>
        <pc:sldMkLst>
          <pc:docMk/>
          <pc:sldMk cId="3414412811" sldId="477"/>
        </pc:sldMkLst>
      </pc:sldChg>
      <pc:sldChg chg="modSp mod">
        <pc:chgData name="Binita Gupta (binitag)" userId="2e1667b5-636b-4c95-a3b3-a8a0dc9f68da" providerId="ADAL" clId="{23A2E2CC-4405-EA40-A10C-C3AB72F3D97F}" dt="2025-07-13T21:45:25.371" v="86" actId="20577"/>
        <pc:sldMkLst>
          <pc:docMk/>
          <pc:sldMk cId="2018440197" sldId="478"/>
        </pc:sldMkLst>
      </pc:sldChg>
      <pc:sldChg chg="del">
        <pc:chgData name="Binita Gupta (binitag)" userId="2e1667b5-636b-4c95-a3b3-a8a0dc9f68da" providerId="ADAL" clId="{23A2E2CC-4405-EA40-A10C-C3AB72F3D97F}" dt="2025-07-13T20:51:24.139" v="4" actId="2696"/>
        <pc:sldMkLst>
          <pc:docMk/>
          <pc:sldMk cId="1557098567" sldId="479"/>
        </pc:sldMkLst>
      </pc:sldChg>
      <pc:sldChg chg="del">
        <pc:chgData name="Binita Gupta (binitag)" userId="2e1667b5-636b-4c95-a3b3-a8a0dc9f68da" providerId="ADAL" clId="{23A2E2CC-4405-EA40-A10C-C3AB72F3D97F}" dt="2025-07-13T20:51:24.143" v="9" actId="2696"/>
        <pc:sldMkLst>
          <pc:docMk/>
          <pc:sldMk cId="1947095495" sldId="480"/>
        </pc:sldMkLst>
      </pc:sldChg>
      <pc:sldChg chg="addSp modSp mod">
        <pc:chgData name="Binita Gupta (binitag)" userId="2e1667b5-636b-4c95-a3b3-a8a0dc9f68da" providerId="ADAL" clId="{23A2E2CC-4405-EA40-A10C-C3AB72F3D97F}" dt="2025-07-14T14:10:35.341" v="1009" actId="20577"/>
        <pc:sldMkLst>
          <pc:docMk/>
          <pc:sldMk cId="830744505" sldId="482"/>
        </pc:sldMkLst>
      </pc:sldChg>
      <pc:sldChg chg="addSp modSp mod">
        <pc:chgData name="Binita Gupta (binitag)" userId="2e1667b5-636b-4c95-a3b3-a8a0dc9f68da" providerId="ADAL" clId="{23A2E2CC-4405-EA40-A10C-C3AB72F3D97F}" dt="2025-07-14T14:21:38.814" v="1361" actId="20577"/>
        <pc:sldMkLst>
          <pc:docMk/>
          <pc:sldMk cId="2918940026" sldId="483"/>
        </pc:sldMkLst>
      </pc:sldChg>
      <pc:sldChg chg="del">
        <pc:chgData name="Binita Gupta (binitag)" userId="2e1667b5-636b-4c95-a3b3-a8a0dc9f68da" providerId="ADAL" clId="{23A2E2CC-4405-EA40-A10C-C3AB72F3D97F}" dt="2025-07-13T20:51:24.140" v="5" actId="2696"/>
        <pc:sldMkLst>
          <pc:docMk/>
          <pc:sldMk cId="1488767477" sldId="484"/>
        </pc:sldMkLst>
      </pc:sldChg>
      <pc:sldChg chg="del">
        <pc:chgData name="Binita Gupta (binitag)" userId="2e1667b5-636b-4c95-a3b3-a8a0dc9f68da" providerId="ADAL" clId="{23A2E2CC-4405-EA40-A10C-C3AB72F3D97F}" dt="2025-07-13T20:51:24.141" v="6" actId="2696"/>
        <pc:sldMkLst>
          <pc:docMk/>
          <pc:sldMk cId="2447857979" sldId="485"/>
        </pc:sldMkLst>
      </pc:sldChg>
      <pc:sldChg chg="del">
        <pc:chgData name="Binita Gupta (binitag)" userId="2e1667b5-636b-4c95-a3b3-a8a0dc9f68da" providerId="ADAL" clId="{23A2E2CC-4405-EA40-A10C-C3AB72F3D97F}" dt="2025-07-13T20:51:24.142" v="7" actId="2696"/>
        <pc:sldMkLst>
          <pc:docMk/>
          <pc:sldMk cId="3185827247" sldId="487"/>
        </pc:sldMkLst>
      </pc:sldChg>
      <pc:sldChg chg="del">
        <pc:chgData name="Binita Gupta (binitag)" userId="2e1667b5-636b-4c95-a3b3-a8a0dc9f68da" providerId="ADAL" clId="{23A2E2CC-4405-EA40-A10C-C3AB72F3D97F}" dt="2025-07-13T20:51:24.138" v="3" actId="2696"/>
        <pc:sldMkLst>
          <pc:docMk/>
          <pc:sldMk cId="1264756274" sldId="488"/>
        </pc:sldMkLst>
      </pc:sldChg>
      <pc:sldChg chg="del">
        <pc:chgData name="Binita Gupta (binitag)" userId="2e1667b5-636b-4c95-a3b3-a8a0dc9f68da" providerId="ADAL" clId="{23A2E2CC-4405-EA40-A10C-C3AB72F3D97F}" dt="2025-07-13T20:51:24.137" v="2" actId="2696"/>
        <pc:sldMkLst>
          <pc:docMk/>
          <pc:sldMk cId="3895758988" sldId="489"/>
        </pc:sldMkLst>
      </pc:sldChg>
      <pc:sldChg chg="modSp mod">
        <pc:chgData name="Binita Gupta (binitag)" userId="2e1667b5-636b-4c95-a3b3-a8a0dc9f68da" providerId="ADAL" clId="{23A2E2CC-4405-EA40-A10C-C3AB72F3D97F}" dt="2025-07-13T21:45:38.479" v="94" actId="20577"/>
        <pc:sldMkLst>
          <pc:docMk/>
          <pc:sldMk cId="1184801728" sldId="490"/>
        </pc:sldMkLst>
      </pc:sldChg>
      <pc:sldChg chg="modSp mod">
        <pc:chgData name="Binita Gupta (binitag)" userId="2e1667b5-636b-4c95-a3b3-a8a0dc9f68da" providerId="ADAL" clId="{23A2E2CC-4405-EA40-A10C-C3AB72F3D97F}" dt="2025-07-14T14:25:03.877" v="1431" actId="20577"/>
        <pc:sldMkLst>
          <pc:docMk/>
          <pc:sldMk cId="2384823885" sldId="491"/>
        </pc:sldMkLst>
      </pc:sldChg>
      <pc:sldChg chg="addSp delSp modSp add mod">
        <pc:chgData name="Binita Gupta (binitag)" userId="2e1667b5-636b-4c95-a3b3-a8a0dc9f68da" providerId="ADAL" clId="{23A2E2CC-4405-EA40-A10C-C3AB72F3D97F}" dt="2025-07-14T13:57:48.332" v="557" actId="20577"/>
        <pc:sldMkLst>
          <pc:docMk/>
          <pc:sldMk cId="1004152653" sldId="492"/>
        </pc:sldMkLst>
      </pc:sldChg>
      <pc:sldChg chg="modSp del mod">
        <pc:chgData name="Binita Gupta (binitag)" userId="2e1667b5-636b-4c95-a3b3-a8a0dc9f68da" providerId="ADAL" clId="{23A2E2CC-4405-EA40-A10C-C3AB72F3D97F}" dt="2025-07-13T21:48:24.271" v="146" actId="2696"/>
        <pc:sldMkLst>
          <pc:docMk/>
          <pc:sldMk cId="2991929099" sldId="492"/>
        </pc:sldMkLst>
      </pc:sldChg>
      <pc:sldChg chg="modSp new mod">
        <pc:chgData name="Binita Gupta (binitag)" userId="2e1667b5-636b-4c95-a3b3-a8a0dc9f68da" providerId="ADAL" clId="{23A2E2CC-4405-EA40-A10C-C3AB72F3D97F}" dt="2025-07-14T14:19:32.388" v="1350" actId="403"/>
        <pc:sldMkLst>
          <pc:docMk/>
          <pc:sldMk cId="2238437582" sldId="493"/>
        </pc:sldMkLst>
      </pc:sldChg>
      <pc:sldMasterChg chg="modSp mod">
        <pc:chgData name="Binita Gupta (binitag)" userId="2e1667b5-636b-4c95-a3b3-a8a0dc9f68da" providerId="ADAL" clId="{23A2E2CC-4405-EA40-A10C-C3AB72F3D97F}" dt="2025-07-18T15:29:30.033" v="1441" actId="20577"/>
        <pc:sldMasterMkLst>
          <pc:docMk/>
          <pc:sldMasterMk cId="0" sldId="2147483648"/>
        </pc:sldMasterMkLst>
      </pc:sldMasterChg>
    </pc:docChg>
  </pc:docChgLst>
  <pc:docChgLst>
    <pc:chgData name="Binita Gupta (binitag)" userId="2e1667b5-636b-4c95-a3b3-a8a0dc9f68da" providerId="ADAL" clId="{B832FC56-0D90-894E-A5AC-D5D1E0635F33}"/>
    <pc:docChg chg="modMainMaster">
      <pc:chgData name="Binita Gupta (binitag)" userId="2e1667b5-636b-4c95-a3b3-a8a0dc9f68da" providerId="ADAL" clId="{B832FC56-0D90-894E-A5AC-D5D1E0635F33}" dt="2024-12-19T20:30:17.089" v="1" actId="20577"/>
      <pc:docMkLst>
        <pc:docMk/>
      </pc:docMkLst>
      <pc:sldMasterChg chg="modSp mod">
        <pc:chgData name="Binita Gupta (binitag)" userId="2e1667b5-636b-4c95-a3b3-a8a0dc9f68da" providerId="ADAL" clId="{B832FC56-0D90-894E-A5AC-D5D1E0635F33}" dt="2024-12-19T20:30:17.089" v="1" actId="20577"/>
        <pc:sldMasterMkLst>
          <pc:docMk/>
          <pc:sldMasterMk cId="0" sldId="2147483648"/>
        </pc:sldMasterMkLst>
      </pc:sldMasterChg>
    </pc:docChg>
  </pc:docChgLst>
  <pc:docChgLst>
    <pc:chgData name="Binita Gupta (binitag)" userId="2e1667b5-636b-4c95-a3b3-a8a0dc9f68da" providerId="ADAL" clId="{0A5F651E-6E85-F44D-B6D1-A5900F98C137}"/>
    <pc:docChg chg="delSld modSld modMainMaster">
      <pc:chgData name="Binita Gupta (binitag)" userId="2e1667b5-636b-4c95-a3b3-a8a0dc9f68da" providerId="ADAL" clId="{0A5F651E-6E85-F44D-B6D1-A5900F98C137}" dt="2025-06-16T07:05:34.405" v="72" actId="20577"/>
      <pc:docMkLst>
        <pc:docMk/>
      </pc:docMkLst>
      <pc:sldChg chg="modSp mod">
        <pc:chgData name="Binita Gupta (binitag)" userId="2e1667b5-636b-4c95-a3b3-a8a0dc9f68da" providerId="ADAL" clId="{0A5F651E-6E85-F44D-B6D1-A5900F98C137}" dt="2025-06-16T07:04:17.093" v="61" actId="20577"/>
        <pc:sldMkLst>
          <pc:docMk/>
          <pc:sldMk cId="0" sldId="256"/>
        </pc:sldMkLst>
      </pc:sldChg>
      <pc:sldChg chg="modSp mod">
        <pc:chgData name="Binita Gupta (binitag)" userId="2e1667b5-636b-4c95-a3b3-a8a0dc9f68da" providerId="ADAL" clId="{0A5F651E-6E85-F44D-B6D1-A5900F98C137}" dt="2025-06-16T07:03:37.388" v="54" actId="20577"/>
        <pc:sldMkLst>
          <pc:docMk/>
          <pc:sldMk cId="333459029" sldId="326"/>
        </pc:sldMkLst>
      </pc:sldChg>
      <pc:sldChg chg="del">
        <pc:chgData name="Binita Gupta (binitag)" userId="2e1667b5-636b-4c95-a3b3-a8a0dc9f68da" providerId="ADAL" clId="{0A5F651E-6E85-F44D-B6D1-A5900F98C137}" dt="2025-06-16T07:02:05.090" v="16" actId="2696"/>
        <pc:sldMkLst>
          <pc:docMk/>
          <pc:sldMk cId="2948217073" sldId="344"/>
        </pc:sldMkLst>
      </pc:sldChg>
      <pc:sldChg chg="modSp mod">
        <pc:chgData name="Binita Gupta (binitag)" userId="2e1667b5-636b-4c95-a3b3-a8a0dc9f68da" providerId="ADAL" clId="{0A5F651E-6E85-F44D-B6D1-A5900F98C137}" dt="2025-06-16T07:04:50.051" v="62" actId="20577"/>
        <pc:sldMkLst>
          <pc:docMk/>
          <pc:sldMk cId="1433370328" sldId="347"/>
        </pc:sldMkLst>
      </pc:sldChg>
      <pc:sldChg chg="modSp mod">
        <pc:chgData name="Binita Gupta (binitag)" userId="2e1667b5-636b-4c95-a3b3-a8a0dc9f68da" providerId="ADAL" clId="{0A5F651E-6E85-F44D-B6D1-A5900F98C137}" dt="2025-06-16T07:00:21.375" v="14" actId="20577"/>
        <pc:sldMkLst>
          <pc:docMk/>
          <pc:sldMk cId="2299667138" sldId="348"/>
        </pc:sldMkLst>
      </pc:sldChg>
      <pc:sldChg chg="del">
        <pc:chgData name="Binita Gupta (binitag)" userId="2e1667b5-636b-4c95-a3b3-a8a0dc9f68da" providerId="ADAL" clId="{0A5F651E-6E85-F44D-B6D1-A5900F98C137}" dt="2025-06-16T07:03:28.366" v="53" actId="2696"/>
        <pc:sldMkLst>
          <pc:docMk/>
          <pc:sldMk cId="3970798895" sldId="349"/>
        </pc:sldMkLst>
      </pc:sldChg>
      <pc:sldChg chg="modSp mod">
        <pc:chgData name="Binita Gupta (binitag)" userId="2e1667b5-636b-4c95-a3b3-a8a0dc9f68da" providerId="ADAL" clId="{0A5F651E-6E85-F44D-B6D1-A5900F98C137}" dt="2025-06-16T07:03:08.568" v="52" actId="20577"/>
        <pc:sldMkLst>
          <pc:docMk/>
          <pc:sldMk cId="3861778112" sldId="350"/>
        </pc:sldMkLst>
      </pc:sldChg>
      <pc:sldChg chg="del">
        <pc:chgData name="Binita Gupta (binitag)" userId="2e1667b5-636b-4c95-a3b3-a8a0dc9f68da" providerId="ADAL" clId="{0A5F651E-6E85-F44D-B6D1-A5900F98C137}" dt="2025-06-16T07:02:09.780" v="17" actId="2696"/>
        <pc:sldMkLst>
          <pc:docMk/>
          <pc:sldMk cId="936379771" sldId="351"/>
        </pc:sldMkLst>
      </pc:sldChg>
      <pc:sldChg chg="del">
        <pc:chgData name="Binita Gupta (binitag)" userId="2e1667b5-636b-4c95-a3b3-a8a0dc9f68da" providerId="ADAL" clId="{0A5F651E-6E85-F44D-B6D1-A5900F98C137}" dt="2025-06-16T07:01:55.146" v="15" actId="2696"/>
        <pc:sldMkLst>
          <pc:docMk/>
          <pc:sldMk cId="207729751" sldId="352"/>
        </pc:sldMkLst>
      </pc:sldChg>
      <pc:sldMasterChg chg="modSp mod">
        <pc:chgData name="Binita Gupta (binitag)" userId="2e1667b5-636b-4c95-a3b3-a8a0dc9f68da" providerId="ADAL" clId="{0A5F651E-6E85-F44D-B6D1-A5900F98C137}" dt="2025-06-16T07:05:34.405" v="72" actId="20577"/>
        <pc:sldMasterMkLst>
          <pc:docMk/>
          <pc:sldMasterMk cId="0" sldId="2147483648"/>
        </pc:sldMasterMkLst>
      </pc:sldMasterChg>
    </pc:docChg>
  </pc:docChgLst>
  <pc:docChgLst>
    <pc:chgData name="Binita Gupta (binitag)" userId="2e1667b5-636b-4c95-a3b3-a8a0dc9f68da" providerId="ADAL" clId="{719E278A-7F2A-F64D-BB50-4B50DE7515A0}"/>
    <pc:docChg chg="undo custSel addSld delSld modSld modMainMaster">
      <pc:chgData name="Binita Gupta (binitag)" userId="2e1667b5-636b-4c95-a3b3-a8a0dc9f68da" providerId="ADAL" clId="{719E278A-7F2A-F64D-BB50-4B50DE7515A0}" dt="2025-03-26T21:00:31.296" v="3642" actId="20577"/>
      <pc:docMkLst>
        <pc:docMk/>
      </pc:docMkLst>
      <pc:sldChg chg="addSp modSp mod">
        <pc:chgData name="Binita Gupta (binitag)" userId="2e1667b5-636b-4c95-a3b3-a8a0dc9f68da" providerId="ADAL" clId="{719E278A-7F2A-F64D-BB50-4B50DE7515A0}" dt="2025-03-26T21:00:31.296" v="3642" actId="20577"/>
        <pc:sldMkLst>
          <pc:docMk/>
          <pc:sldMk cId="333459029" sldId="326"/>
        </pc:sldMkLst>
      </pc:sldChg>
      <pc:sldChg chg="del">
        <pc:chgData name="Binita Gupta (binitag)" userId="2e1667b5-636b-4c95-a3b3-a8a0dc9f68da" providerId="ADAL" clId="{719E278A-7F2A-F64D-BB50-4B50DE7515A0}" dt="2025-03-26T20:20:58.142" v="2838" actId="2696"/>
        <pc:sldMkLst>
          <pc:docMk/>
          <pc:sldMk cId="2537004582" sldId="333"/>
        </pc:sldMkLst>
      </pc:sldChg>
      <pc:sldChg chg="del">
        <pc:chgData name="Binita Gupta (binitag)" userId="2e1667b5-636b-4c95-a3b3-a8a0dc9f68da" providerId="ADAL" clId="{719E278A-7F2A-F64D-BB50-4B50DE7515A0}" dt="2025-03-26T20:21:00.750" v="2840" actId="2696"/>
        <pc:sldMkLst>
          <pc:docMk/>
          <pc:sldMk cId="1700343767" sldId="335"/>
        </pc:sldMkLst>
      </pc:sldChg>
      <pc:sldChg chg="del">
        <pc:chgData name="Binita Gupta (binitag)" userId="2e1667b5-636b-4c95-a3b3-a8a0dc9f68da" providerId="ADAL" clId="{719E278A-7F2A-F64D-BB50-4B50DE7515A0}" dt="2025-03-26T20:22:16.194" v="2843" actId="2696"/>
        <pc:sldMkLst>
          <pc:docMk/>
          <pc:sldMk cId="3103172032" sldId="336"/>
        </pc:sldMkLst>
      </pc:sldChg>
      <pc:sldChg chg="del">
        <pc:chgData name="Binita Gupta (binitag)" userId="2e1667b5-636b-4c95-a3b3-a8a0dc9f68da" providerId="ADAL" clId="{719E278A-7F2A-F64D-BB50-4B50DE7515A0}" dt="2025-03-26T20:20:59.174" v="2839" actId="2696"/>
        <pc:sldMkLst>
          <pc:docMk/>
          <pc:sldMk cId="653809203" sldId="337"/>
        </pc:sldMkLst>
      </pc:sldChg>
      <pc:sldChg chg="del">
        <pc:chgData name="Binita Gupta (binitag)" userId="2e1667b5-636b-4c95-a3b3-a8a0dc9f68da" providerId="ADAL" clId="{719E278A-7F2A-F64D-BB50-4B50DE7515A0}" dt="2025-03-26T20:22:14.061" v="2842" actId="2696"/>
        <pc:sldMkLst>
          <pc:docMk/>
          <pc:sldMk cId="2192820153" sldId="338"/>
        </pc:sldMkLst>
      </pc:sldChg>
      <pc:sldChg chg="del">
        <pc:chgData name="Binita Gupta (binitag)" userId="2e1667b5-636b-4c95-a3b3-a8a0dc9f68da" providerId="ADAL" clId="{719E278A-7F2A-F64D-BB50-4B50DE7515A0}" dt="2025-03-26T20:21:06.163" v="2841" actId="2696"/>
        <pc:sldMkLst>
          <pc:docMk/>
          <pc:sldMk cId="2540713944" sldId="339"/>
        </pc:sldMkLst>
      </pc:sldChg>
      <pc:sldChg chg="del">
        <pc:chgData name="Binita Gupta (binitag)" userId="2e1667b5-636b-4c95-a3b3-a8a0dc9f68da" providerId="ADAL" clId="{719E278A-7F2A-F64D-BB50-4B50DE7515A0}" dt="2025-03-26T20:22:17.260" v="2844" actId="2696"/>
        <pc:sldMkLst>
          <pc:docMk/>
          <pc:sldMk cId="394411005" sldId="340"/>
        </pc:sldMkLst>
      </pc:sldChg>
      <pc:sldChg chg="del">
        <pc:chgData name="Binita Gupta (binitag)" userId="2e1667b5-636b-4c95-a3b3-a8a0dc9f68da" providerId="ADAL" clId="{719E278A-7F2A-F64D-BB50-4B50DE7515A0}" dt="2025-03-26T20:22:33.619" v="2846" actId="2696"/>
        <pc:sldMkLst>
          <pc:docMk/>
          <pc:sldMk cId="3980047563" sldId="342"/>
        </pc:sldMkLst>
      </pc:sldChg>
      <pc:sldChg chg="del">
        <pc:chgData name="Binita Gupta (binitag)" userId="2e1667b5-636b-4c95-a3b3-a8a0dc9f68da" providerId="ADAL" clId="{719E278A-7F2A-F64D-BB50-4B50DE7515A0}" dt="2025-03-26T20:22:23.327" v="2845" actId="2696"/>
        <pc:sldMkLst>
          <pc:docMk/>
          <pc:sldMk cId="3862680946" sldId="343"/>
        </pc:sldMkLst>
      </pc:sldChg>
      <pc:sldChg chg="modSp mod">
        <pc:chgData name="Binita Gupta (binitag)" userId="2e1667b5-636b-4c95-a3b3-a8a0dc9f68da" providerId="ADAL" clId="{719E278A-7F2A-F64D-BB50-4B50DE7515A0}" dt="2025-03-26T20:31:24.080" v="3388" actId="20577"/>
        <pc:sldMkLst>
          <pc:docMk/>
          <pc:sldMk cId="2948217073" sldId="344"/>
        </pc:sldMkLst>
      </pc:sldChg>
      <pc:sldChg chg="add del">
        <pc:chgData name="Binita Gupta (binitag)" userId="2e1667b5-636b-4c95-a3b3-a8a0dc9f68da" providerId="ADAL" clId="{719E278A-7F2A-F64D-BB50-4B50DE7515A0}" dt="2025-03-26T20:20:55.702" v="2837" actId="2696"/>
        <pc:sldMkLst>
          <pc:docMk/>
          <pc:sldMk cId="3157443048" sldId="345"/>
        </pc:sldMkLst>
      </pc:sldChg>
      <pc:sldChg chg="add del">
        <pc:chgData name="Binita Gupta (binitag)" userId="2e1667b5-636b-4c95-a3b3-a8a0dc9f68da" providerId="ADAL" clId="{719E278A-7F2A-F64D-BB50-4B50DE7515A0}" dt="2025-03-26T20:20:53.104" v="2836" actId="2696"/>
        <pc:sldMkLst>
          <pc:docMk/>
          <pc:sldMk cId="1853825377" sldId="346"/>
        </pc:sldMkLst>
      </pc:sldChg>
      <pc:sldChg chg="addSp delSp modSp new mod">
        <pc:chgData name="Binita Gupta (binitag)" userId="2e1667b5-636b-4c95-a3b3-a8a0dc9f68da" providerId="ADAL" clId="{719E278A-7F2A-F64D-BB50-4B50DE7515A0}" dt="2025-03-26T20:39:06.305" v="3457" actId="20577"/>
        <pc:sldMkLst>
          <pc:docMk/>
          <pc:sldMk cId="1433370328" sldId="347"/>
        </pc:sldMkLst>
      </pc:sldChg>
      <pc:sldChg chg="new del">
        <pc:chgData name="Binita Gupta (binitag)" userId="2e1667b5-636b-4c95-a3b3-a8a0dc9f68da" providerId="ADAL" clId="{719E278A-7F2A-F64D-BB50-4B50DE7515A0}" dt="2025-03-26T20:20:52.282" v="2835" actId="2696"/>
        <pc:sldMkLst>
          <pc:docMk/>
          <pc:sldMk cId="980219736" sldId="348"/>
        </pc:sldMkLst>
      </pc:sldChg>
      <pc:sldChg chg="add del">
        <pc:chgData name="Binita Gupta (binitag)" userId="2e1667b5-636b-4c95-a3b3-a8a0dc9f68da" providerId="ADAL" clId="{719E278A-7F2A-F64D-BB50-4B50DE7515A0}" dt="2025-03-26T20:31:28.442" v="3389" actId="2696"/>
        <pc:sldMkLst>
          <pc:docMk/>
          <pc:sldMk cId="1639523754" sldId="348"/>
        </pc:sldMkLst>
      </pc:sldChg>
      <pc:sldChg chg="modSp add mod">
        <pc:chgData name="Binita Gupta (binitag)" userId="2e1667b5-636b-4c95-a3b3-a8a0dc9f68da" providerId="ADAL" clId="{719E278A-7F2A-F64D-BB50-4B50DE7515A0}" dt="2025-03-26T20:37:43.067" v="3413" actId="20577"/>
        <pc:sldMkLst>
          <pc:docMk/>
          <pc:sldMk cId="2299667138" sldId="348"/>
        </pc:sldMkLst>
      </pc:sldChg>
      <pc:sldMasterChg chg="addSp delSp modSp mod">
        <pc:chgData name="Binita Gupta (binitag)" userId="2e1667b5-636b-4c95-a3b3-a8a0dc9f68da" providerId="ADAL" clId="{719E278A-7F2A-F64D-BB50-4B50DE7515A0}" dt="2025-03-26T19:56:42.069" v="1454" actId="20577"/>
        <pc:sldMasterMkLst>
          <pc:docMk/>
          <pc:sldMasterMk cId="0" sldId="2147483648"/>
        </pc:sldMasterMkLst>
      </pc:sldMasterChg>
    </pc:docChg>
  </pc:docChgLst>
  <pc:docChgLst>
    <pc:chgData name="Binita Gupta (binitag)" userId="2e1667b5-636b-4c95-a3b3-a8a0dc9f68da" providerId="ADAL" clId="{49063EDA-CAC5-394B-B54C-6301183B4B2D}"/>
    <pc:docChg chg="undo custSel addSld delSld modSld modMainMaster">
      <pc:chgData name="Binita Gupta (binitag)" userId="2e1667b5-636b-4c95-a3b3-a8a0dc9f68da" providerId="ADAL" clId="{49063EDA-CAC5-394B-B54C-6301183B4B2D}" dt="2025-06-18T22:15:27.111" v="3026" actId="1076"/>
      <pc:docMkLst>
        <pc:docMk/>
      </pc:docMkLst>
      <pc:sldChg chg="delSp modSp mod">
        <pc:chgData name="Binita Gupta (binitag)" userId="2e1667b5-636b-4c95-a3b3-a8a0dc9f68da" providerId="ADAL" clId="{49063EDA-CAC5-394B-B54C-6301183B4B2D}" dt="2025-06-18T20:14:12.899" v="2100" actId="20577"/>
        <pc:sldMkLst>
          <pc:docMk/>
          <pc:sldMk cId="333459029" sldId="326"/>
        </pc:sldMkLst>
      </pc:sldChg>
      <pc:sldChg chg="addSp delSp modSp mod modClrScheme chgLayout">
        <pc:chgData name="Binita Gupta (binitag)" userId="2e1667b5-636b-4c95-a3b3-a8a0dc9f68da" providerId="ADAL" clId="{49063EDA-CAC5-394B-B54C-6301183B4B2D}" dt="2025-06-18T20:46:36.932" v="2639" actId="1076"/>
        <pc:sldMkLst>
          <pc:docMk/>
          <pc:sldMk cId="1433370328" sldId="347"/>
        </pc:sldMkLst>
      </pc:sldChg>
      <pc:sldChg chg="del">
        <pc:chgData name="Binita Gupta (binitag)" userId="2e1667b5-636b-4c95-a3b3-a8a0dc9f68da" providerId="ADAL" clId="{49063EDA-CAC5-394B-B54C-6301183B4B2D}" dt="2025-06-18T20:48:25.490" v="2668" actId="2696"/>
        <pc:sldMkLst>
          <pc:docMk/>
          <pc:sldMk cId="2299667138" sldId="348"/>
        </pc:sldMkLst>
      </pc:sldChg>
      <pc:sldChg chg="del">
        <pc:chgData name="Binita Gupta (binitag)" userId="2e1667b5-636b-4c95-a3b3-a8a0dc9f68da" providerId="ADAL" clId="{49063EDA-CAC5-394B-B54C-6301183B4B2D}" dt="2025-06-18T20:48:29.156" v="2669" actId="2696"/>
        <pc:sldMkLst>
          <pc:docMk/>
          <pc:sldMk cId="3861778112" sldId="350"/>
        </pc:sldMkLst>
      </pc:sldChg>
      <pc:sldChg chg="add del">
        <pc:chgData name="Binita Gupta (binitag)" userId="2e1667b5-636b-4c95-a3b3-a8a0dc9f68da" providerId="ADAL" clId="{49063EDA-CAC5-394B-B54C-6301183B4B2D}" dt="2025-06-18T20:48:24.561" v="2667" actId="2696"/>
        <pc:sldMkLst>
          <pc:docMk/>
          <pc:sldMk cId="2207057829" sldId="354"/>
        </pc:sldMkLst>
      </pc:sldChg>
      <pc:sldChg chg="add del">
        <pc:chgData name="Binita Gupta (binitag)" userId="2e1667b5-636b-4c95-a3b3-a8a0dc9f68da" providerId="ADAL" clId="{49063EDA-CAC5-394B-B54C-6301183B4B2D}" dt="2025-06-18T19:35:39.339" v="1717" actId="2696"/>
        <pc:sldMkLst>
          <pc:docMk/>
          <pc:sldMk cId="3406595441" sldId="354"/>
        </pc:sldMkLst>
      </pc:sldChg>
      <pc:sldChg chg="addSp delSp modSp add mod">
        <pc:chgData name="Binita Gupta (binitag)" userId="2e1667b5-636b-4c95-a3b3-a8a0dc9f68da" providerId="ADAL" clId="{49063EDA-CAC5-394B-B54C-6301183B4B2D}" dt="2025-06-18T22:09:49.922" v="2942" actId="1076"/>
        <pc:sldMkLst>
          <pc:docMk/>
          <pc:sldMk cId="2377281869" sldId="355"/>
        </pc:sldMkLst>
      </pc:sldChg>
      <pc:sldChg chg="addSp delSp modSp add mod">
        <pc:chgData name="Binita Gupta (binitag)" userId="2e1667b5-636b-4c95-a3b3-a8a0dc9f68da" providerId="ADAL" clId="{49063EDA-CAC5-394B-B54C-6301183B4B2D}" dt="2025-06-18T22:10:17.701" v="2943" actId="14100"/>
        <pc:sldMkLst>
          <pc:docMk/>
          <pc:sldMk cId="1215307442" sldId="356"/>
        </pc:sldMkLst>
      </pc:sldChg>
      <pc:sldChg chg="addSp delSp modSp add mod">
        <pc:chgData name="Binita Gupta (binitag)" userId="2e1667b5-636b-4c95-a3b3-a8a0dc9f68da" providerId="ADAL" clId="{49063EDA-CAC5-394B-B54C-6301183B4B2D}" dt="2025-06-18T20:48:14.841" v="2664" actId="1076"/>
        <pc:sldMkLst>
          <pc:docMk/>
          <pc:sldMk cId="2313319720" sldId="357"/>
        </pc:sldMkLst>
      </pc:sldChg>
      <pc:sldChg chg="addSp delSp modSp add mod">
        <pc:chgData name="Binita Gupta (binitag)" userId="2e1667b5-636b-4c95-a3b3-a8a0dc9f68da" providerId="ADAL" clId="{49063EDA-CAC5-394B-B54C-6301183B4B2D}" dt="2025-06-18T22:15:27.111" v="3026" actId="1076"/>
        <pc:sldMkLst>
          <pc:docMk/>
          <pc:sldMk cId="3531781054" sldId="358"/>
        </pc:sldMkLst>
      </pc:sldChg>
    </pc:docChg>
  </pc:docChgLst>
  <pc:docChgLst>
    <pc:chgData name="Binita Gupta (binitag)" userId="2e1667b5-636b-4c95-a3b3-a8a0dc9f68da" providerId="ADAL" clId="{7EB4B00C-8941-D747-A411-A70BDEAE7C32}"/>
    <pc:docChg chg="undo custSel addSld delSld modSld sldOrd">
      <pc:chgData name="Binita Gupta (binitag)" userId="2e1667b5-636b-4c95-a3b3-a8a0dc9f68da" providerId="ADAL" clId="{7EB4B00C-8941-D747-A411-A70BDEAE7C32}" dt="2025-05-10T05:38:20.473" v="2549" actId="20578"/>
      <pc:docMkLst>
        <pc:docMk/>
      </pc:docMkLst>
      <pc:sldChg chg="modSp mod">
        <pc:chgData name="Binita Gupta (binitag)" userId="2e1667b5-636b-4c95-a3b3-a8a0dc9f68da" providerId="ADAL" clId="{7EB4B00C-8941-D747-A411-A70BDEAE7C32}" dt="2025-05-10T05:27:00.009" v="2486" actId="20577"/>
        <pc:sldMkLst>
          <pc:docMk/>
          <pc:sldMk cId="333459029" sldId="326"/>
        </pc:sldMkLst>
      </pc:sldChg>
      <pc:sldChg chg="modSp mod">
        <pc:chgData name="Binita Gupta (binitag)" userId="2e1667b5-636b-4c95-a3b3-a8a0dc9f68da" providerId="ADAL" clId="{7EB4B00C-8941-D747-A411-A70BDEAE7C32}" dt="2025-05-10T05:15:31.831" v="2476" actId="20577"/>
        <pc:sldMkLst>
          <pc:docMk/>
          <pc:sldMk cId="2948217073" sldId="344"/>
        </pc:sldMkLst>
      </pc:sldChg>
      <pc:sldChg chg="addSp delSp modSp mod">
        <pc:chgData name="Binita Gupta (binitag)" userId="2e1667b5-636b-4c95-a3b3-a8a0dc9f68da" providerId="ADAL" clId="{7EB4B00C-8941-D747-A411-A70BDEAE7C32}" dt="2025-05-10T05:35:23.934" v="2527" actId="20577"/>
        <pc:sldMkLst>
          <pc:docMk/>
          <pc:sldMk cId="1433370328" sldId="347"/>
        </pc:sldMkLst>
      </pc:sldChg>
      <pc:sldChg chg="addSp delSp modSp mod">
        <pc:chgData name="Binita Gupta (binitag)" userId="2e1667b5-636b-4c95-a3b3-a8a0dc9f68da" providerId="ADAL" clId="{7EB4B00C-8941-D747-A411-A70BDEAE7C32}" dt="2025-05-10T05:32:35.826" v="2493" actId="20577"/>
        <pc:sldMkLst>
          <pc:docMk/>
          <pc:sldMk cId="2299667138" sldId="348"/>
        </pc:sldMkLst>
      </pc:sldChg>
      <pc:sldChg chg="add del">
        <pc:chgData name="Binita Gupta (binitag)" userId="2e1667b5-636b-4c95-a3b3-a8a0dc9f68da" providerId="ADAL" clId="{7EB4B00C-8941-D747-A411-A70BDEAE7C32}" dt="2025-05-09T22:46:50.199" v="1066" actId="2696"/>
        <pc:sldMkLst>
          <pc:docMk/>
          <pc:sldMk cId="1518531784" sldId="349"/>
        </pc:sldMkLst>
      </pc:sldChg>
      <pc:sldChg chg="modSp add mod">
        <pc:chgData name="Binita Gupta (binitag)" userId="2e1667b5-636b-4c95-a3b3-a8a0dc9f68da" providerId="ADAL" clId="{7EB4B00C-8941-D747-A411-A70BDEAE7C32}" dt="2025-05-10T05:01:49.339" v="2213" actId="20577"/>
        <pc:sldMkLst>
          <pc:docMk/>
          <pc:sldMk cId="3970798895" sldId="349"/>
        </pc:sldMkLst>
      </pc:sldChg>
      <pc:sldChg chg="modSp add mod">
        <pc:chgData name="Binita Gupta (binitag)" userId="2e1667b5-636b-4c95-a3b3-a8a0dc9f68da" providerId="ADAL" clId="{7EB4B00C-8941-D747-A411-A70BDEAE7C32}" dt="2025-05-10T04:58:42.276" v="2189" actId="20577"/>
        <pc:sldMkLst>
          <pc:docMk/>
          <pc:sldMk cId="3861778112" sldId="350"/>
        </pc:sldMkLst>
      </pc:sldChg>
      <pc:sldChg chg="modSp add mod ord">
        <pc:chgData name="Binita Gupta (binitag)" userId="2e1667b5-636b-4c95-a3b3-a8a0dc9f68da" providerId="ADAL" clId="{7EB4B00C-8941-D747-A411-A70BDEAE7C32}" dt="2025-05-10T04:55:36.040" v="2185" actId="20577"/>
        <pc:sldMkLst>
          <pc:docMk/>
          <pc:sldMk cId="936379771" sldId="351"/>
        </pc:sldMkLst>
      </pc:sldChg>
      <pc:sldChg chg="delSp modSp add mod">
        <pc:chgData name="Binita Gupta (binitag)" userId="2e1667b5-636b-4c95-a3b3-a8a0dc9f68da" providerId="ADAL" clId="{7EB4B00C-8941-D747-A411-A70BDEAE7C32}" dt="2025-05-10T05:03:56.517" v="2220" actId="20577"/>
        <pc:sldMkLst>
          <pc:docMk/>
          <pc:sldMk cId="207729751" sldId="352"/>
        </pc:sldMkLst>
      </pc:sldChg>
      <pc:sldChg chg="addSp delSp modSp new mod ord">
        <pc:chgData name="Binita Gupta (binitag)" userId="2e1667b5-636b-4c95-a3b3-a8a0dc9f68da" providerId="ADAL" clId="{7EB4B00C-8941-D747-A411-A70BDEAE7C32}" dt="2025-05-10T05:38:20.473" v="2549" actId="20578"/>
        <pc:sldMkLst>
          <pc:docMk/>
          <pc:sldMk cId="941553560" sldId="353"/>
        </pc:sldMkLst>
      </pc:sldChg>
    </pc:docChg>
  </pc:docChgLst>
  <pc:docChgLst>
    <pc:chgData name="Binita Gupta (binitag)" userId="2e1667b5-636b-4c95-a3b3-a8a0dc9f68da" providerId="ADAL" clId="{6A3A8A75-6158-CE43-8164-3D0B48572E07}"/>
    <pc:docChg chg="undo custSel addSld delSld modSld sldOrd modMainMaster">
      <pc:chgData name="Binita Gupta (binitag)" userId="2e1667b5-636b-4c95-a3b3-a8a0dc9f68da" providerId="ADAL" clId="{6A3A8A75-6158-CE43-8164-3D0B48572E07}" dt="2024-05-13T20:22:57.049" v="18811" actId="1076"/>
      <pc:docMkLst>
        <pc:docMk/>
      </pc:docMkLst>
      <pc:sldChg chg="del">
        <pc:chgData name="Binita Gupta (binitag)" userId="2e1667b5-636b-4c95-a3b3-a8a0dc9f68da" providerId="ADAL" clId="{6A3A8A75-6158-CE43-8164-3D0B48572E07}" dt="2024-02-29T20:40:46.735" v="4364" actId="2696"/>
        <pc:sldMkLst>
          <pc:docMk/>
          <pc:sldMk cId="0" sldId="257"/>
        </pc:sldMkLst>
      </pc:sldChg>
      <pc:sldChg chg="modSp add del mod">
        <pc:chgData name="Binita Gupta (binitag)" userId="2e1667b5-636b-4c95-a3b3-a8a0dc9f68da" providerId="ADAL" clId="{6A3A8A75-6158-CE43-8164-3D0B48572E07}" dt="2024-03-21T17:14:51.780" v="17312" actId="20577"/>
        <pc:sldMkLst>
          <pc:docMk/>
          <pc:sldMk cId="0" sldId="264"/>
        </pc:sldMkLst>
      </pc:sldChg>
      <pc:sldChg chg="del">
        <pc:chgData name="Binita Gupta (binitag)" userId="2e1667b5-636b-4c95-a3b3-a8a0dc9f68da" providerId="ADAL" clId="{6A3A8A75-6158-CE43-8164-3D0B48572E07}" dt="2024-03-03T07:08:58.229" v="11781" actId="2696"/>
        <pc:sldMkLst>
          <pc:docMk/>
          <pc:sldMk cId="2953422198" sldId="266"/>
        </pc:sldMkLst>
      </pc:sldChg>
      <pc:sldChg chg="del">
        <pc:chgData name="Binita Gupta (binitag)" userId="2e1667b5-636b-4c95-a3b3-a8a0dc9f68da" providerId="ADAL" clId="{6A3A8A75-6158-CE43-8164-3D0B48572E07}" dt="2024-03-03T07:08:58.415" v="11782" actId="2696"/>
        <pc:sldMkLst>
          <pc:docMk/>
          <pc:sldMk cId="3100640423" sldId="267"/>
        </pc:sldMkLst>
      </pc:sldChg>
      <pc:sldChg chg="del">
        <pc:chgData name="Binita Gupta (binitag)" userId="2e1667b5-636b-4c95-a3b3-a8a0dc9f68da" providerId="ADAL" clId="{6A3A8A75-6158-CE43-8164-3D0B48572E07}" dt="2024-03-03T07:09:05.008" v="11785" actId="2696"/>
        <pc:sldMkLst>
          <pc:docMk/>
          <pc:sldMk cId="1075417426" sldId="276"/>
        </pc:sldMkLst>
      </pc:sldChg>
      <pc:sldChg chg="del">
        <pc:chgData name="Binita Gupta (binitag)" userId="2e1667b5-636b-4c95-a3b3-a8a0dc9f68da" providerId="ADAL" clId="{6A3A8A75-6158-CE43-8164-3D0B48572E07}" dt="2024-03-03T07:09:05.075" v="11803" actId="2696"/>
        <pc:sldMkLst>
          <pc:docMk/>
          <pc:sldMk cId="1899805933" sldId="282"/>
        </pc:sldMkLst>
      </pc:sldChg>
      <pc:sldChg chg="del">
        <pc:chgData name="Binita Gupta (binitag)" userId="2e1667b5-636b-4c95-a3b3-a8a0dc9f68da" providerId="ADAL" clId="{6A3A8A75-6158-CE43-8164-3D0B48572E07}" dt="2024-03-03T07:09:05.034" v="11796" actId="2696"/>
        <pc:sldMkLst>
          <pc:docMk/>
          <pc:sldMk cId="1300546902" sldId="283"/>
        </pc:sldMkLst>
      </pc:sldChg>
      <pc:sldChg chg="del">
        <pc:chgData name="Binita Gupta (binitag)" userId="2e1667b5-636b-4c95-a3b3-a8a0dc9f68da" providerId="ADAL" clId="{6A3A8A75-6158-CE43-8164-3D0B48572E07}" dt="2024-03-03T07:09:05.035" v="11797" actId="2696"/>
        <pc:sldMkLst>
          <pc:docMk/>
          <pc:sldMk cId="3160937320" sldId="287"/>
        </pc:sldMkLst>
      </pc:sldChg>
      <pc:sldChg chg="del">
        <pc:chgData name="Binita Gupta (binitag)" userId="2e1667b5-636b-4c95-a3b3-a8a0dc9f68da" providerId="ADAL" clId="{6A3A8A75-6158-CE43-8164-3D0B48572E07}" dt="2024-03-03T07:08:58.647" v="11783" actId="2696"/>
        <pc:sldMkLst>
          <pc:docMk/>
          <pc:sldMk cId="184415321" sldId="288"/>
        </pc:sldMkLst>
      </pc:sldChg>
      <pc:sldChg chg="del">
        <pc:chgData name="Binita Gupta (binitag)" userId="2e1667b5-636b-4c95-a3b3-a8a0dc9f68da" providerId="ADAL" clId="{6A3A8A75-6158-CE43-8164-3D0B48572E07}" dt="2024-03-03T07:08:58.928" v="11784" actId="2696"/>
        <pc:sldMkLst>
          <pc:docMk/>
          <pc:sldMk cId="1552356036" sldId="290"/>
        </pc:sldMkLst>
      </pc:sldChg>
      <pc:sldChg chg="del">
        <pc:chgData name="Binita Gupta (binitag)" userId="2e1667b5-636b-4c95-a3b3-a8a0dc9f68da" providerId="ADAL" clId="{6A3A8A75-6158-CE43-8164-3D0B48572E07}" dt="2024-03-03T07:09:05.026" v="11790" actId="2696"/>
        <pc:sldMkLst>
          <pc:docMk/>
          <pc:sldMk cId="2189449108" sldId="291"/>
        </pc:sldMkLst>
      </pc:sldChg>
      <pc:sldChg chg="del">
        <pc:chgData name="Binita Gupta (binitag)" userId="2e1667b5-636b-4c95-a3b3-a8a0dc9f68da" providerId="ADAL" clId="{6A3A8A75-6158-CE43-8164-3D0B48572E07}" dt="2024-03-03T07:09:05.019" v="11788" actId="2696"/>
        <pc:sldMkLst>
          <pc:docMk/>
          <pc:sldMk cId="4045845716" sldId="292"/>
        </pc:sldMkLst>
      </pc:sldChg>
      <pc:sldChg chg="del">
        <pc:chgData name="Binita Gupta (binitag)" userId="2e1667b5-636b-4c95-a3b3-a8a0dc9f68da" providerId="ADAL" clId="{6A3A8A75-6158-CE43-8164-3D0B48572E07}" dt="2024-03-03T07:09:05.064" v="11802" actId="2696"/>
        <pc:sldMkLst>
          <pc:docMk/>
          <pc:sldMk cId="2800919492" sldId="294"/>
        </pc:sldMkLst>
      </pc:sldChg>
      <pc:sldChg chg="del">
        <pc:chgData name="Binita Gupta (binitag)" userId="2e1667b5-636b-4c95-a3b3-a8a0dc9f68da" providerId="ADAL" clId="{6A3A8A75-6158-CE43-8164-3D0B48572E07}" dt="2024-03-03T07:09:05.024" v="11789" actId="2696"/>
        <pc:sldMkLst>
          <pc:docMk/>
          <pc:sldMk cId="1974818652" sldId="295"/>
        </pc:sldMkLst>
      </pc:sldChg>
      <pc:sldChg chg="del">
        <pc:chgData name="Binita Gupta (binitag)" userId="2e1667b5-636b-4c95-a3b3-a8a0dc9f68da" providerId="ADAL" clId="{6A3A8A75-6158-CE43-8164-3D0B48572E07}" dt="2024-03-03T07:09:05.058" v="11799" actId="2696"/>
        <pc:sldMkLst>
          <pc:docMk/>
          <pc:sldMk cId="3128179532" sldId="296"/>
        </pc:sldMkLst>
      </pc:sldChg>
      <pc:sldChg chg="del">
        <pc:chgData name="Binita Gupta (binitag)" userId="2e1667b5-636b-4c95-a3b3-a8a0dc9f68da" providerId="ADAL" clId="{6A3A8A75-6158-CE43-8164-3D0B48572E07}" dt="2024-03-03T07:09:05.018" v="11787" actId="2696"/>
        <pc:sldMkLst>
          <pc:docMk/>
          <pc:sldMk cId="2595449661" sldId="297"/>
        </pc:sldMkLst>
      </pc:sldChg>
      <pc:sldChg chg="del">
        <pc:chgData name="Binita Gupta (binitag)" userId="2e1667b5-636b-4c95-a3b3-a8a0dc9f68da" providerId="ADAL" clId="{6A3A8A75-6158-CE43-8164-3D0B48572E07}" dt="2024-03-03T07:09:05.032" v="11795" actId="2696"/>
        <pc:sldMkLst>
          <pc:docMk/>
          <pc:sldMk cId="69757405" sldId="300"/>
        </pc:sldMkLst>
      </pc:sldChg>
      <pc:sldChg chg="del">
        <pc:chgData name="Binita Gupta (binitag)" userId="2e1667b5-636b-4c95-a3b3-a8a0dc9f68da" providerId="ADAL" clId="{6A3A8A75-6158-CE43-8164-3D0B48572E07}" dt="2024-03-03T07:09:05.059" v="11800" actId="2696"/>
        <pc:sldMkLst>
          <pc:docMk/>
          <pc:sldMk cId="2283623507" sldId="301"/>
        </pc:sldMkLst>
      </pc:sldChg>
      <pc:sldChg chg="del">
        <pc:chgData name="Binita Gupta (binitag)" userId="2e1667b5-636b-4c95-a3b3-a8a0dc9f68da" providerId="ADAL" clId="{6A3A8A75-6158-CE43-8164-3D0B48572E07}" dt="2024-03-03T07:09:05.031" v="11794" actId="2696"/>
        <pc:sldMkLst>
          <pc:docMk/>
          <pc:sldMk cId="3989689201" sldId="303"/>
        </pc:sldMkLst>
      </pc:sldChg>
      <pc:sldChg chg="del">
        <pc:chgData name="Binita Gupta (binitag)" userId="2e1667b5-636b-4c95-a3b3-a8a0dc9f68da" providerId="ADAL" clId="{6A3A8A75-6158-CE43-8164-3D0B48572E07}" dt="2024-03-03T07:09:05.083" v="11804" actId="2696"/>
        <pc:sldMkLst>
          <pc:docMk/>
          <pc:sldMk cId="3112040221" sldId="304"/>
        </pc:sldMkLst>
      </pc:sldChg>
      <pc:sldChg chg="del">
        <pc:chgData name="Binita Gupta (binitag)" userId="2e1667b5-636b-4c95-a3b3-a8a0dc9f68da" providerId="ADAL" clId="{6A3A8A75-6158-CE43-8164-3D0B48572E07}" dt="2024-03-03T07:09:05.063" v="11801" actId="2696"/>
        <pc:sldMkLst>
          <pc:docMk/>
          <pc:sldMk cId="4135912332" sldId="305"/>
        </pc:sldMkLst>
      </pc:sldChg>
      <pc:sldChg chg="del">
        <pc:chgData name="Binita Gupta (binitag)" userId="2e1667b5-636b-4c95-a3b3-a8a0dc9f68da" providerId="ADAL" clId="{6A3A8A75-6158-CE43-8164-3D0B48572E07}" dt="2024-03-03T07:09:05.027" v="11791" actId="2696"/>
        <pc:sldMkLst>
          <pc:docMk/>
          <pc:sldMk cId="2719389330" sldId="306"/>
        </pc:sldMkLst>
      </pc:sldChg>
      <pc:sldChg chg="del">
        <pc:chgData name="Binita Gupta (binitag)" userId="2e1667b5-636b-4c95-a3b3-a8a0dc9f68da" providerId="ADAL" clId="{6A3A8A75-6158-CE43-8164-3D0B48572E07}" dt="2024-03-03T07:09:05.011" v="11786" actId="2696"/>
        <pc:sldMkLst>
          <pc:docMk/>
          <pc:sldMk cId="3144404592" sldId="307"/>
        </pc:sldMkLst>
      </pc:sldChg>
      <pc:sldChg chg="del">
        <pc:chgData name="Binita Gupta (binitag)" userId="2e1667b5-636b-4c95-a3b3-a8a0dc9f68da" providerId="ADAL" clId="{6A3A8A75-6158-CE43-8164-3D0B48572E07}" dt="2024-03-03T07:09:05.028" v="11792" actId="2696"/>
        <pc:sldMkLst>
          <pc:docMk/>
          <pc:sldMk cId="785965236" sldId="308"/>
        </pc:sldMkLst>
      </pc:sldChg>
      <pc:sldChg chg="del">
        <pc:chgData name="Binita Gupta (binitag)" userId="2e1667b5-636b-4c95-a3b3-a8a0dc9f68da" providerId="ADAL" clId="{6A3A8A75-6158-CE43-8164-3D0B48572E07}" dt="2024-03-03T07:09:05.054" v="11798" actId="2696"/>
        <pc:sldMkLst>
          <pc:docMk/>
          <pc:sldMk cId="2335054722" sldId="311"/>
        </pc:sldMkLst>
      </pc:sldChg>
      <pc:sldChg chg="addSp delSp modSp add mod ord">
        <pc:chgData name="Binita Gupta (binitag)" userId="2e1667b5-636b-4c95-a3b3-a8a0dc9f68da" providerId="ADAL" clId="{6A3A8A75-6158-CE43-8164-3D0B48572E07}" dt="2024-04-02T19:54:25.025" v="18810" actId="20577"/>
        <pc:sldMkLst>
          <pc:docMk/>
          <pc:sldMk cId="2470693909" sldId="312"/>
        </pc:sldMkLst>
      </pc:sldChg>
      <pc:sldChg chg="modSp add del mod">
        <pc:chgData name="Binita Gupta (binitag)" userId="2e1667b5-636b-4c95-a3b3-a8a0dc9f68da" providerId="ADAL" clId="{6A3A8A75-6158-CE43-8164-3D0B48572E07}" dt="2024-02-29T07:38:10.557" v="278" actId="2696"/>
        <pc:sldMkLst>
          <pc:docMk/>
          <pc:sldMk cId="3631347344" sldId="312"/>
        </pc:sldMkLst>
      </pc:sldChg>
      <pc:sldChg chg="add del">
        <pc:chgData name="Binita Gupta (binitag)" userId="2e1667b5-636b-4c95-a3b3-a8a0dc9f68da" providerId="ADAL" clId="{6A3A8A75-6158-CE43-8164-3D0B48572E07}" dt="2024-02-29T20:40:45.543" v="4363" actId="2696"/>
        <pc:sldMkLst>
          <pc:docMk/>
          <pc:sldMk cId="1635419571" sldId="313"/>
        </pc:sldMkLst>
      </pc:sldChg>
      <pc:sldChg chg="add del">
        <pc:chgData name="Binita Gupta (binitag)" userId="2e1667b5-636b-4c95-a3b3-a8a0dc9f68da" providerId="ADAL" clId="{6A3A8A75-6158-CE43-8164-3D0B48572E07}" dt="2024-02-29T07:39:07.026" v="302"/>
        <pc:sldMkLst>
          <pc:docMk/>
          <pc:sldMk cId="2388982222" sldId="313"/>
        </pc:sldMkLst>
      </pc:sldChg>
      <pc:sldChg chg="modSp add del mod">
        <pc:chgData name="Binita Gupta (binitag)" userId="2e1667b5-636b-4c95-a3b3-a8a0dc9f68da" providerId="ADAL" clId="{6A3A8A75-6158-CE43-8164-3D0B48572E07}" dt="2024-02-29T19:01:36.311" v="2242" actId="2696"/>
        <pc:sldMkLst>
          <pc:docMk/>
          <pc:sldMk cId="4190124659" sldId="314"/>
        </pc:sldMkLst>
      </pc:sldChg>
      <pc:sldChg chg="modSp add mod">
        <pc:chgData name="Binita Gupta (binitag)" userId="2e1667b5-636b-4c95-a3b3-a8a0dc9f68da" providerId="ADAL" clId="{6A3A8A75-6158-CE43-8164-3D0B48572E07}" dt="2024-03-21T17:17:23.006" v="17348" actId="20577"/>
        <pc:sldMkLst>
          <pc:docMk/>
          <pc:sldMk cId="53126868" sldId="315"/>
        </pc:sldMkLst>
      </pc:sldChg>
      <pc:sldChg chg="addSp delSp modSp add mod ord modClrScheme chgLayout modNotesTx">
        <pc:chgData name="Binita Gupta (binitag)" userId="2e1667b5-636b-4c95-a3b3-a8a0dc9f68da" providerId="ADAL" clId="{6A3A8A75-6158-CE43-8164-3D0B48572E07}" dt="2024-05-13T20:22:57.049" v="18811" actId="1076"/>
        <pc:sldMkLst>
          <pc:docMk/>
          <pc:sldMk cId="107204596" sldId="316"/>
        </pc:sldMkLst>
      </pc:sldChg>
      <pc:sldChg chg="addSp delSp modSp add del mod">
        <pc:chgData name="Binita Gupta (binitag)" userId="2e1667b5-636b-4c95-a3b3-a8a0dc9f68da" providerId="ADAL" clId="{6A3A8A75-6158-CE43-8164-3D0B48572E07}" dt="2024-03-04T20:12:01.811" v="14015" actId="2696"/>
        <pc:sldMkLst>
          <pc:docMk/>
          <pc:sldMk cId="4103830749" sldId="317"/>
        </pc:sldMkLst>
      </pc:sldChg>
      <pc:sldChg chg="addSp delSp modSp add mod">
        <pc:chgData name="Binita Gupta (binitag)" userId="2e1667b5-636b-4c95-a3b3-a8a0dc9f68da" providerId="ADAL" clId="{6A3A8A75-6158-CE43-8164-3D0B48572E07}" dt="2024-03-21T17:53:27.018" v="18075" actId="20577"/>
        <pc:sldMkLst>
          <pc:docMk/>
          <pc:sldMk cId="1846169565" sldId="318"/>
        </pc:sldMkLst>
      </pc:sldChg>
      <pc:sldChg chg="addSp delSp modSp add mod modClrScheme chgLayout">
        <pc:chgData name="Binita Gupta (binitag)" userId="2e1667b5-636b-4c95-a3b3-a8a0dc9f68da" providerId="ADAL" clId="{6A3A8A75-6158-CE43-8164-3D0B48572E07}" dt="2024-03-21T17:55:36.672" v="18084" actId="1076"/>
        <pc:sldMkLst>
          <pc:docMk/>
          <pc:sldMk cId="3810868281" sldId="319"/>
        </pc:sldMkLst>
      </pc:sldChg>
      <pc:sldChg chg="modSp add mod">
        <pc:chgData name="Binita Gupta (binitag)" userId="2e1667b5-636b-4c95-a3b3-a8a0dc9f68da" providerId="ADAL" clId="{6A3A8A75-6158-CE43-8164-3D0B48572E07}" dt="2024-03-21T18:13:08.302" v="18489" actId="1076"/>
        <pc:sldMkLst>
          <pc:docMk/>
          <pc:sldMk cId="4031054300" sldId="320"/>
        </pc:sldMkLst>
      </pc:sldChg>
      <pc:sldChg chg="modSp add mod modNotesTx">
        <pc:chgData name="Binita Gupta (binitag)" userId="2e1667b5-636b-4c95-a3b3-a8a0dc9f68da" providerId="ADAL" clId="{6A3A8A75-6158-CE43-8164-3D0B48572E07}" dt="2024-04-02T19:53:22.297" v="18795" actId="20577"/>
        <pc:sldMkLst>
          <pc:docMk/>
          <pc:sldMk cId="3930847488" sldId="321"/>
        </pc:sldMkLst>
      </pc:sldChg>
      <pc:sldChg chg="addSp delSp modSp add del mod">
        <pc:chgData name="Binita Gupta (binitag)" userId="2e1667b5-636b-4c95-a3b3-a8a0dc9f68da" providerId="ADAL" clId="{6A3A8A75-6158-CE43-8164-3D0B48572E07}" dt="2024-03-04T20:12:06.619" v="14016" actId="2696"/>
        <pc:sldMkLst>
          <pc:docMk/>
          <pc:sldMk cId="2090202646" sldId="322"/>
        </pc:sldMkLst>
      </pc:sldChg>
      <pc:sldChg chg="addSp delSp modSp add del mod">
        <pc:chgData name="Binita Gupta (binitag)" userId="2e1667b5-636b-4c95-a3b3-a8a0dc9f68da" providerId="ADAL" clId="{6A3A8A75-6158-CE43-8164-3D0B48572E07}" dt="2024-03-08T07:30:12.966" v="17174" actId="2696"/>
        <pc:sldMkLst>
          <pc:docMk/>
          <pc:sldMk cId="873720385" sldId="323"/>
        </pc:sldMkLst>
      </pc:sldChg>
      <pc:sldChg chg="modSp add del mod">
        <pc:chgData name="Binita Gupta (binitag)" userId="2e1667b5-636b-4c95-a3b3-a8a0dc9f68da" providerId="ADAL" clId="{6A3A8A75-6158-CE43-8164-3D0B48572E07}" dt="2024-03-03T05:15:00.074" v="9610" actId="2696"/>
        <pc:sldMkLst>
          <pc:docMk/>
          <pc:sldMk cId="1827926302" sldId="323"/>
        </pc:sldMkLst>
      </pc:sldChg>
      <pc:sldChg chg="add del">
        <pc:chgData name="Binita Gupta (binitag)" userId="2e1667b5-636b-4c95-a3b3-a8a0dc9f68da" providerId="ADAL" clId="{6A3A8A75-6158-CE43-8164-3D0B48572E07}" dt="2024-03-03T04:21:30.829" v="7992" actId="2696"/>
        <pc:sldMkLst>
          <pc:docMk/>
          <pc:sldMk cId="2091337940" sldId="323"/>
        </pc:sldMkLst>
      </pc:sldChg>
      <pc:sldChg chg="modSp add mod">
        <pc:chgData name="Binita Gupta (binitag)" userId="2e1667b5-636b-4c95-a3b3-a8a0dc9f68da" providerId="ADAL" clId="{6A3A8A75-6158-CE43-8164-3D0B48572E07}" dt="2024-03-21T18:10:47.995" v="18474" actId="20577"/>
        <pc:sldMkLst>
          <pc:docMk/>
          <pc:sldMk cId="2653325130" sldId="324"/>
        </pc:sldMkLst>
      </pc:sldChg>
      <pc:sldChg chg="add del">
        <pc:chgData name="Binita Gupta (binitag)" userId="2e1667b5-636b-4c95-a3b3-a8a0dc9f68da" providerId="ADAL" clId="{6A3A8A75-6158-CE43-8164-3D0B48572E07}" dt="2024-03-08T02:58:54.349" v="16180" actId="2696"/>
        <pc:sldMkLst>
          <pc:docMk/>
          <pc:sldMk cId="2715924378" sldId="325"/>
        </pc:sldMkLst>
      </pc:sldChg>
      <pc:sldChg chg="addSp delSp modSp add mod">
        <pc:chgData name="Binita Gupta (binitag)" userId="2e1667b5-636b-4c95-a3b3-a8a0dc9f68da" providerId="ADAL" clId="{6A3A8A75-6158-CE43-8164-3D0B48572E07}" dt="2024-03-21T17:31:06.778" v="17385" actId="1076"/>
        <pc:sldMkLst>
          <pc:docMk/>
          <pc:sldMk cId="2847579288" sldId="325"/>
        </pc:sldMkLst>
      </pc:sldChg>
    </pc:docChg>
  </pc:docChgLst>
  <pc:docChgLst>
    <pc:chgData name="Binita Gupta (binitag)" userId="2e1667b5-636b-4c95-a3b3-a8a0dc9f68da" providerId="ADAL" clId="{43F6B32A-6824-164A-A091-E7D0868BAE8B}"/>
    <pc:docChg chg="undo custSel addSld delSld modSld modMainMaster">
      <pc:chgData name="Binita Gupta (binitag)" userId="2e1667b5-636b-4c95-a3b3-a8a0dc9f68da" providerId="ADAL" clId="{43F6B32A-6824-164A-A091-E7D0868BAE8B}" dt="2024-01-17T07:26:48.036" v="3468" actId="20577"/>
      <pc:docMkLst>
        <pc:docMk/>
      </pc:docMkLst>
      <pc:sldChg chg="modSp mod modNotesTx">
        <pc:chgData name="Binita Gupta (binitag)" userId="2e1667b5-636b-4c95-a3b3-a8a0dc9f68da" providerId="ADAL" clId="{43F6B32A-6824-164A-A091-E7D0868BAE8B}" dt="2024-01-17T07:22:33.925" v="3452" actId="14100"/>
        <pc:sldMkLst>
          <pc:docMk/>
          <pc:sldMk cId="2953422198" sldId="266"/>
        </pc:sldMkLst>
      </pc:sldChg>
      <pc:sldChg chg="modSp mod">
        <pc:chgData name="Binita Gupta (binitag)" userId="2e1667b5-636b-4c95-a3b3-a8a0dc9f68da" providerId="ADAL" clId="{43F6B32A-6824-164A-A091-E7D0868BAE8B}" dt="2024-01-17T06:55:24.610" v="3306" actId="403"/>
        <pc:sldMkLst>
          <pc:docMk/>
          <pc:sldMk cId="3100640423" sldId="267"/>
        </pc:sldMkLst>
      </pc:sldChg>
      <pc:sldChg chg="addSp delSp modSp mod modNotesTx">
        <pc:chgData name="Binita Gupta (binitag)" userId="2e1667b5-636b-4c95-a3b3-a8a0dc9f68da" providerId="ADAL" clId="{43F6B32A-6824-164A-A091-E7D0868BAE8B}" dt="2024-01-17T07:21:26.155" v="3443" actId="14100"/>
        <pc:sldMkLst>
          <pc:docMk/>
          <pc:sldMk cId="1075417426" sldId="276"/>
        </pc:sldMkLst>
      </pc:sldChg>
      <pc:sldChg chg="del">
        <pc:chgData name="Binita Gupta (binitag)" userId="2e1667b5-636b-4c95-a3b3-a8a0dc9f68da" providerId="ADAL" clId="{43F6B32A-6824-164A-A091-E7D0868BAE8B}" dt="2024-01-17T03:07:18.648" v="939" actId="2696"/>
        <pc:sldMkLst>
          <pc:docMk/>
          <pc:sldMk cId="280654529" sldId="280"/>
        </pc:sldMkLst>
      </pc:sldChg>
      <pc:sldChg chg="addSp delSp modSp mod modNotesTx">
        <pc:chgData name="Binita Gupta (binitag)" userId="2e1667b5-636b-4c95-a3b3-a8a0dc9f68da" providerId="ADAL" clId="{43F6B32A-6824-164A-A091-E7D0868BAE8B}" dt="2024-01-17T07:23:27.016" v="3457" actId="1076"/>
        <pc:sldMkLst>
          <pc:docMk/>
          <pc:sldMk cId="1899805933" sldId="282"/>
        </pc:sldMkLst>
      </pc:sldChg>
      <pc:sldChg chg="modSp mod">
        <pc:chgData name="Binita Gupta (binitag)" userId="2e1667b5-636b-4c95-a3b3-a8a0dc9f68da" providerId="ADAL" clId="{43F6B32A-6824-164A-A091-E7D0868BAE8B}" dt="2024-01-17T03:45:20.265" v="1237" actId="14100"/>
        <pc:sldMkLst>
          <pc:docMk/>
          <pc:sldMk cId="1300546902" sldId="283"/>
        </pc:sldMkLst>
      </pc:sldChg>
      <pc:sldChg chg="addSp delSp modSp mod">
        <pc:chgData name="Binita Gupta (binitag)" userId="2e1667b5-636b-4c95-a3b3-a8a0dc9f68da" providerId="ADAL" clId="{43F6B32A-6824-164A-A091-E7D0868BAE8B}" dt="2024-01-17T07:26:48.036" v="3468" actId="20577"/>
        <pc:sldMkLst>
          <pc:docMk/>
          <pc:sldMk cId="3160937320" sldId="287"/>
        </pc:sldMkLst>
      </pc:sldChg>
      <pc:sldChg chg="addSp delSp modSp mod modNotesTx">
        <pc:chgData name="Binita Gupta (binitag)" userId="2e1667b5-636b-4c95-a3b3-a8a0dc9f68da" providerId="ADAL" clId="{43F6B32A-6824-164A-A091-E7D0868BAE8B}" dt="2024-01-17T07:20:58.394" v="3439" actId="14100"/>
        <pc:sldMkLst>
          <pc:docMk/>
          <pc:sldMk cId="184415321" sldId="288"/>
        </pc:sldMkLst>
      </pc:sldChg>
      <pc:sldChg chg="addSp delSp modSp mod modNotesTx">
        <pc:chgData name="Binita Gupta (binitag)" userId="2e1667b5-636b-4c95-a3b3-a8a0dc9f68da" providerId="ADAL" clId="{43F6B32A-6824-164A-A091-E7D0868BAE8B}" dt="2024-01-17T07:21:08.830" v="3441" actId="14100"/>
        <pc:sldMkLst>
          <pc:docMk/>
          <pc:sldMk cId="1552356036" sldId="290"/>
        </pc:sldMkLst>
      </pc:sldChg>
      <pc:sldChg chg="modSp mod modNotesTx">
        <pc:chgData name="Binita Gupta (binitag)" userId="2e1667b5-636b-4c95-a3b3-a8a0dc9f68da" providerId="ADAL" clId="{43F6B32A-6824-164A-A091-E7D0868BAE8B}" dt="2024-01-17T06:25:33.948" v="3101" actId="20577"/>
        <pc:sldMkLst>
          <pc:docMk/>
          <pc:sldMk cId="2189449108" sldId="291"/>
        </pc:sldMkLst>
      </pc:sldChg>
      <pc:sldChg chg="modSp mod modNotesTx">
        <pc:chgData name="Binita Gupta (binitag)" userId="2e1667b5-636b-4c95-a3b3-a8a0dc9f68da" providerId="ADAL" clId="{43F6B32A-6824-164A-A091-E7D0868BAE8B}" dt="2024-01-17T06:20:04.888" v="3006" actId="20577"/>
        <pc:sldMkLst>
          <pc:docMk/>
          <pc:sldMk cId="4045845716" sldId="292"/>
        </pc:sldMkLst>
      </pc:sldChg>
      <pc:sldChg chg="modSp mod modNotesTx">
        <pc:chgData name="Binita Gupta (binitag)" userId="2e1667b5-636b-4c95-a3b3-a8a0dc9f68da" providerId="ADAL" clId="{43F6B32A-6824-164A-A091-E7D0868BAE8B}" dt="2024-01-17T06:11:58.611" v="2875" actId="20577"/>
        <pc:sldMkLst>
          <pc:docMk/>
          <pc:sldMk cId="2800919492" sldId="294"/>
        </pc:sldMkLst>
      </pc:sldChg>
      <pc:sldChg chg="modSp mod modNotesTx">
        <pc:chgData name="Binita Gupta (binitag)" userId="2e1667b5-636b-4c95-a3b3-a8a0dc9f68da" providerId="ADAL" clId="{43F6B32A-6824-164A-A091-E7D0868BAE8B}" dt="2024-01-17T07:25:13.039" v="3464" actId="115"/>
        <pc:sldMkLst>
          <pc:docMk/>
          <pc:sldMk cId="1974818652" sldId="295"/>
        </pc:sldMkLst>
      </pc:sldChg>
      <pc:sldChg chg="delSp modSp mod modNotesTx">
        <pc:chgData name="Binita Gupta (binitag)" userId="2e1667b5-636b-4c95-a3b3-a8a0dc9f68da" providerId="ADAL" clId="{43F6B32A-6824-164A-A091-E7D0868BAE8B}" dt="2024-01-17T06:59:40.122" v="3336" actId="14100"/>
        <pc:sldMkLst>
          <pc:docMk/>
          <pc:sldMk cId="3128179532" sldId="296"/>
        </pc:sldMkLst>
      </pc:sldChg>
      <pc:sldChg chg="modSp mod modNotesTx">
        <pc:chgData name="Binita Gupta (binitag)" userId="2e1667b5-636b-4c95-a3b3-a8a0dc9f68da" providerId="ADAL" clId="{43F6B32A-6824-164A-A091-E7D0868BAE8B}" dt="2024-01-17T07:25:19.072" v="3465" actId="115"/>
        <pc:sldMkLst>
          <pc:docMk/>
          <pc:sldMk cId="2595449661" sldId="297"/>
        </pc:sldMkLst>
      </pc:sldChg>
      <pc:sldChg chg="modSp mod">
        <pc:chgData name="Binita Gupta (binitag)" userId="2e1667b5-636b-4c95-a3b3-a8a0dc9f68da" providerId="ADAL" clId="{43F6B32A-6824-164A-A091-E7D0868BAE8B}" dt="2024-01-17T06:38:48.090" v="3304" actId="20577"/>
        <pc:sldMkLst>
          <pc:docMk/>
          <pc:sldMk cId="69757405" sldId="300"/>
        </pc:sldMkLst>
      </pc:sldChg>
      <pc:sldChg chg="modSp mod modNotesTx">
        <pc:chgData name="Binita Gupta (binitag)" userId="2e1667b5-636b-4c95-a3b3-a8a0dc9f68da" providerId="ADAL" clId="{43F6B32A-6824-164A-A091-E7D0868BAE8B}" dt="2024-01-17T07:25:04.661" v="3463" actId="115"/>
        <pc:sldMkLst>
          <pc:docMk/>
          <pc:sldMk cId="2283623507" sldId="301"/>
        </pc:sldMkLst>
      </pc:sldChg>
      <pc:sldChg chg="del">
        <pc:chgData name="Binita Gupta (binitag)" userId="2e1667b5-636b-4c95-a3b3-a8a0dc9f68da" providerId="ADAL" clId="{43F6B32A-6824-164A-A091-E7D0868BAE8B}" dt="2024-01-17T06:18:49.134" v="2988" actId="2696"/>
        <pc:sldMkLst>
          <pc:docMk/>
          <pc:sldMk cId="3641143389" sldId="302"/>
        </pc:sldMkLst>
      </pc:sldChg>
      <pc:sldChg chg="modSp mod modNotesTx">
        <pc:chgData name="Binita Gupta (binitag)" userId="2e1667b5-636b-4c95-a3b3-a8a0dc9f68da" providerId="ADAL" clId="{43F6B32A-6824-164A-A091-E7D0868BAE8B}" dt="2024-01-17T06:19:03.106" v="2990" actId="20577"/>
        <pc:sldMkLst>
          <pc:docMk/>
          <pc:sldMk cId="3989689201" sldId="303"/>
        </pc:sldMkLst>
      </pc:sldChg>
      <pc:sldChg chg="modSp mod">
        <pc:chgData name="Binita Gupta (binitag)" userId="2e1667b5-636b-4c95-a3b3-a8a0dc9f68da" providerId="ADAL" clId="{43F6B32A-6824-164A-A091-E7D0868BAE8B}" dt="2024-01-17T06:30:10.931" v="3198" actId="20577"/>
        <pc:sldMkLst>
          <pc:docMk/>
          <pc:sldMk cId="3112040221" sldId="304"/>
        </pc:sldMkLst>
      </pc:sldChg>
      <pc:sldChg chg="addSp delSp modSp mod modNotesTx">
        <pc:chgData name="Binita Gupta (binitag)" userId="2e1667b5-636b-4c95-a3b3-a8a0dc9f68da" providerId="ADAL" clId="{43F6B32A-6824-164A-A091-E7D0868BAE8B}" dt="2024-01-17T07:25:39.209" v="3467" actId="14100"/>
        <pc:sldMkLst>
          <pc:docMk/>
          <pc:sldMk cId="4135912332" sldId="305"/>
        </pc:sldMkLst>
      </pc:sldChg>
      <pc:sldChg chg="modSp mod">
        <pc:chgData name="Binita Gupta (binitag)" userId="2e1667b5-636b-4c95-a3b3-a8a0dc9f68da" providerId="ADAL" clId="{43F6B32A-6824-164A-A091-E7D0868BAE8B}" dt="2024-01-17T06:19:21.116" v="2994" actId="20577"/>
        <pc:sldMkLst>
          <pc:docMk/>
          <pc:sldMk cId="2719389330" sldId="306"/>
        </pc:sldMkLst>
      </pc:sldChg>
      <pc:sldChg chg="addSp delSp modSp mod">
        <pc:chgData name="Binita Gupta (binitag)" userId="2e1667b5-636b-4c95-a3b3-a8a0dc9f68da" providerId="ADAL" clId="{43F6B32A-6824-164A-A091-E7D0868BAE8B}" dt="2024-01-17T06:30:34.100" v="3201"/>
        <pc:sldMkLst>
          <pc:docMk/>
          <pc:sldMk cId="785965236" sldId="308"/>
        </pc:sldMkLst>
      </pc:sldChg>
      <pc:sldChg chg="modSp add del mod">
        <pc:chgData name="Binita Gupta (binitag)" userId="2e1667b5-636b-4c95-a3b3-a8a0dc9f68da" providerId="ADAL" clId="{43F6B32A-6824-164A-A091-E7D0868BAE8B}" dt="2024-01-17T03:00:11.311" v="896" actId="2696"/>
        <pc:sldMkLst>
          <pc:docMk/>
          <pc:sldMk cId="3027340684" sldId="309"/>
        </pc:sldMkLst>
      </pc:sldChg>
      <pc:sldChg chg="add del">
        <pc:chgData name="Binita Gupta (binitag)" userId="2e1667b5-636b-4c95-a3b3-a8a0dc9f68da" providerId="ADAL" clId="{43F6B32A-6824-164A-A091-E7D0868BAE8B}" dt="2024-01-16T17:23:06.719" v="383" actId="2696"/>
        <pc:sldMkLst>
          <pc:docMk/>
          <pc:sldMk cId="3433409144" sldId="309"/>
        </pc:sldMkLst>
      </pc:sldChg>
      <pc:sldChg chg="add del">
        <pc:chgData name="Binita Gupta (binitag)" userId="2e1667b5-636b-4c95-a3b3-a8a0dc9f68da" providerId="ADAL" clId="{43F6B32A-6824-164A-A091-E7D0868BAE8B}" dt="2024-01-17T03:00:09.144" v="895" actId="2696"/>
        <pc:sldMkLst>
          <pc:docMk/>
          <pc:sldMk cId="1938957801" sldId="310"/>
        </pc:sldMkLst>
      </pc:sldChg>
      <pc:sldChg chg="modSp new del mod">
        <pc:chgData name="Binita Gupta (binitag)" userId="2e1667b5-636b-4c95-a3b3-a8a0dc9f68da" providerId="ADAL" clId="{43F6B32A-6824-164A-A091-E7D0868BAE8B}" dt="2024-01-16T17:30:12.216" v="508" actId="2696"/>
        <pc:sldMkLst>
          <pc:docMk/>
          <pc:sldMk cId="3192332135" sldId="310"/>
        </pc:sldMkLst>
      </pc:sldChg>
      <pc:sldChg chg="addSp delSp modSp add mod modNotesTx">
        <pc:chgData name="Binita Gupta (binitag)" userId="2e1667b5-636b-4c95-a3b3-a8a0dc9f68da" providerId="ADAL" clId="{43F6B32A-6824-164A-A091-E7D0868BAE8B}" dt="2024-01-17T07:22:51.633" v="3453" actId="14100"/>
        <pc:sldMkLst>
          <pc:docMk/>
          <pc:sldMk cId="2335054722" sldId="311"/>
        </pc:sldMkLst>
      </pc:sldChg>
    </pc:docChg>
  </pc:docChgLst>
  <pc:docChgLst>
    <pc:chgData name="Binita Gupta (binitag)" userId="2e1667b5-636b-4c95-a3b3-a8a0dc9f68da" providerId="ADAL" clId="{DB7BC691-4127-7945-92E0-0A40DCDBAAF3}"/>
    <pc:docChg chg="undo redo custSel addSld delSld modSld sldOrd">
      <pc:chgData name="Binita Gupta (binitag)" userId="2e1667b5-636b-4c95-a3b3-a8a0dc9f68da" providerId="ADAL" clId="{DB7BC691-4127-7945-92E0-0A40DCDBAAF3}" dt="2025-07-13T20:48:07.059" v="15195" actId="5793"/>
      <pc:docMkLst>
        <pc:docMk/>
      </pc:docMkLst>
      <pc:sldChg chg="ord">
        <pc:chgData name="Binita Gupta (binitag)" userId="2e1667b5-636b-4c95-a3b3-a8a0dc9f68da" providerId="ADAL" clId="{DB7BC691-4127-7945-92E0-0A40DCDBAAF3}" dt="2025-07-12T12:09:29.928" v="24" actId="20578"/>
        <pc:sldMkLst>
          <pc:docMk/>
          <pc:sldMk cId="2843114813" sldId="431"/>
        </pc:sldMkLst>
      </pc:sldChg>
      <pc:sldChg chg="modSp mod">
        <pc:chgData name="Binita Gupta (binitag)" userId="2e1667b5-636b-4c95-a3b3-a8a0dc9f68da" providerId="ADAL" clId="{DB7BC691-4127-7945-92E0-0A40DCDBAAF3}" dt="2025-07-13T17:21:00.626" v="12881" actId="20577"/>
        <pc:sldMkLst>
          <pc:docMk/>
          <pc:sldMk cId="2926589070" sldId="433"/>
        </pc:sldMkLst>
      </pc:sldChg>
      <pc:sldChg chg="modSp mod">
        <pc:chgData name="Binita Gupta (binitag)" userId="2e1667b5-636b-4c95-a3b3-a8a0dc9f68da" providerId="ADAL" clId="{DB7BC691-4127-7945-92E0-0A40DCDBAAF3}" dt="2025-07-13T14:54:33.726" v="11200" actId="20577"/>
        <pc:sldMkLst>
          <pc:docMk/>
          <pc:sldMk cId="983043545" sldId="450"/>
        </pc:sldMkLst>
      </pc:sldChg>
      <pc:sldChg chg="del">
        <pc:chgData name="Binita Gupta (binitag)" userId="2e1667b5-636b-4c95-a3b3-a8a0dc9f68da" providerId="ADAL" clId="{DB7BC691-4127-7945-92E0-0A40DCDBAAF3}" dt="2025-07-13T17:20:39.261" v="12876" actId="2696"/>
        <pc:sldMkLst>
          <pc:docMk/>
          <pc:sldMk cId="912502637" sldId="469"/>
        </pc:sldMkLst>
      </pc:sldChg>
      <pc:sldChg chg="del">
        <pc:chgData name="Binita Gupta (binitag)" userId="2e1667b5-636b-4c95-a3b3-a8a0dc9f68da" providerId="ADAL" clId="{DB7BC691-4127-7945-92E0-0A40DCDBAAF3}" dt="2025-07-13T17:20:39.260" v="12875" actId="2696"/>
        <pc:sldMkLst>
          <pc:docMk/>
          <pc:sldMk cId="2241889161" sldId="470"/>
        </pc:sldMkLst>
      </pc:sldChg>
      <pc:sldChg chg="del">
        <pc:chgData name="Binita Gupta (binitag)" userId="2e1667b5-636b-4c95-a3b3-a8a0dc9f68da" providerId="ADAL" clId="{DB7BC691-4127-7945-92E0-0A40DCDBAAF3}" dt="2025-07-13T17:20:39.278" v="12879" actId="2696"/>
        <pc:sldMkLst>
          <pc:docMk/>
          <pc:sldMk cId="1326429642" sldId="471"/>
        </pc:sldMkLst>
      </pc:sldChg>
      <pc:sldChg chg="del">
        <pc:chgData name="Binita Gupta (binitag)" userId="2e1667b5-636b-4c95-a3b3-a8a0dc9f68da" providerId="ADAL" clId="{DB7BC691-4127-7945-92E0-0A40DCDBAAF3}" dt="2025-07-13T17:20:39.284" v="12880" actId="2696"/>
        <pc:sldMkLst>
          <pc:docMk/>
          <pc:sldMk cId="1728508429" sldId="472"/>
        </pc:sldMkLst>
      </pc:sldChg>
      <pc:sldChg chg="del">
        <pc:chgData name="Binita Gupta (binitag)" userId="2e1667b5-636b-4c95-a3b3-a8a0dc9f68da" providerId="ADAL" clId="{DB7BC691-4127-7945-92E0-0A40DCDBAAF3}" dt="2025-07-13T17:20:39.277" v="12878" actId="2696"/>
        <pc:sldMkLst>
          <pc:docMk/>
          <pc:sldMk cId="2042394070" sldId="473"/>
        </pc:sldMkLst>
      </pc:sldChg>
      <pc:sldChg chg="modSp mod">
        <pc:chgData name="Binita Gupta (binitag)" userId="2e1667b5-636b-4c95-a3b3-a8a0dc9f68da" providerId="ADAL" clId="{DB7BC691-4127-7945-92E0-0A40DCDBAAF3}" dt="2025-07-13T17:32:14.441" v="13123" actId="20577"/>
        <pc:sldMkLst>
          <pc:docMk/>
          <pc:sldMk cId="1064179009" sldId="474"/>
        </pc:sldMkLst>
      </pc:sldChg>
      <pc:sldChg chg="modSp add mod">
        <pc:chgData name="Binita Gupta (binitag)" userId="2e1667b5-636b-4c95-a3b3-a8a0dc9f68da" providerId="ADAL" clId="{DB7BC691-4127-7945-92E0-0A40DCDBAAF3}" dt="2025-07-13T01:24:28.287" v="6076" actId="20577"/>
        <pc:sldMkLst>
          <pc:docMk/>
          <pc:sldMk cId="123082671" sldId="475"/>
        </pc:sldMkLst>
      </pc:sldChg>
      <pc:sldChg chg="addSp delSp modSp add mod">
        <pc:chgData name="Binita Gupta (binitag)" userId="2e1667b5-636b-4c95-a3b3-a8a0dc9f68da" providerId="ADAL" clId="{DB7BC691-4127-7945-92E0-0A40DCDBAAF3}" dt="2025-07-13T17:45:48.848" v="13319" actId="20577"/>
        <pc:sldMkLst>
          <pc:docMk/>
          <pc:sldMk cId="3216967660" sldId="476"/>
        </pc:sldMkLst>
      </pc:sldChg>
      <pc:sldChg chg="addSp delSp modSp add mod">
        <pc:chgData name="Binita Gupta (binitag)" userId="2e1667b5-636b-4c95-a3b3-a8a0dc9f68da" providerId="ADAL" clId="{DB7BC691-4127-7945-92E0-0A40DCDBAAF3}" dt="2025-07-13T17:50:39.932" v="13380" actId="20577"/>
        <pc:sldMkLst>
          <pc:docMk/>
          <pc:sldMk cId="3414412811" sldId="477"/>
        </pc:sldMkLst>
      </pc:sldChg>
      <pc:sldChg chg="modSp new mod">
        <pc:chgData name="Binita Gupta (binitag)" userId="2e1667b5-636b-4c95-a3b3-a8a0dc9f68da" providerId="ADAL" clId="{DB7BC691-4127-7945-92E0-0A40DCDBAAF3}" dt="2025-07-13T20:21:58.334" v="14406" actId="20577"/>
        <pc:sldMkLst>
          <pc:docMk/>
          <pc:sldMk cId="2018440197" sldId="478"/>
        </pc:sldMkLst>
      </pc:sldChg>
      <pc:sldChg chg="modSp add mod">
        <pc:chgData name="Binita Gupta (binitag)" userId="2e1667b5-636b-4c95-a3b3-a8a0dc9f68da" providerId="ADAL" clId="{DB7BC691-4127-7945-92E0-0A40DCDBAAF3}" dt="2025-07-13T17:44:01.076" v="13276" actId="20577"/>
        <pc:sldMkLst>
          <pc:docMk/>
          <pc:sldMk cId="1557098567" sldId="479"/>
        </pc:sldMkLst>
      </pc:sldChg>
      <pc:sldChg chg="modSp add mod">
        <pc:chgData name="Binita Gupta (binitag)" userId="2e1667b5-636b-4c95-a3b3-a8a0dc9f68da" providerId="ADAL" clId="{DB7BC691-4127-7945-92E0-0A40DCDBAAF3}" dt="2025-07-13T19:43:36.705" v="14004" actId="20577"/>
        <pc:sldMkLst>
          <pc:docMk/>
          <pc:sldMk cId="1947095495" sldId="480"/>
        </pc:sldMkLst>
      </pc:sldChg>
      <pc:sldChg chg="add del">
        <pc:chgData name="Binita Gupta (binitag)" userId="2e1667b5-636b-4c95-a3b3-a8a0dc9f68da" providerId="ADAL" clId="{DB7BC691-4127-7945-92E0-0A40DCDBAAF3}" dt="2025-07-13T17:20:39.275" v="12877" actId="2696"/>
        <pc:sldMkLst>
          <pc:docMk/>
          <pc:sldMk cId="3617412932" sldId="481"/>
        </pc:sldMkLst>
      </pc:sldChg>
      <pc:sldChg chg="add del">
        <pc:chgData name="Binita Gupta (binitag)" userId="2e1667b5-636b-4c95-a3b3-a8a0dc9f68da" providerId="ADAL" clId="{DB7BC691-4127-7945-92E0-0A40DCDBAAF3}" dt="2025-07-13T14:47:03.245" v="11183" actId="2696"/>
        <pc:sldMkLst>
          <pc:docMk/>
          <pc:sldMk cId="3643943285" sldId="481"/>
        </pc:sldMkLst>
      </pc:sldChg>
      <pc:sldChg chg="modSp add mod">
        <pc:chgData name="Binita Gupta (binitag)" userId="2e1667b5-636b-4c95-a3b3-a8a0dc9f68da" providerId="ADAL" clId="{DB7BC691-4127-7945-92E0-0A40DCDBAAF3}" dt="2025-07-13T20:33:19.256" v="14765" actId="20577"/>
        <pc:sldMkLst>
          <pc:docMk/>
          <pc:sldMk cId="830744505" sldId="482"/>
        </pc:sldMkLst>
      </pc:sldChg>
      <pc:sldChg chg="modSp add mod">
        <pc:chgData name="Binita Gupta (binitag)" userId="2e1667b5-636b-4c95-a3b3-a8a0dc9f68da" providerId="ADAL" clId="{DB7BC691-4127-7945-92E0-0A40DCDBAAF3}" dt="2025-07-13T20:29:19.857" v="14741" actId="20577"/>
        <pc:sldMkLst>
          <pc:docMk/>
          <pc:sldMk cId="2918940026" sldId="483"/>
        </pc:sldMkLst>
      </pc:sldChg>
      <pc:sldChg chg="modSp add del mod">
        <pc:chgData name="Binita Gupta (binitag)" userId="2e1667b5-636b-4c95-a3b3-a8a0dc9f68da" providerId="ADAL" clId="{DB7BC691-4127-7945-92E0-0A40DCDBAAF3}" dt="2025-07-13T17:20:39.257" v="12874" actId="2696"/>
        <pc:sldMkLst>
          <pc:docMk/>
          <pc:sldMk cId="1035618016" sldId="484"/>
        </pc:sldMkLst>
      </pc:sldChg>
      <pc:sldChg chg="modSp add mod">
        <pc:chgData name="Binita Gupta (binitag)" userId="2e1667b5-636b-4c95-a3b3-a8a0dc9f68da" providerId="ADAL" clId="{DB7BC691-4127-7945-92E0-0A40DCDBAAF3}" dt="2025-07-13T17:32:44.304" v="13125" actId="113"/>
        <pc:sldMkLst>
          <pc:docMk/>
          <pc:sldMk cId="1488767477" sldId="484"/>
        </pc:sldMkLst>
      </pc:sldChg>
      <pc:sldChg chg="modSp add mod">
        <pc:chgData name="Binita Gupta (binitag)" userId="2e1667b5-636b-4c95-a3b3-a8a0dc9f68da" providerId="ADAL" clId="{DB7BC691-4127-7945-92E0-0A40DCDBAAF3}" dt="2025-07-13T17:36:46.063" v="13170" actId="113"/>
        <pc:sldMkLst>
          <pc:docMk/>
          <pc:sldMk cId="2447857979" sldId="485"/>
        </pc:sldMkLst>
      </pc:sldChg>
      <pc:sldChg chg="modSp add del mod ord">
        <pc:chgData name="Binita Gupta (binitag)" userId="2e1667b5-636b-4c95-a3b3-a8a0dc9f68da" providerId="ADAL" clId="{DB7BC691-4127-7945-92E0-0A40DCDBAAF3}" dt="2025-07-13T17:46:48" v="13355" actId="2696"/>
        <pc:sldMkLst>
          <pc:docMk/>
          <pc:sldMk cId="3823562944" sldId="486"/>
        </pc:sldMkLst>
      </pc:sldChg>
      <pc:sldChg chg="modSp add mod">
        <pc:chgData name="Binita Gupta (binitag)" userId="2e1667b5-636b-4c95-a3b3-a8a0dc9f68da" providerId="ADAL" clId="{DB7BC691-4127-7945-92E0-0A40DCDBAAF3}" dt="2025-07-13T17:46:44.293" v="13354" actId="20577"/>
        <pc:sldMkLst>
          <pc:docMk/>
          <pc:sldMk cId="3185827247" sldId="487"/>
        </pc:sldMkLst>
      </pc:sldChg>
      <pc:sldChg chg="modSp add mod">
        <pc:chgData name="Binita Gupta (binitag)" userId="2e1667b5-636b-4c95-a3b3-a8a0dc9f68da" providerId="ADAL" clId="{DB7BC691-4127-7945-92E0-0A40DCDBAAF3}" dt="2025-07-13T17:55:52.153" v="13744" actId="5793"/>
        <pc:sldMkLst>
          <pc:docMk/>
          <pc:sldMk cId="1264756274" sldId="488"/>
        </pc:sldMkLst>
      </pc:sldChg>
      <pc:sldChg chg="add del">
        <pc:chgData name="Binita Gupta (binitag)" userId="2e1667b5-636b-4c95-a3b3-a8a0dc9f68da" providerId="ADAL" clId="{DB7BC691-4127-7945-92E0-0A40DCDBAAF3}" dt="2025-07-13T17:45:55.667" v="13321"/>
        <pc:sldMkLst>
          <pc:docMk/>
          <pc:sldMk cId="3865980199" sldId="488"/>
        </pc:sldMkLst>
      </pc:sldChg>
      <pc:sldChg chg="modSp add mod">
        <pc:chgData name="Binita Gupta (binitag)" userId="2e1667b5-636b-4c95-a3b3-a8a0dc9f68da" providerId="ADAL" clId="{DB7BC691-4127-7945-92E0-0A40DCDBAAF3}" dt="2025-07-13T19:45:33.109" v="14072" actId="403"/>
        <pc:sldMkLst>
          <pc:docMk/>
          <pc:sldMk cId="3895758988" sldId="489"/>
        </pc:sldMkLst>
      </pc:sldChg>
      <pc:sldChg chg="modSp add mod">
        <pc:chgData name="Binita Gupta (binitag)" userId="2e1667b5-636b-4c95-a3b3-a8a0dc9f68da" providerId="ADAL" clId="{DB7BC691-4127-7945-92E0-0A40DCDBAAF3}" dt="2025-07-13T20:23:29.046" v="14476" actId="5793"/>
        <pc:sldMkLst>
          <pc:docMk/>
          <pc:sldMk cId="1184801728" sldId="490"/>
        </pc:sldMkLst>
      </pc:sldChg>
      <pc:sldChg chg="modSp add mod">
        <pc:chgData name="Binita Gupta (binitag)" userId="2e1667b5-636b-4c95-a3b3-a8a0dc9f68da" providerId="ADAL" clId="{DB7BC691-4127-7945-92E0-0A40DCDBAAF3}" dt="2025-07-13T20:38:43.348" v="15015" actId="20577"/>
        <pc:sldMkLst>
          <pc:docMk/>
          <pc:sldMk cId="2384823885" sldId="491"/>
        </pc:sldMkLst>
      </pc:sldChg>
      <pc:sldChg chg="modSp add mod">
        <pc:chgData name="Binita Gupta (binitag)" userId="2e1667b5-636b-4c95-a3b3-a8a0dc9f68da" providerId="ADAL" clId="{DB7BC691-4127-7945-92E0-0A40DCDBAAF3}" dt="2025-07-13T20:48:07.059" v="15195" actId="5793"/>
        <pc:sldMkLst>
          <pc:docMk/>
          <pc:sldMk cId="2991929099" sldId="49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9/9/25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4009048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5C94D-F16A-4131-6759-C9FAC8920A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F10D1C-4333-A69A-7902-874938784B4A}"/>
              </a:ext>
            </a:extLst>
          </p:cNvPr>
          <p:cNvSpPr>
            <a:spLocks noGrp="1" noRot="1" noChangeAspect="1"/>
          </p:cNvSpPr>
          <p:nvPr>
            <p:ph type="sldImg"/>
          </p:nvPr>
        </p:nvSpPr>
        <p:spPr>
          <a:xfrm>
            <a:off x="384175" y="701675"/>
            <a:ext cx="6165850" cy="3468688"/>
          </a:xfrm>
        </p:spPr>
      </p:sp>
      <p:sp>
        <p:nvSpPr>
          <p:cNvPr id="3" name="Notes Placeholder 2">
            <a:extLst>
              <a:ext uri="{FF2B5EF4-FFF2-40B4-BE49-F238E27FC236}">
                <a16:creationId xmlns:a16="http://schemas.microsoft.com/office/drawing/2014/main" id="{F6B63640-CF7D-B60B-D471-15400C6C5B59}"/>
              </a:ext>
            </a:extLst>
          </p:cNvPr>
          <p:cNvSpPr>
            <a:spLocks noGrp="1"/>
          </p:cNvSpPr>
          <p:nvPr>
            <p:ph type="body" idx="1"/>
          </p:nvPr>
        </p:nvSpPr>
        <p:spPr/>
        <p:txBody>
          <a:bodyPr/>
          <a:lstStyle/>
          <a:p>
            <a:endParaRPr lang="en-US" dirty="0"/>
          </a:p>
          <a:p>
            <a:endParaRPr lang="en-US" dirty="0"/>
          </a:p>
        </p:txBody>
      </p:sp>
      <p:sp>
        <p:nvSpPr>
          <p:cNvPr id="4" name="Header Placeholder 3">
            <a:extLst>
              <a:ext uri="{FF2B5EF4-FFF2-40B4-BE49-F238E27FC236}">
                <a16:creationId xmlns:a16="http://schemas.microsoft.com/office/drawing/2014/main" id="{0B157B8C-6BD6-026C-D71C-B81865CC17CF}"/>
              </a:ext>
            </a:extLst>
          </p:cNvPr>
          <p:cNvSpPr>
            <a:spLocks noGrp="1"/>
          </p:cNvSpPr>
          <p:nvPr>
            <p:ph type="hdr" sz="quarter"/>
          </p:nvPr>
        </p:nvSpPr>
        <p:spPr/>
        <p:txBody>
          <a:bodyPr/>
          <a:lstStyle/>
          <a:p>
            <a:pPr>
              <a:defRPr/>
            </a:pPr>
            <a:endParaRPr lang="en-US" dirty="0"/>
          </a:p>
        </p:txBody>
      </p:sp>
      <p:sp>
        <p:nvSpPr>
          <p:cNvPr id="5" name="Date Placeholder 4">
            <a:extLst>
              <a:ext uri="{FF2B5EF4-FFF2-40B4-BE49-F238E27FC236}">
                <a16:creationId xmlns:a16="http://schemas.microsoft.com/office/drawing/2014/main" id="{F59C738A-B9A9-81CA-D3B2-59A5017F2880}"/>
              </a:ext>
            </a:extLst>
          </p:cNvPr>
          <p:cNvSpPr>
            <a:spLocks noGrp="1"/>
          </p:cNvSpPr>
          <p:nvPr>
            <p:ph type="dt" idx="1"/>
          </p:nvPr>
        </p:nvSpPr>
        <p:spPr/>
        <p:txBody>
          <a:bodyPr/>
          <a:lstStyle/>
          <a:p>
            <a:pPr>
              <a:defRPr/>
            </a:pPr>
            <a:r>
              <a:rPr lang="en-US"/>
              <a:t>October 2024</a:t>
            </a:r>
            <a:endParaRPr lang="en-US" dirty="0"/>
          </a:p>
        </p:txBody>
      </p:sp>
      <p:sp>
        <p:nvSpPr>
          <p:cNvPr id="6" name="Footer Placeholder 5">
            <a:extLst>
              <a:ext uri="{FF2B5EF4-FFF2-40B4-BE49-F238E27FC236}">
                <a16:creationId xmlns:a16="http://schemas.microsoft.com/office/drawing/2014/main" id="{55BF16A7-F119-318E-CE49-AE0DDAA7CFEA}"/>
              </a:ext>
            </a:extLst>
          </p:cNvPr>
          <p:cNvSpPr>
            <a:spLocks noGrp="1"/>
          </p:cNvSpPr>
          <p:nvPr>
            <p:ph type="ftr" sz="quarter" idx="4"/>
          </p:nvPr>
        </p:nvSpPr>
        <p:spPr/>
        <p:txBody>
          <a:bodyPr/>
          <a:lstStyle/>
          <a:p>
            <a:pPr lvl="4">
              <a:defRPr/>
            </a:pPr>
            <a:endParaRPr lang="en-US"/>
          </a:p>
        </p:txBody>
      </p:sp>
      <p:sp>
        <p:nvSpPr>
          <p:cNvPr id="7" name="Slide Number Placeholder 6">
            <a:extLst>
              <a:ext uri="{FF2B5EF4-FFF2-40B4-BE49-F238E27FC236}">
                <a16:creationId xmlns:a16="http://schemas.microsoft.com/office/drawing/2014/main" id="{2989AE4A-3281-B16A-2AA4-8377AF4D38A6}"/>
              </a:ext>
            </a:extLst>
          </p:cNvPr>
          <p:cNvSpPr>
            <a:spLocks noGrp="1"/>
          </p:cNvSpPr>
          <p:nvPr>
            <p:ph type="sldNum" sz="quarter" idx="5"/>
          </p:nvPr>
        </p:nvSpPr>
        <p:spPr/>
        <p:txBody>
          <a:bodyPr/>
          <a:lstStyle/>
          <a:p>
            <a:pPr>
              <a:defRPr/>
            </a:pPr>
            <a:r>
              <a:rPr lang="en-US"/>
              <a:t>Page </a:t>
            </a:r>
            <a:fld id="{E0F2C28F-FB9A-4C03-A25C-86CE5AB16B4B}" type="slidenum">
              <a:rPr lang="en-US" smtClean="0"/>
              <a:pPr>
                <a:defRPr/>
              </a:pPr>
              <a:t>3</a:t>
            </a:fld>
            <a:endParaRPr lang="en-US"/>
          </a:p>
        </p:txBody>
      </p:sp>
    </p:spTree>
    <p:extLst>
      <p:ext uri="{BB962C8B-B14F-4D97-AF65-F5344CB8AC3E}">
        <p14:creationId xmlns:p14="http://schemas.microsoft.com/office/powerpoint/2010/main" val="2800068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2574C-1CF7-A8BD-D61D-9C4E2AFA68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316717-66C2-2229-1578-8DBDDB5F7BAB}"/>
              </a:ext>
            </a:extLst>
          </p:cNvPr>
          <p:cNvSpPr>
            <a:spLocks noGrp="1" noRot="1" noChangeAspect="1"/>
          </p:cNvSpPr>
          <p:nvPr>
            <p:ph type="sldImg"/>
          </p:nvPr>
        </p:nvSpPr>
        <p:spPr>
          <a:xfrm>
            <a:off x="384175" y="701675"/>
            <a:ext cx="6165850" cy="3468688"/>
          </a:xfrm>
        </p:spPr>
      </p:sp>
      <p:sp>
        <p:nvSpPr>
          <p:cNvPr id="3" name="Notes Placeholder 2">
            <a:extLst>
              <a:ext uri="{FF2B5EF4-FFF2-40B4-BE49-F238E27FC236}">
                <a16:creationId xmlns:a16="http://schemas.microsoft.com/office/drawing/2014/main" id="{B0C0D414-33B8-1515-3782-3F14412A8010}"/>
              </a:ext>
            </a:extLst>
          </p:cNvPr>
          <p:cNvSpPr>
            <a:spLocks noGrp="1"/>
          </p:cNvSpPr>
          <p:nvPr>
            <p:ph type="body" idx="1"/>
          </p:nvPr>
        </p:nvSpPr>
        <p:spPr/>
        <p:txBody>
          <a:bodyPr/>
          <a:lstStyle/>
          <a:p>
            <a:endParaRPr lang="en-US" dirty="0"/>
          </a:p>
          <a:p>
            <a:endParaRPr lang="en-US" dirty="0"/>
          </a:p>
        </p:txBody>
      </p:sp>
      <p:sp>
        <p:nvSpPr>
          <p:cNvPr id="4" name="Header Placeholder 3">
            <a:extLst>
              <a:ext uri="{FF2B5EF4-FFF2-40B4-BE49-F238E27FC236}">
                <a16:creationId xmlns:a16="http://schemas.microsoft.com/office/drawing/2014/main" id="{C99FA73F-F1F9-18A8-A321-74BDDABA3661}"/>
              </a:ext>
            </a:extLst>
          </p:cNvPr>
          <p:cNvSpPr>
            <a:spLocks noGrp="1"/>
          </p:cNvSpPr>
          <p:nvPr>
            <p:ph type="hdr" sz="quarter"/>
          </p:nvPr>
        </p:nvSpPr>
        <p:spPr/>
        <p:txBody>
          <a:bodyPr/>
          <a:lstStyle/>
          <a:p>
            <a:pPr>
              <a:defRPr/>
            </a:pPr>
            <a:endParaRPr lang="en-US" dirty="0"/>
          </a:p>
        </p:txBody>
      </p:sp>
      <p:sp>
        <p:nvSpPr>
          <p:cNvPr id="5" name="Date Placeholder 4">
            <a:extLst>
              <a:ext uri="{FF2B5EF4-FFF2-40B4-BE49-F238E27FC236}">
                <a16:creationId xmlns:a16="http://schemas.microsoft.com/office/drawing/2014/main" id="{B7FA2FD4-BA65-0DC8-E140-E33AC75331D8}"/>
              </a:ext>
            </a:extLst>
          </p:cNvPr>
          <p:cNvSpPr>
            <a:spLocks noGrp="1"/>
          </p:cNvSpPr>
          <p:nvPr>
            <p:ph type="dt" idx="1"/>
          </p:nvPr>
        </p:nvSpPr>
        <p:spPr/>
        <p:txBody>
          <a:bodyPr/>
          <a:lstStyle/>
          <a:p>
            <a:pPr>
              <a:defRPr/>
            </a:pPr>
            <a:r>
              <a:rPr lang="en-US"/>
              <a:t>October 2024</a:t>
            </a:r>
            <a:endParaRPr lang="en-US" dirty="0"/>
          </a:p>
        </p:txBody>
      </p:sp>
      <p:sp>
        <p:nvSpPr>
          <p:cNvPr id="6" name="Footer Placeholder 5">
            <a:extLst>
              <a:ext uri="{FF2B5EF4-FFF2-40B4-BE49-F238E27FC236}">
                <a16:creationId xmlns:a16="http://schemas.microsoft.com/office/drawing/2014/main" id="{E6BE3694-F4F3-6537-8EBC-745303624679}"/>
              </a:ext>
            </a:extLst>
          </p:cNvPr>
          <p:cNvSpPr>
            <a:spLocks noGrp="1"/>
          </p:cNvSpPr>
          <p:nvPr>
            <p:ph type="ftr" sz="quarter" idx="4"/>
          </p:nvPr>
        </p:nvSpPr>
        <p:spPr/>
        <p:txBody>
          <a:bodyPr/>
          <a:lstStyle/>
          <a:p>
            <a:pPr lvl="4">
              <a:defRPr/>
            </a:pPr>
            <a:endParaRPr lang="en-US"/>
          </a:p>
        </p:txBody>
      </p:sp>
      <p:sp>
        <p:nvSpPr>
          <p:cNvPr id="7" name="Slide Number Placeholder 6">
            <a:extLst>
              <a:ext uri="{FF2B5EF4-FFF2-40B4-BE49-F238E27FC236}">
                <a16:creationId xmlns:a16="http://schemas.microsoft.com/office/drawing/2014/main" id="{40E074D1-223D-2970-2998-AD369ACEA290}"/>
              </a:ext>
            </a:extLst>
          </p:cNvPr>
          <p:cNvSpPr>
            <a:spLocks noGrp="1"/>
          </p:cNvSpPr>
          <p:nvPr>
            <p:ph type="sldNum" sz="quarter" idx="5"/>
          </p:nvPr>
        </p:nvSpPr>
        <p:spPr/>
        <p:txBody>
          <a:bodyPr/>
          <a:lstStyle/>
          <a:p>
            <a:pPr>
              <a:defRPr/>
            </a:pPr>
            <a:r>
              <a:rPr lang="en-US"/>
              <a:t>Page </a:t>
            </a:r>
            <a:fld id="{E0F2C28F-FB9A-4C03-A25C-86CE5AB16B4B}" type="slidenum">
              <a:rPr lang="en-US" smtClean="0"/>
              <a:pPr>
                <a:defRPr/>
              </a:pPr>
              <a:t>4</a:t>
            </a:fld>
            <a:endParaRPr lang="en-US"/>
          </a:p>
        </p:txBody>
      </p:sp>
    </p:spTree>
    <p:extLst>
      <p:ext uri="{BB962C8B-B14F-4D97-AF65-F5344CB8AC3E}">
        <p14:creationId xmlns:p14="http://schemas.microsoft.com/office/powerpoint/2010/main" val="866452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dirty="0"/>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July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6" name="Footer Placeholder 5"/>
          <p:cNvSpPr>
            <a:spLocks noGrp="1"/>
          </p:cNvSpPr>
          <p:nvPr>
            <p:ph type="ftr" idx="11"/>
          </p:nvPr>
        </p:nvSpPr>
        <p:spPr/>
        <p:txBody>
          <a:bodyPr/>
          <a:lstStyle>
            <a:lvl1pPr>
              <a:defRPr/>
            </a:lvl1pPr>
          </a:lstStyle>
          <a:p>
            <a:r>
              <a:rPr lang="en-GB"/>
              <a:t>Binita Gupta et al (Cisco Systems)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Binita Gupta et al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4" name="Footer Placeholder 3"/>
          <p:cNvSpPr>
            <a:spLocks noGrp="1"/>
          </p:cNvSpPr>
          <p:nvPr>
            <p:ph type="ftr" idx="11"/>
          </p:nvPr>
        </p:nvSpPr>
        <p:spPr/>
        <p:txBody>
          <a:bodyPr/>
          <a:lstStyle>
            <a:lvl1pPr>
              <a:defRPr/>
            </a:lvl1pPr>
          </a:lstStyle>
          <a:p>
            <a:r>
              <a:rPr lang="en-GB"/>
              <a:t>Binita Gupta et al (Cisco Systems)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3" name="Footer Placeholder 2"/>
          <p:cNvSpPr>
            <a:spLocks noGrp="1"/>
          </p:cNvSpPr>
          <p:nvPr>
            <p:ph type="ftr" idx="11"/>
          </p:nvPr>
        </p:nvSpPr>
        <p:spPr/>
        <p:txBody>
          <a:bodyPr/>
          <a:lstStyle>
            <a:lvl1pPr>
              <a:defRPr/>
            </a:lvl1pPr>
          </a:lstStyle>
          <a:p>
            <a:r>
              <a:rPr lang="en-GB"/>
              <a:t>Binita Gupta et al (Cisco Systems)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a:xfrm>
            <a:off x="929217" y="333375"/>
            <a:ext cx="2499764" cy="273050"/>
          </a:xfrm>
          <a:prstGeom prst="rect">
            <a:avLst/>
          </a:prstGeom>
        </p:spPr>
        <p:txBody>
          <a:bodyPr/>
          <a:lstStyle>
            <a:lvl1pPr>
              <a:defRPr/>
            </a:lvl1pPr>
          </a:lstStyle>
          <a:p>
            <a:r>
              <a:rPr lang="en-US"/>
              <a:t>July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July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802.11-25/1204r0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29217" y="516238"/>
            <a:ext cx="10460567"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DBE Operation with NPCA</a:t>
            </a:r>
            <a:endParaRPr lang="en-GB" dirty="0"/>
          </a:p>
        </p:txBody>
      </p:sp>
      <p:sp>
        <p:nvSpPr>
          <p:cNvPr id="7" name="Footer Placeholder 4"/>
          <p:cNvSpPr>
            <a:spLocks noGrp="1"/>
          </p:cNvSpPr>
          <p:nvPr>
            <p:ph type="ftr" idx="11"/>
          </p:nvPr>
        </p:nvSpPr>
        <p:spPr/>
        <p:txBody>
          <a:bodyPr/>
          <a:lstStyle/>
          <a:p>
            <a:r>
              <a:rPr lang="en-GB"/>
              <a:t>Binita Gupta et al (Cisco Systems)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93815058"/>
              </p:ext>
            </p:extLst>
          </p:nvPr>
        </p:nvGraphicFramePr>
        <p:xfrm>
          <a:off x="1117600" y="3203575"/>
          <a:ext cx="10272713" cy="2222500"/>
        </p:xfrm>
        <a:graphic>
          <a:graphicData uri="http://schemas.openxmlformats.org/presentationml/2006/ole">
            <mc:AlternateContent xmlns:mc="http://schemas.openxmlformats.org/markup-compatibility/2006">
              <mc:Choice xmlns:v="urn:schemas-microsoft-com:vml" Requires="v">
                <p:oleObj name="Document" r:id="rId3" imgW="10439400" imgH="2273300" progId="Word.Document.8">
                  <p:embed/>
                </p:oleObj>
              </mc:Choice>
              <mc:Fallback>
                <p:oleObj name="Document" r:id="rId3" imgW="10439400" imgH="2273300" progId="Word.Document.8">
                  <p:embed/>
                  <p:pic>
                    <p:nvPicPr>
                      <p:cNvPr id="3075" name="Object 3"/>
                      <p:cNvPicPr>
                        <a:picLocks noChangeAspect="1" noChangeArrowheads="1"/>
                      </p:cNvPicPr>
                      <p:nvPr/>
                    </p:nvPicPr>
                    <p:blipFill>
                      <a:blip r:embed="rId4"/>
                      <a:srcRect/>
                      <a:stretch>
                        <a:fillRect/>
                      </a:stretch>
                    </p:blipFill>
                    <p:spPr bwMode="auto">
                      <a:xfrm>
                        <a:off x="1117600" y="3203575"/>
                        <a:ext cx="10272713" cy="2222500"/>
                      </a:xfrm>
                      <a:prstGeom prst="rect">
                        <a:avLst/>
                      </a:prstGeom>
                      <a:noFill/>
                    </p:spPr>
                  </p:pic>
                </p:oleObj>
              </mc:Fallback>
            </mc:AlternateContent>
          </a:graphicData>
        </a:graphic>
      </p:graphicFrame>
      <p:sp>
        <p:nvSpPr>
          <p:cNvPr id="2" name="Rectangle 4">
            <a:extLst>
              <a:ext uri="{FF2B5EF4-FFF2-40B4-BE49-F238E27FC236}">
                <a16:creationId xmlns:a16="http://schemas.microsoft.com/office/drawing/2014/main" id="{F516EF11-E59F-4B47-98FD-2C7F1D976989}"/>
              </a:ext>
            </a:extLst>
          </p:cNvPr>
          <p:cNvSpPr>
            <a:spLocks noChangeArrowheads="1"/>
          </p:cNvSpPr>
          <p:nvPr/>
        </p:nvSpPr>
        <p:spPr bwMode="auto">
          <a:xfrm>
            <a:off x="1143790" y="221074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3" name="Date Placeholder 2">
            <a:extLst>
              <a:ext uri="{FF2B5EF4-FFF2-40B4-BE49-F238E27FC236}">
                <a16:creationId xmlns:a16="http://schemas.microsoft.com/office/drawing/2014/main" id="{3A8FBBF8-80FC-FFEB-23B2-751A6134F29F}"/>
              </a:ext>
            </a:extLst>
          </p:cNvPr>
          <p:cNvSpPr>
            <a:spLocks noGrp="1"/>
          </p:cNvSpPr>
          <p:nvPr>
            <p:ph type="dt" idx="10"/>
          </p:nvPr>
        </p:nvSpPr>
        <p:spPr/>
        <p:txBody>
          <a:bodyPr/>
          <a:lstStyle/>
          <a:p>
            <a:r>
              <a:rPr lang="en-US"/>
              <a:t>July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91873-B439-DB15-F463-3783AB91E65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F84DFF49-1E86-7BF8-A1CD-678F3F5303EC}"/>
              </a:ext>
            </a:extLst>
          </p:cNvPr>
          <p:cNvSpPr>
            <a:spLocks noGrp="1"/>
          </p:cNvSpPr>
          <p:nvPr>
            <p:ph idx="1"/>
          </p:nvPr>
        </p:nvSpPr>
        <p:spPr>
          <a:xfrm>
            <a:off x="914401" y="1676400"/>
            <a:ext cx="10361084" cy="4648200"/>
          </a:xfrm>
        </p:spPr>
        <p:txBody>
          <a:bodyPr/>
          <a:lstStyle/>
          <a:p>
            <a:pPr>
              <a:buFont typeface="Arial" panose="020B0604020202020204" pitchFamily="34" charset="0"/>
              <a:buChar char="•"/>
            </a:pPr>
            <a:r>
              <a:rPr lang="en-US" sz="1800" dirty="0"/>
              <a:t>We propose that AP defines only one NPCA PCH when NPCA is enabled over DBE BW</a:t>
            </a:r>
          </a:p>
          <a:p>
            <a:pPr lvl="1">
              <a:buFont typeface="Arial" panose="020B0604020202020204" pitchFamily="34" charset="0"/>
              <a:buChar char="•"/>
            </a:pPr>
            <a:r>
              <a:rPr lang="en-US" sz="1600" dirty="0"/>
              <a:t>Allow NPCA PCH to be within the DBE BW or within the BSS BW </a:t>
            </a:r>
            <a:r>
              <a:rPr lang="en-US" sz="1600" dirty="0">
                <a:sym typeface="Wingdings" pitchFamily="2" charset="2"/>
              </a:rPr>
              <a:t> </a:t>
            </a:r>
            <a:r>
              <a:rPr lang="en-US" sz="1600" dirty="0"/>
              <a:t>need to relax current NPCA rules of NPCA PCH to be always in the secondary </a:t>
            </a:r>
            <a:r>
              <a:rPr lang="en-US" sz="1600" dirty="0" err="1"/>
              <a:t>subband</a:t>
            </a:r>
            <a:r>
              <a:rPr lang="en-US" sz="1600" dirty="0"/>
              <a:t>. </a:t>
            </a:r>
          </a:p>
          <a:p>
            <a:pPr lvl="1">
              <a:buFont typeface="Arial" panose="020B0604020202020204" pitchFamily="34" charset="0"/>
              <a:buChar char="•"/>
            </a:pPr>
            <a:r>
              <a:rPr lang="en-US" sz="1600" dirty="0"/>
              <a:t>If NPCA PCH is within BSS BW, both DBE and non-DBE STAs can perform NPCA. </a:t>
            </a:r>
          </a:p>
          <a:p>
            <a:pPr lvl="1">
              <a:buFont typeface="Arial" panose="020B0604020202020204" pitchFamily="34" charset="0"/>
              <a:buChar char="•"/>
            </a:pPr>
            <a:r>
              <a:rPr lang="en-US" sz="1600" dirty="0"/>
              <a:t>If NPCA PCH is outside the BSS BW and in the DBE BW, only DBE STAs can perform NPCA. Non-DBE STAs do not perform NPCA in this case.</a:t>
            </a:r>
            <a:endParaRPr lang="en-US" sz="1800" dirty="0"/>
          </a:p>
          <a:p>
            <a:pPr>
              <a:buFont typeface="Arial" panose="020B0604020202020204" pitchFamily="34" charset="0"/>
              <a:buChar char="•"/>
            </a:pPr>
            <a:r>
              <a:rPr lang="en-US" sz="1800" dirty="0"/>
              <a:t>To support NPCA over the DBE BW, we define following aspects:</a:t>
            </a:r>
          </a:p>
          <a:p>
            <a:pPr lvl="1">
              <a:buFont typeface="Arial" panose="020B0604020202020204" pitchFamily="34" charset="0"/>
              <a:buChar char="•"/>
            </a:pPr>
            <a:r>
              <a:rPr lang="en-US" sz="1600" dirty="0"/>
              <a:t>Indicating capability support for NPCA over DBE BW – leverage existing NPCA Supported field</a:t>
            </a:r>
          </a:p>
          <a:p>
            <a:pPr lvl="1">
              <a:buFont typeface="Arial" panose="020B0604020202020204" pitchFamily="34" charset="0"/>
              <a:buChar char="•"/>
            </a:pPr>
            <a:r>
              <a:rPr lang="en-US" sz="1600" dirty="0"/>
              <a:t>NPCA enablement signaling for NPCA over the DBE BW from the AP – existing NPCA Enabled in UHR Operation also indicates NPCA enabled over DBE when DBE mode is enabled</a:t>
            </a:r>
          </a:p>
          <a:p>
            <a:pPr lvl="1">
              <a:buFont typeface="Arial" panose="020B0604020202020204" pitchFamily="34" charset="0"/>
              <a:buChar char="•"/>
            </a:pPr>
            <a:r>
              <a:rPr lang="en-US" sz="1600" dirty="0"/>
              <a:t>NPCA critical update for NPCA enable/update over the DBE BW – AP needs </a:t>
            </a:r>
            <a:r>
              <a:rPr lang="en-US" sz="1600" dirty="0" err="1"/>
              <a:t>ti</a:t>
            </a:r>
            <a:r>
              <a:rPr lang="en-US" sz="1600" dirty="0"/>
              <a:t> an NPCA CU to indicate NPCA parameters for DBE BW (NPCA PCH, NPCA Disabled Subchannel for DBE BW).</a:t>
            </a:r>
          </a:p>
          <a:p>
            <a:pPr lvl="1">
              <a:buFont typeface="Arial" panose="020B0604020202020204" pitchFamily="34" charset="0"/>
              <a:buChar char="•"/>
            </a:pPr>
            <a:r>
              <a:rPr lang="en-US" sz="1600" dirty="0"/>
              <a:t>STA side enable/disable of NPCA over the DBE BW – for DBE supporting STAs NPCA enablement enables NPCA for both BSS BW and DBE BW</a:t>
            </a:r>
          </a:p>
        </p:txBody>
      </p:sp>
      <p:sp>
        <p:nvSpPr>
          <p:cNvPr id="4" name="Slide Number Placeholder 3">
            <a:extLst>
              <a:ext uri="{FF2B5EF4-FFF2-40B4-BE49-F238E27FC236}">
                <a16:creationId xmlns:a16="http://schemas.microsoft.com/office/drawing/2014/main" id="{2D901FC9-CFB7-8054-4EC5-95C4FEBEAF3C}"/>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22D3E89E-82A0-4739-C8E7-2C7CC7150AF3}"/>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DA22F273-4695-1BDA-979F-0D805FA93622}"/>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2238437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527D-C3CA-CA53-69F3-81952D0019B6}"/>
              </a:ext>
            </a:extLst>
          </p:cNvPr>
          <p:cNvSpPr>
            <a:spLocks noGrp="1"/>
          </p:cNvSpPr>
          <p:nvPr>
            <p:ph type="title"/>
          </p:nvPr>
        </p:nvSpPr>
        <p:spPr>
          <a:xfrm>
            <a:off x="914401" y="685801"/>
            <a:ext cx="10361084" cy="685799"/>
          </a:xfrm>
        </p:spPr>
        <p:txBody>
          <a:bodyPr/>
          <a:lstStyle/>
          <a:p>
            <a:r>
              <a:rPr lang="en-US" dirty="0"/>
              <a:t>Straw Polls (1)</a:t>
            </a:r>
          </a:p>
        </p:txBody>
      </p:sp>
      <p:sp>
        <p:nvSpPr>
          <p:cNvPr id="3" name="Content Placeholder 2">
            <a:extLst>
              <a:ext uri="{FF2B5EF4-FFF2-40B4-BE49-F238E27FC236}">
                <a16:creationId xmlns:a16="http://schemas.microsoft.com/office/drawing/2014/main" id="{F2C3AEBB-C7A4-9571-AD8A-3CD05832A534}"/>
              </a:ext>
            </a:extLst>
          </p:cNvPr>
          <p:cNvSpPr>
            <a:spLocks noGrp="1"/>
          </p:cNvSpPr>
          <p:nvPr>
            <p:ph idx="1"/>
          </p:nvPr>
        </p:nvSpPr>
        <p:spPr>
          <a:xfrm>
            <a:off x="914401" y="1676399"/>
            <a:ext cx="10361084" cy="4648201"/>
          </a:xfrm>
        </p:spPr>
        <p:txBody>
          <a:bodyPr/>
          <a:lstStyle/>
          <a:p>
            <a:pPr marL="0" indent="0"/>
            <a:r>
              <a:rPr lang="en-US" sz="1800" dirty="0"/>
              <a:t>SP1: </a:t>
            </a:r>
          </a:p>
          <a:p>
            <a:pPr marL="0" indent="0"/>
            <a:r>
              <a:rPr lang="en-US" sz="1800" b="0" dirty="0"/>
              <a:t>Do you support to extend the NPCA Supported field to indicate that NPCA is supported over the BSS BW or the DBE BW?</a:t>
            </a:r>
          </a:p>
          <a:p>
            <a:pPr lvl="1">
              <a:buFont typeface="Arial" panose="020B0604020202020204" pitchFamily="34" charset="0"/>
              <a:buChar char="•"/>
            </a:pPr>
            <a:r>
              <a:rPr lang="en-US" sz="1600" dirty="0"/>
              <a:t>If a STA/AP supports DBE and supports NPCA, it supports NPCA over both the BSS BW and the DBE BW.</a:t>
            </a:r>
          </a:p>
          <a:p>
            <a:pPr lvl="1">
              <a:buFont typeface="Arial" panose="020B0604020202020204" pitchFamily="34" charset="0"/>
              <a:buChar char="•"/>
            </a:pPr>
            <a:r>
              <a:rPr lang="en-US" sz="1600" dirty="0"/>
              <a:t>If a STA/AP does not support DBE, then NPCA Supported field indicates NPCA support over the BSS BW only.</a:t>
            </a:r>
          </a:p>
          <a:p>
            <a:pPr lvl="1">
              <a:buFont typeface="Arial" panose="020B0604020202020204" pitchFamily="34" charset="0"/>
              <a:buChar char="•"/>
            </a:pPr>
            <a:endParaRPr lang="en-US" sz="1600" dirty="0"/>
          </a:p>
          <a:p>
            <a:pPr marL="0" indent="0"/>
            <a:r>
              <a:rPr lang="en-US" sz="1800" dirty="0"/>
              <a:t>SP2: </a:t>
            </a:r>
          </a:p>
          <a:p>
            <a:pPr marL="0" indent="0"/>
            <a:r>
              <a:rPr lang="en-US" sz="1800" b="0" dirty="0"/>
              <a:t>Do you support to extend the existing NPCA Enabled field in UHR Operation to also indicate NPCA enablement over DBE BW when DBE mode is enabled?</a:t>
            </a:r>
          </a:p>
          <a:p>
            <a:pPr lvl="1">
              <a:buFont typeface="Arial" panose="020B0604020202020204" pitchFamily="34" charset="0"/>
              <a:buChar char="•"/>
            </a:pPr>
            <a:r>
              <a:rPr lang="en-US" sz="1600" dirty="0"/>
              <a:t>If NPCA PCH is within the BSS BW, then NPCA is enabled for both the BSS BW and the DBE BW when DBE mode is enabled. Both DBE and non-DBE STAs can perform NPCA. </a:t>
            </a:r>
          </a:p>
          <a:p>
            <a:pPr lvl="1">
              <a:buFont typeface="Arial" panose="020B0604020202020204" pitchFamily="34" charset="0"/>
              <a:buChar char="•"/>
            </a:pPr>
            <a:r>
              <a:rPr lang="en-US" sz="1600" dirty="0"/>
              <a:t>If NPCA PCH falls outside the BSS BW and in the DBE BW, then NPCA is only enabled for the DBE BW. Non-DBE STAs shall not perform NPCA in this case.</a:t>
            </a:r>
            <a:endParaRPr lang="en-US" sz="1250"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E71A58CA-7134-88B0-9A7E-5B738BAB9B1B}"/>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E03C767D-449C-32AD-6A0B-F02D260503CB}"/>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4DBA2447-4392-F206-4742-83316365F735}"/>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2018440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17159-6F02-BFF5-BCF4-022A07E40D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3C880F-84A2-0BB1-FB0A-0B8550380AB7}"/>
              </a:ext>
            </a:extLst>
          </p:cNvPr>
          <p:cNvSpPr>
            <a:spLocks noGrp="1"/>
          </p:cNvSpPr>
          <p:nvPr>
            <p:ph type="title"/>
          </p:nvPr>
        </p:nvSpPr>
        <p:spPr>
          <a:xfrm>
            <a:off x="914401" y="685801"/>
            <a:ext cx="10361084" cy="685799"/>
          </a:xfrm>
        </p:spPr>
        <p:txBody>
          <a:bodyPr/>
          <a:lstStyle/>
          <a:p>
            <a:r>
              <a:rPr lang="en-US" dirty="0"/>
              <a:t>Straw Polls (2)</a:t>
            </a:r>
          </a:p>
        </p:txBody>
      </p:sp>
      <p:sp>
        <p:nvSpPr>
          <p:cNvPr id="3" name="Content Placeholder 2">
            <a:extLst>
              <a:ext uri="{FF2B5EF4-FFF2-40B4-BE49-F238E27FC236}">
                <a16:creationId xmlns:a16="http://schemas.microsoft.com/office/drawing/2014/main" id="{CF2084C4-3725-E773-4F6F-5CC18944D145}"/>
              </a:ext>
            </a:extLst>
          </p:cNvPr>
          <p:cNvSpPr>
            <a:spLocks noGrp="1"/>
          </p:cNvSpPr>
          <p:nvPr>
            <p:ph idx="1"/>
          </p:nvPr>
        </p:nvSpPr>
        <p:spPr>
          <a:xfrm>
            <a:off x="914401" y="1363717"/>
            <a:ext cx="10361084" cy="4724400"/>
          </a:xfrm>
        </p:spPr>
        <p:txBody>
          <a:bodyPr/>
          <a:lstStyle/>
          <a:p>
            <a:pPr marL="0" indent="0"/>
            <a:r>
              <a:rPr lang="en-US" sz="1800" dirty="0"/>
              <a:t>SP3:</a:t>
            </a:r>
          </a:p>
          <a:p>
            <a:pPr marL="0" indent="0"/>
            <a:r>
              <a:rPr lang="en-US" sz="1800" b="0" dirty="0"/>
              <a:t>Do you support that when DBE mode is enabled or DBE BW is changed, to enable NPCA over the DBE BW AP may send a critical update for NPCA that indicates?</a:t>
            </a:r>
          </a:p>
          <a:p>
            <a:pPr lvl="1">
              <a:buFont typeface="Arial" panose="020B0604020202020204" pitchFamily="34" charset="0"/>
              <a:buChar char="•"/>
            </a:pPr>
            <a:r>
              <a:rPr lang="en-US" sz="1600" dirty="0"/>
              <a:t>NPCA PCH within the DBE BW or BSS BW + NPCA Disabled Subchannel Bitmap parameter for the DBE BW</a:t>
            </a:r>
          </a:p>
          <a:p>
            <a:pPr lvl="1">
              <a:buFont typeface="Arial" panose="020B0604020202020204" pitchFamily="34" charset="0"/>
              <a:buChar char="•"/>
            </a:pPr>
            <a:r>
              <a:rPr lang="en-US" sz="1600" dirty="0"/>
              <a:t>NPCA critical update shall take effect at the same TBTT or a later TBTT as the related DBE mode enable/update critical update</a:t>
            </a:r>
          </a:p>
          <a:p>
            <a:pPr marL="457200" lvl="1" indent="0"/>
            <a:endParaRPr lang="en-US" sz="1600" dirty="0"/>
          </a:p>
          <a:p>
            <a:pPr marL="0" indent="0"/>
            <a:r>
              <a:rPr lang="en-US" sz="1800" dirty="0"/>
              <a:t>SP4:</a:t>
            </a:r>
          </a:p>
          <a:p>
            <a:pPr marL="0" indent="0"/>
            <a:r>
              <a:rPr lang="en-US" sz="1800" b="0" dirty="0"/>
              <a:t>Do you support that for a STA that support both NPCA and DBE, NPCA enablement from STA enables NPCA for both the BSS BW and the DBE BW (supported by the STA)?</a:t>
            </a:r>
          </a:p>
          <a:p>
            <a:pPr lvl="1">
              <a:buFont typeface="Arial" panose="020B0604020202020204" pitchFamily="34" charset="0"/>
              <a:buChar char="•"/>
            </a:pPr>
            <a:r>
              <a:rPr lang="en-US" sz="1600" dirty="0"/>
              <a:t>Same NPCA switching delay parameters apply for NPCA over the DBE BW.</a:t>
            </a:r>
          </a:p>
          <a:p>
            <a:pPr lvl="1">
              <a:buFont typeface="Arial" panose="020B0604020202020204" pitchFamily="34" charset="0"/>
              <a:buChar char="•"/>
            </a:pPr>
            <a:r>
              <a:rPr lang="en-US" sz="1600" dirty="0"/>
              <a:t>To avoid gold rush of NPCA enablement over the DBE BW when DBE mode is enabled by the AP, DBE supporting STAs should enable NPCA (and DBE) even before DBE mode is enabled.</a:t>
            </a:r>
          </a:p>
          <a:p>
            <a:pPr marL="0" indent="0"/>
            <a:endParaRPr lang="en-US" sz="1800" dirty="0"/>
          </a:p>
        </p:txBody>
      </p:sp>
      <p:sp>
        <p:nvSpPr>
          <p:cNvPr id="4" name="Slide Number Placeholder 3">
            <a:extLst>
              <a:ext uri="{FF2B5EF4-FFF2-40B4-BE49-F238E27FC236}">
                <a16:creationId xmlns:a16="http://schemas.microsoft.com/office/drawing/2014/main" id="{C1CC9AF5-09DA-8A2A-43D8-E31DA74BA5D6}"/>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CA56DFCF-ADB9-F805-DCBA-CC416447D27E}"/>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F851BE14-940F-8FBB-4327-AED2A9537D33}"/>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2384823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D7E70-5D34-816A-774D-6B2E51CA55AB}"/>
              </a:ext>
            </a:extLst>
          </p:cNvPr>
          <p:cNvSpPr>
            <a:spLocks noGrp="1"/>
          </p:cNvSpPr>
          <p:nvPr>
            <p:ph type="title"/>
          </p:nvPr>
        </p:nvSpPr>
        <p:spPr/>
        <p:txBody>
          <a:bodyPr/>
          <a:lstStyle/>
          <a:p>
            <a:r>
              <a:rPr lang="en-GB" dirty="0"/>
              <a:t>References</a:t>
            </a:r>
            <a:endParaRPr lang="en-US" dirty="0"/>
          </a:p>
        </p:txBody>
      </p:sp>
      <p:sp>
        <p:nvSpPr>
          <p:cNvPr id="3" name="Date Placeholder 2">
            <a:extLst>
              <a:ext uri="{FF2B5EF4-FFF2-40B4-BE49-F238E27FC236}">
                <a16:creationId xmlns:a16="http://schemas.microsoft.com/office/drawing/2014/main" id="{C316642C-A3F9-B11E-D728-4CF73ABE2EDA}"/>
              </a:ext>
            </a:extLst>
          </p:cNvPr>
          <p:cNvSpPr>
            <a:spLocks noGrp="1"/>
          </p:cNvSpPr>
          <p:nvPr>
            <p:ph type="dt" idx="10"/>
          </p:nvPr>
        </p:nvSpPr>
        <p:spPr/>
        <p:txBody>
          <a:bodyPr/>
          <a:lstStyle/>
          <a:p>
            <a:r>
              <a:rPr lang="en-US" dirty="0"/>
              <a:t>July 2025</a:t>
            </a:r>
            <a:endParaRPr lang="en-GB" dirty="0"/>
          </a:p>
        </p:txBody>
      </p:sp>
      <p:sp>
        <p:nvSpPr>
          <p:cNvPr id="4" name="Footer Placeholder 3">
            <a:extLst>
              <a:ext uri="{FF2B5EF4-FFF2-40B4-BE49-F238E27FC236}">
                <a16:creationId xmlns:a16="http://schemas.microsoft.com/office/drawing/2014/main" id="{9A00CBA6-E504-0048-E7A0-29B51FBF6717}"/>
              </a:ext>
            </a:extLst>
          </p:cNvPr>
          <p:cNvSpPr>
            <a:spLocks noGrp="1"/>
          </p:cNvSpPr>
          <p:nvPr>
            <p:ph type="ftr" idx="11"/>
          </p:nvPr>
        </p:nvSpPr>
        <p:spPr/>
        <p:txBody>
          <a:bodyPr/>
          <a:lstStyle/>
          <a:p>
            <a:r>
              <a:rPr lang="en-GB"/>
              <a:t>Binita Gupta et al (Cisco Systems)</a:t>
            </a:r>
          </a:p>
        </p:txBody>
      </p:sp>
      <p:sp>
        <p:nvSpPr>
          <p:cNvPr id="5" name="Slide Number Placeholder 4">
            <a:extLst>
              <a:ext uri="{FF2B5EF4-FFF2-40B4-BE49-F238E27FC236}">
                <a16:creationId xmlns:a16="http://schemas.microsoft.com/office/drawing/2014/main" id="{A18F279F-1335-1F64-7EF5-101C811E20AE}"/>
              </a:ext>
            </a:extLst>
          </p:cNvPr>
          <p:cNvSpPr>
            <a:spLocks noGrp="1"/>
          </p:cNvSpPr>
          <p:nvPr>
            <p:ph type="sldNum" idx="12"/>
          </p:nvPr>
        </p:nvSpPr>
        <p:spPr/>
        <p:txBody>
          <a:bodyPr/>
          <a:lstStyle/>
          <a:p>
            <a:r>
              <a:rPr lang="en-GB"/>
              <a:t>Slide </a:t>
            </a:r>
            <a:fld id="{06B781AF-4CCF-49B0-A572-DE54FBE5D942}" type="slidenum">
              <a:rPr lang="en-GB" smtClean="0"/>
              <a:pPr/>
              <a:t>13</a:t>
            </a:fld>
            <a:endParaRPr lang="en-GB"/>
          </a:p>
        </p:txBody>
      </p:sp>
      <p:sp>
        <p:nvSpPr>
          <p:cNvPr id="6" name="Content Placeholder 1">
            <a:extLst>
              <a:ext uri="{FF2B5EF4-FFF2-40B4-BE49-F238E27FC236}">
                <a16:creationId xmlns:a16="http://schemas.microsoft.com/office/drawing/2014/main" id="{3CC4BC58-CF8F-4358-349D-05836860147E}"/>
              </a:ext>
            </a:extLst>
          </p:cNvPr>
          <p:cNvSpPr txBox="1">
            <a:spLocks/>
          </p:cNvSpPr>
          <p:nvPr/>
        </p:nvSpPr>
        <p:spPr>
          <a:xfrm>
            <a:off x="914400" y="1981201"/>
            <a:ext cx="10591799" cy="4113213"/>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GB" sz="2000" b="0" kern="0" dirty="0"/>
              <a:t>[1] Draft P802.11bn Draft 1.0</a:t>
            </a:r>
          </a:p>
          <a:p>
            <a:r>
              <a:rPr lang="en-US" sz="2000" b="0" dirty="0"/>
              <a:t>[2] 11-24/0088 “Maximizing channel bandwidth in dense AP deployments”</a:t>
            </a:r>
          </a:p>
          <a:p>
            <a:r>
              <a:rPr lang="en-US" sz="2000" b="0" dirty="0"/>
              <a:t>[3] 11-24-0815 “Dynamic Bandwidth Selection Signaling Details”</a:t>
            </a:r>
          </a:p>
          <a:p>
            <a:r>
              <a:rPr lang="en-US" sz="2000" b="0" dirty="0"/>
              <a:t>[4] 11-24/0209 “Specification Framework for </a:t>
            </a:r>
            <a:r>
              <a:rPr lang="en-US" sz="2000" b="0" dirty="0" err="1"/>
              <a:t>TGbn</a:t>
            </a:r>
            <a:r>
              <a:rPr lang="en-US" sz="2000" b="0" dirty="0"/>
              <a:t>”</a:t>
            </a:r>
          </a:p>
          <a:p>
            <a:endParaRPr lang="en-GB" sz="2000" b="0" kern="0" dirty="0"/>
          </a:p>
        </p:txBody>
      </p:sp>
    </p:spTree>
    <p:extLst>
      <p:ext uri="{BB962C8B-B14F-4D97-AF65-F5344CB8AC3E}">
        <p14:creationId xmlns:p14="http://schemas.microsoft.com/office/powerpoint/2010/main" val="941553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3159-C275-A9D2-93A0-15C7A81A476F}"/>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E743B584-6120-DC9E-C903-FB98EC87A321}"/>
              </a:ext>
            </a:extLst>
          </p:cNvPr>
          <p:cNvSpPr>
            <a:spLocks noGrp="1"/>
          </p:cNvSpPr>
          <p:nvPr>
            <p:ph idx="1"/>
          </p:nvPr>
        </p:nvSpPr>
        <p:spPr>
          <a:xfrm>
            <a:off x="965200" y="1751014"/>
            <a:ext cx="10361084" cy="4268786"/>
          </a:xfrm>
        </p:spPr>
        <p:txBody>
          <a:bodyPr/>
          <a:lstStyle/>
          <a:p>
            <a:pPr>
              <a:buFont typeface="Arial" panose="020B0604020202020204" pitchFamily="34" charset="0"/>
              <a:buChar char="•"/>
            </a:pPr>
            <a:r>
              <a:rPr lang="en-US" sz="2000" b="0" dirty="0" err="1"/>
              <a:t>TGbn</a:t>
            </a:r>
            <a:r>
              <a:rPr lang="en-US" sz="2000" b="0" dirty="0"/>
              <a:t> is defining DBE (Dynamic Bandwidth Expansion) feature:</a:t>
            </a:r>
          </a:p>
          <a:p>
            <a:pPr lvl="1">
              <a:buFont typeface="Arial" panose="020B0604020202020204" pitchFamily="34" charset="0"/>
              <a:buChar char="•"/>
            </a:pPr>
            <a:r>
              <a:rPr lang="en-US" sz="1600" dirty="0"/>
              <a:t>Dynamic bandwidth expansion (DBE) is a mode of operation that allows a UHR AP to dynamically enable operation with an expanded bandwidth that is greater than the BSS bandwidth and up to the AP’s maximum supported bandwidth for DBE, for UHR non-AP STAs that support DBE mode.”</a:t>
            </a:r>
          </a:p>
          <a:p>
            <a:pPr marL="0" indent="0"/>
            <a:endParaRPr lang="en-US" sz="1200" dirty="0"/>
          </a:p>
          <a:p>
            <a:pPr>
              <a:buFont typeface="Arial" panose="020B0604020202020204" pitchFamily="34" charset="0"/>
              <a:buChar char="•"/>
            </a:pPr>
            <a:r>
              <a:rPr lang="en-US" sz="2000" b="0" dirty="0"/>
              <a:t>When AP is operating in DBE mode with expanded BW (DBE BW), AP’s primary channel remains unchanged. If AP supports NPCA (Non primary channel access), then NPCA operation can be performed over the expanded DBE BW after DBE mode is enabled.</a:t>
            </a:r>
          </a:p>
          <a:p>
            <a:pPr>
              <a:buFont typeface="Arial" panose="020B0604020202020204" pitchFamily="34" charset="0"/>
              <a:buChar char="•"/>
            </a:pPr>
            <a:endParaRPr lang="en-US" sz="2000" b="0" dirty="0"/>
          </a:p>
          <a:p>
            <a:pPr>
              <a:buFont typeface="Arial" panose="020B0604020202020204" pitchFamily="34" charset="0"/>
              <a:buChar char="•"/>
            </a:pPr>
            <a:r>
              <a:rPr lang="en-US" sz="2000" b="0" dirty="0"/>
              <a:t>Here we propose behavior for DBE operation with NPCA.</a:t>
            </a:r>
            <a:endParaRPr lang="en-US" sz="2000" dirty="0"/>
          </a:p>
          <a:p>
            <a:endParaRPr lang="en-US" dirty="0"/>
          </a:p>
        </p:txBody>
      </p:sp>
      <p:sp>
        <p:nvSpPr>
          <p:cNvPr id="4" name="Slide Number Placeholder 3">
            <a:extLst>
              <a:ext uri="{FF2B5EF4-FFF2-40B4-BE49-F238E27FC236}">
                <a16:creationId xmlns:a16="http://schemas.microsoft.com/office/drawing/2014/main" id="{D8C88F07-D61D-74AE-820C-99182BCCFD7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88102185-379F-8B90-95AB-66C1D50407C6}"/>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D12AF0C5-AB51-ADDD-B538-1936A0E424BB}"/>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2926589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FE9FD-00E0-3878-1504-CD90579D7B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08067B-CFE4-2CF5-56BB-AA52A3573ED9}"/>
              </a:ext>
            </a:extLst>
          </p:cNvPr>
          <p:cNvSpPr>
            <a:spLocks noGrp="1"/>
          </p:cNvSpPr>
          <p:nvPr>
            <p:ph type="title"/>
          </p:nvPr>
        </p:nvSpPr>
        <p:spPr>
          <a:xfrm>
            <a:off x="1905000" y="762116"/>
            <a:ext cx="8686800" cy="503236"/>
          </a:xfrm>
        </p:spPr>
        <p:txBody>
          <a:bodyPr/>
          <a:lstStyle/>
          <a:p>
            <a:r>
              <a:rPr lang="en-US" dirty="0"/>
              <a:t>Recap - DBE High-level Operation</a:t>
            </a:r>
          </a:p>
        </p:txBody>
      </p:sp>
      <p:sp>
        <p:nvSpPr>
          <p:cNvPr id="3" name="Content Placeholder 2">
            <a:extLst>
              <a:ext uri="{FF2B5EF4-FFF2-40B4-BE49-F238E27FC236}">
                <a16:creationId xmlns:a16="http://schemas.microsoft.com/office/drawing/2014/main" id="{AD778DD0-4780-A2D2-6BD9-D1ABDFC85C85}"/>
              </a:ext>
            </a:extLst>
          </p:cNvPr>
          <p:cNvSpPr>
            <a:spLocks noGrp="1"/>
          </p:cNvSpPr>
          <p:nvPr>
            <p:ph idx="1"/>
          </p:nvPr>
        </p:nvSpPr>
        <p:spPr>
          <a:xfrm>
            <a:off x="914400" y="1428414"/>
            <a:ext cx="10363200" cy="1645188"/>
          </a:xfrm>
        </p:spPr>
        <p:txBody>
          <a:bodyPr/>
          <a:lstStyle/>
          <a:p>
            <a:pPr>
              <a:buFont typeface="Arial" panose="020B0604020202020204" pitchFamily="34" charset="0"/>
              <a:buChar char="•"/>
            </a:pPr>
            <a:r>
              <a:rPr lang="en-US" sz="1600" b="0" dirty="0"/>
              <a:t>DBE enables an AP to dynamically expand its operating BW for DBE supporting STAs. </a:t>
            </a:r>
          </a:p>
          <a:p>
            <a:pPr>
              <a:buFont typeface="Arial" panose="020B0604020202020204" pitchFamily="34" charset="0"/>
              <a:buChar char="•"/>
            </a:pPr>
            <a:r>
              <a:rPr lang="en-US" sz="1600" b="0" dirty="0"/>
              <a:t>DBE BW change is announced in Beacon, Probe Resp etc. using UHR critical update advance notification mechanism before bandwidth expansion takes effect.</a:t>
            </a:r>
          </a:p>
          <a:p>
            <a:pPr lvl="1">
              <a:buFont typeface="Arial" panose="020B0604020202020204" pitchFamily="34" charset="0"/>
              <a:buChar char="•"/>
            </a:pPr>
            <a:r>
              <a:rPr lang="en-US" sz="1400" b="0" dirty="0"/>
              <a:t>During DBE mode, AP and DBE supporting STAs operate with min of AP’s DBE BW + DBE BW supported by STAs</a:t>
            </a:r>
          </a:p>
          <a:p>
            <a:pPr lvl="1">
              <a:buFont typeface="Arial" panose="020B0604020202020204" pitchFamily="34" charset="0"/>
              <a:buChar char="•"/>
            </a:pPr>
            <a:r>
              <a:rPr lang="en-US" sz="1400" b="0" dirty="0"/>
              <a:t>Any subsequent DBE BW change (e.g. 160-&gt;320 MHz) or reset to BSS BW is announced in Beacon using the same </a:t>
            </a:r>
            <a:r>
              <a:rPr lang="en-US" sz="1400" dirty="0"/>
              <a:t>critical update advance notification mechanism </a:t>
            </a:r>
            <a:endParaRPr lang="en-US" sz="1400" b="0"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AA9EE03-5D77-D32D-C422-06E94369049D}"/>
              </a:ext>
            </a:extLst>
          </p:cNvPr>
          <p:cNvSpPr>
            <a:spLocks noGrp="1"/>
          </p:cNvSpPr>
          <p:nvPr>
            <p:ph type="sldNum" sz="quarter" idx="11"/>
          </p:nvPr>
        </p:nvSpPr>
        <p:spPr bwMode="auto">
          <a:xfrm>
            <a:off x="5683250" y="6493740"/>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3</a:t>
            </a:fld>
            <a:endParaRPr lang="en-US" dirty="0"/>
          </a:p>
        </p:txBody>
      </p:sp>
      <p:sp>
        <p:nvSpPr>
          <p:cNvPr id="5" name="Footer Placeholder 4">
            <a:extLst>
              <a:ext uri="{FF2B5EF4-FFF2-40B4-BE49-F238E27FC236}">
                <a16:creationId xmlns:a16="http://schemas.microsoft.com/office/drawing/2014/main" id="{CA7F4BF2-0EB5-E977-6079-007D25D4001F}"/>
              </a:ext>
            </a:extLst>
          </p:cNvPr>
          <p:cNvSpPr>
            <a:spLocks noGrp="1"/>
          </p:cNvSpPr>
          <p:nvPr>
            <p:ph type="ftr" sz="quarter" idx="3"/>
          </p:nvPr>
        </p:nvSpPr>
        <p:spPr>
          <a:xfrm>
            <a:off x="8534400" y="649374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pic>
        <p:nvPicPr>
          <p:cNvPr id="6" name="Picture 5">
            <a:extLst>
              <a:ext uri="{FF2B5EF4-FFF2-40B4-BE49-F238E27FC236}">
                <a16:creationId xmlns:a16="http://schemas.microsoft.com/office/drawing/2014/main" id="{290E664A-B749-72BC-0EA4-46120AF0CEA3}"/>
              </a:ext>
            </a:extLst>
          </p:cNvPr>
          <p:cNvPicPr>
            <a:picLocks noChangeAspect="1"/>
          </p:cNvPicPr>
          <p:nvPr/>
        </p:nvPicPr>
        <p:blipFill>
          <a:blip r:embed="rId3"/>
          <a:stretch>
            <a:fillRect/>
          </a:stretch>
        </p:blipFill>
        <p:spPr>
          <a:xfrm>
            <a:off x="2438400" y="3236664"/>
            <a:ext cx="6484505" cy="3212429"/>
          </a:xfrm>
          <a:prstGeom prst="rect">
            <a:avLst/>
          </a:prstGeom>
        </p:spPr>
      </p:pic>
      <p:sp>
        <p:nvSpPr>
          <p:cNvPr id="7" name="Date Placeholder 6">
            <a:extLst>
              <a:ext uri="{FF2B5EF4-FFF2-40B4-BE49-F238E27FC236}">
                <a16:creationId xmlns:a16="http://schemas.microsoft.com/office/drawing/2014/main" id="{A60C0A8C-EC76-D968-67DC-5BEA0ED27BBF}"/>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2843114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9FF85-F417-6F67-D0D0-7D669E70E0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5D4E72-FDEF-EF98-C556-959507556935}"/>
              </a:ext>
            </a:extLst>
          </p:cNvPr>
          <p:cNvSpPr>
            <a:spLocks noGrp="1"/>
          </p:cNvSpPr>
          <p:nvPr>
            <p:ph type="title"/>
          </p:nvPr>
        </p:nvSpPr>
        <p:spPr>
          <a:xfrm>
            <a:off x="1905000" y="762116"/>
            <a:ext cx="8686800" cy="503236"/>
          </a:xfrm>
        </p:spPr>
        <p:txBody>
          <a:bodyPr/>
          <a:lstStyle/>
          <a:p>
            <a:r>
              <a:rPr lang="en-US" dirty="0"/>
              <a:t>DBE operation with NPCA (1)</a:t>
            </a:r>
          </a:p>
        </p:txBody>
      </p:sp>
      <p:sp>
        <p:nvSpPr>
          <p:cNvPr id="3" name="Content Placeholder 2">
            <a:extLst>
              <a:ext uri="{FF2B5EF4-FFF2-40B4-BE49-F238E27FC236}">
                <a16:creationId xmlns:a16="http://schemas.microsoft.com/office/drawing/2014/main" id="{C12C8878-5DB6-B86A-34C6-5F6E5C85D866}"/>
              </a:ext>
            </a:extLst>
          </p:cNvPr>
          <p:cNvSpPr>
            <a:spLocks noGrp="1"/>
          </p:cNvSpPr>
          <p:nvPr>
            <p:ph idx="1"/>
          </p:nvPr>
        </p:nvSpPr>
        <p:spPr>
          <a:xfrm>
            <a:off x="914400" y="1428414"/>
            <a:ext cx="10363200" cy="1645188"/>
          </a:xfrm>
        </p:spPr>
        <p:txBody>
          <a:bodyPr/>
          <a:lstStyle/>
          <a:p>
            <a:pPr>
              <a:buFont typeface="Arial" panose="020B0604020202020204" pitchFamily="34" charset="0"/>
              <a:buChar char="•"/>
            </a:pPr>
            <a:r>
              <a:rPr lang="en-US" sz="1600" b="0" dirty="0"/>
              <a:t>When DBE mode is enabled, an AP is operating over expanded DBE BW (e.g. to 160/320 MHz), then AP can enable NPCA operation over the wider DBE BW (if desired), which may enable NPCA over a cleaner primary channel</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5D46E72E-2441-BFFB-AA8B-E07AB6C94A18}"/>
              </a:ext>
            </a:extLst>
          </p:cNvPr>
          <p:cNvSpPr>
            <a:spLocks noGrp="1"/>
          </p:cNvSpPr>
          <p:nvPr>
            <p:ph type="sldNum" sz="quarter" idx="11"/>
          </p:nvPr>
        </p:nvSpPr>
        <p:spPr bwMode="auto">
          <a:xfrm>
            <a:off x="5683250" y="6493740"/>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4</a:t>
            </a:fld>
            <a:endParaRPr lang="en-US" dirty="0"/>
          </a:p>
        </p:txBody>
      </p:sp>
      <p:sp>
        <p:nvSpPr>
          <p:cNvPr id="5" name="Footer Placeholder 4">
            <a:extLst>
              <a:ext uri="{FF2B5EF4-FFF2-40B4-BE49-F238E27FC236}">
                <a16:creationId xmlns:a16="http://schemas.microsoft.com/office/drawing/2014/main" id="{1D747B3D-23B3-D921-1738-F5EA237F001A}"/>
              </a:ext>
            </a:extLst>
          </p:cNvPr>
          <p:cNvSpPr>
            <a:spLocks noGrp="1"/>
          </p:cNvSpPr>
          <p:nvPr>
            <p:ph type="ftr" sz="quarter" idx="3"/>
          </p:nvPr>
        </p:nvSpPr>
        <p:spPr>
          <a:xfrm>
            <a:off x="8534400" y="649374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pic>
        <p:nvPicPr>
          <p:cNvPr id="7" name="Picture 6">
            <a:extLst>
              <a:ext uri="{FF2B5EF4-FFF2-40B4-BE49-F238E27FC236}">
                <a16:creationId xmlns:a16="http://schemas.microsoft.com/office/drawing/2014/main" id="{F792196B-05C3-3DC7-8B9C-36BF325BA1F2}"/>
              </a:ext>
            </a:extLst>
          </p:cNvPr>
          <p:cNvPicPr>
            <a:picLocks noChangeAspect="1"/>
          </p:cNvPicPr>
          <p:nvPr/>
        </p:nvPicPr>
        <p:blipFill>
          <a:blip r:embed="rId3"/>
          <a:stretch>
            <a:fillRect/>
          </a:stretch>
        </p:blipFill>
        <p:spPr>
          <a:xfrm>
            <a:off x="1171777" y="2191407"/>
            <a:ext cx="9848445" cy="3904477"/>
          </a:xfrm>
          <a:prstGeom prst="rect">
            <a:avLst/>
          </a:prstGeom>
        </p:spPr>
      </p:pic>
      <p:sp>
        <p:nvSpPr>
          <p:cNvPr id="8" name="Date Placeholder 7">
            <a:extLst>
              <a:ext uri="{FF2B5EF4-FFF2-40B4-BE49-F238E27FC236}">
                <a16:creationId xmlns:a16="http://schemas.microsoft.com/office/drawing/2014/main" id="{237601D1-DE69-26DB-2120-703DC6D817F5}"/>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1004152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38D31-A914-AE14-18D3-02D89DE344E2}"/>
              </a:ext>
            </a:extLst>
          </p:cNvPr>
          <p:cNvSpPr>
            <a:spLocks noGrp="1"/>
          </p:cNvSpPr>
          <p:nvPr>
            <p:ph type="title"/>
          </p:nvPr>
        </p:nvSpPr>
        <p:spPr>
          <a:xfrm>
            <a:off x="914401" y="685801"/>
            <a:ext cx="10361084" cy="761999"/>
          </a:xfrm>
        </p:spPr>
        <p:txBody>
          <a:bodyPr/>
          <a:lstStyle/>
          <a:p>
            <a:r>
              <a:rPr lang="en-US" dirty="0"/>
              <a:t>DBE Operation with NPCA (2)</a:t>
            </a:r>
          </a:p>
        </p:txBody>
      </p:sp>
      <p:sp>
        <p:nvSpPr>
          <p:cNvPr id="3" name="Content Placeholder 2">
            <a:extLst>
              <a:ext uri="{FF2B5EF4-FFF2-40B4-BE49-F238E27FC236}">
                <a16:creationId xmlns:a16="http://schemas.microsoft.com/office/drawing/2014/main" id="{4A71456A-B1C2-7505-F8BC-E01EC2BB1A9D}"/>
              </a:ext>
            </a:extLst>
          </p:cNvPr>
          <p:cNvSpPr>
            <a:spLocks noGrp="1"/>
          </p:cNvSpPr>
          <p:nvPr>
            <p:ph idx="1"/>
          </p:nvPr>
        </p:nvSpPr>
        <p:spPr>
          <a:xfrm>
            <a:off x="914401" y="1600200"/>
            <a:ext cx="10439399" cy="4572000"/>
          </a:xfrm>
        </p:spPr>
        <p:txBody>
          <a:bodyPr/>
          <a:lstStyle/>
          <a:p>
            <a:pPr>
              <a:buFont typeface="Arial" panose="020B0604020202020204" pitchFamily="34" charset="0"/>
              <a:buChar char="•"/>
            </a:pPr>
            <a:r>
              <a:rPr lang="en-US" sz="2000" b="0" dirty="0"/>
              <a:t>When DBE mode is enabled, some STAs will be operating over DBE BW and some STAs may be operating over BSS BW (non-DBE supporting STAs)</a:t>
            </a:r>
          </a:p>
          <a:p>
            <a:pPr>
              <a:buFont typeface="Arial" panose="020B0604020202020204" pitchFamily="34" charset="0"/>
              <a:buChar char="•"/>
            </a:pPr>
            <a:endParaRPr lang="en-US" sz="2000" b="0" dirty="0"/>
          </a:p>
          <a:p>
            <a:pPr>
              <a:buFont typeface="Arial" panose="020B0604020202020204" pitchFamily="34" charset="0"/>
              <a:buChar char="•"/>
            </a:pPr>
            <a:r>
              <a:rPr lang="en-US" sz="2000" b="0" dirty="0"/>
              <a:t>Based on the DBE support/enablement and NPCA support/enablement from STAs, AP may decide to enable NPCA over the DBE BW, after DBE mode is enabled</a:t>
            </a:r>
          </a:p>
          <a:p>
            <a:pPr lvl="1">
              <a:buFont typeface="Arial" panose="020B0604020202020204" pitchFamily="34" charset="0"/>
              <a:buChar char="•"/>
            </a:pPr>
            <a:r>
              <a:rPr lang="en-US" sz="1800" b="0" dirty="0"/>
              <a:t>E.g. enable NPCA over DBE BW if most STAs support/enable </a:t>
            </a:r>
            <a:r>
              <a:rPr lang="en-US" sz="1800" dirty="0"/>
              <a:t>DBE mode + NPCA</a:t>
            </a:r>
          </a:p>
          <a:p>
            <a:pPr marL="0" indent="0"/>
            <a:endParaRPr lang="en-US" sz="2000" b="0" dirty="0"/>
          </a:p>
          <a:p>
            <a:pPr>
              <a:buFont typeface="Arial" panose="020B0604020202020204" pitchFamily="34" charset="0"/>
              <a:buChar char="•"/>
            </a:pPr>
            <a:r>
              <a:rPr lang="en-US" sz="2000" b="0" dirty="0"/>
              <a:t>Two cases are possible:</a:t>
            </a:r>
          </a:p>
          <a:p>
            <a:pPr lvl="1">
              <a:buFont typeface="Arial" panose="020B0604020202020204" pitchFamily="34" charset="0"/>
              <a:buChar char="•"/>
            </a:pPr>
            <a:r>
              <a:rPr lang="en-US" sz="1800" dirty="0"/>
              <a:t>Case 1: NPCA was disabled before DBE mode is enabled. </a:t>
            </a:r>
          </a:p>
          <a:p>
            <a:pPr lvl="1">
              <a:buFont typeface="Arial" panose="020B0604020202020204" pitchFamily="34" charset="0"/>
              <a:buChar char="•"/>
            </a:pPr>
            <a:r>
              <a:rPr lang="en-US" sz="1800" dirty="0"/>
              <a:t>Case 2: NPCA was enabled before DBE mode is enabled. </a:t>
            </a:r>
          </a:p>
          <a:p>
            <a:pPr lvl="1">
              <a:buFont typeface="Arial" panose="020B0604020202020204" pitchFamily="34" charset="0"/>
              <a:buChar char="•"/>
            </a:pPr>
            <a:r>
              <a:rPr lang="en-US" sz="1800" dirty="0"/>
              <a:t>In these cases, after DBE mode is enabled, AP can support NPCA over the DBE BW by enabling NPCA over DBE BW (case 1) or by updating NPCA PCH and other parameters (case 2)</a:t>
            </a:r>
          </a:p>
          <a:p>
            <a:pPr lvl="1">
              <a:buFont typeface="Arial" panose="020B0604020202020204" pitchFamily="34" charset="0"/>
              <a:buChar char="•"/>
            </a:pPr>
            <a:endParaRPr lang="en-US" sz="160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p:txBody>
      </p:sp>
      <p:sp>
        <p:nvSpPr>
          <p:cNvPr id="4" name="Slide Number Placeholder 3">
            <a:extLst>
              <a:ext uri="{FF2B5EF4-FFF2-40B4-BE49-F238E27FC236}">
                <a16:creationId xmlns:a16="http://schemas.microsoft.com/office/drawing/2014/main" id="{0090567B-8F66-D6E6-AB84-307132E43D4E}"/>
              </a:ext>
            </a:extLst>
          </p:cNvPr>
          <p:cNvSpPr>
            <a:spLocks noGrp="1"/>
          </p:cNvSpPr>
          <p:nvPr>
            <p:ph type="sldNum" sz="quarter" idx="11"/>
          </p:nvPr>
        </p:nvSpPr>
        <p:spPr bwMode="auto">
          <a:xfrm>
            <a:off x="5596922"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5</a:t>
            </a:fld>
            <a:endParaRPr lang="en-US" dirty="0"/>
          </a:p>
        </p:txBody>
      </p:sp>
      <p:sp>
        <p:nvSpPr>
          <p:cNvPr id="5" name="Footer Placeholder 4">
            <a:extLst>
              <a:ext uri="{FF2B5EF4-FFF2-40B4-BE49-F238E27FC236}">
                <a16:creationId xmlns:a16="http://schemas.microsoft.com/office/drawing/2014/main" id="{5739C0FA-86A8-2651-EB20-A749E87EA9C5}"/>
              </a:ext>
            </a:extLst>
          </p:cNvPr>
          <p:cNvSpPr>
            <a:spLocks noGrp="1"/>
          </p:cNvSpPr>
          <p:nvPr>
            <p:ph type="ftr" sz="quarter" idx="3"/>
          </p:nvPr>
        </p:nvSpPr>
        <p:spPr>
          <a:xfrm>
            <a:off x="8483278" y="647700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6" name="Date Placeholder 5">
            <a:extLst>
              <a:ext uri="{FF2B5EF4-FFF2-40B4-BE49-F238E27FC236}">
                <a16:creationId xmlns:a16="http://schemas.microsoft.com/office/drawing/2014/main" id="{EFB056AF-E8C2-3ACF-A104-0416ED93E919}"/>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983043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B0C8B-028F-92BC-8A23-CF6A6DF671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1129C5-C4D6-1784-670E-7AD9838CB405}"/>
              </a:ext>
            </a:extLst>
          </p:cNvPr>
          <p:cNvSpPr>
            <a:spLocks noGrp="1"/>
          </p:cNvSpPr>
          <p:nvPr>
            <p:ph type="title"/>
          </p:nvPr>
        </p:nvSpPr>
        <p:spPr>
          <a:xfrm>
            <a:off x="914401" y="685801"/>
            <a:ext cx="10361084" cy="761999"/>
          </a:xfrm>
        </p:spPr>
        <p:txBody>
          <a:bodyPr/>
          <a:lstStyle/>
          <a:p>
            <a:r>
              <a:rPr lang="en-US" dirty="0"/>
              <a:t>DBE Operation with NPCA (3)</a:t>
            </a:r>
          </a:p>
        </p:txBody>
      </p:sp>
      <p:sp>
        <p:nvSpPr>
          <p:cNvPr id="3" name="Content Placeholder 2">
            <a:extLst>
              <a:ext uri="{FF2B5EF4-FFF2-40B4-BE49-F238E27FC236}">
                <a16:creationId xmlns:a16="http://schemas.microsoft.com/office/drawing/2014/main" id="{A8108009-1B4F-2998-8AAC-98969863520D}"/>
              </a:ext>
            </a:extLst>
          </p:cNvPr>
          <p:cNvSpPr>
            <a:spLocks noGrp="1"/>
          </p:cNvSpPr>
          <p:nvPr>
            <p:ph idx="1"/>
          </p:nvPr>
        </p:nvSpPr>
        <p:spPr>
          <a:xfrm>
            <a:off x="836086" y="1527176"/>
            <a:ext cx="10439399" cy="4572000"/>
          </a:xfrm>
        </p:spPr>
        <p:txBody>
          <a:bodyPr/>
          <a:lstStyle/>
          <a:p>
            <a:pPr>
              <a:buFont typeface="Arial" panose="020B0604020202020204" pitchFamily="34" charset="0"/>
              <a:buChar char="•"/>
            </a:pPr>
            <a:r>
              <a:rPr lang="en-US" sz="1800" dirty="0"/>
              <a:t>AP signals only one NPCA PCH when DBE mode is enabled (as in 11bn D1.0)</a:t>
            </a:r>
          </a:p>
          <a:p>
            <a:pPr lvl="1">
              <a:buFont typeface="Arial" panose="020B0604020202020204" pitchFamily="34" charset="0"/>
              <a:buChar char="•"/>
            </a:pPr>
            <a:r>
              <a:rPr lang="en-US" sz="1600" dirty="0"/>
              <a:t>Allow NPCA PCH to be within the DBE BW or within the BSS BW </a:t>
            </a:r>
            <a:r>
              <a:rPr lang="en-US" sz="1600" dirty="0">
                <a:sym typeface="Wingdings" pitchFamily="2" charset="2"/>
              </a:rPr>
              <a:t> </a:t>
            </a:r>
            <a:r>
              <a:rPr lang="en-US" sz="1600" dirty="0"/>
              <a:t>need to relax current NPCA rules of NPCA PCH to be always in the secondary </a:t>
            </a:r>
            <a:r>
              <a:rPr lang="en-US" sz="1600" dirty="0" err="1"/>
              <a:t>subband</a:t>
            </a:r>
            <a:endParaRPr lang="en-US" sz="1600" dirty="0"/>
          </a:p>
          <a:p>
            <a:pPr lvl="1">
              <a:buFont typeface="Arial" panose="020B0604020202020204" pitchFamily="34" charset="0"/>
              <a:buChar char="•"/>
            </a:pPr>
            <a:r>
              <a:rPr lang="en-US" sz="1600" dirty="0"/>
              <a:t>If more STAs operating over DBE BW, then makes sense for NPCA PCH to be within DBE BW. Only DBE STAs can perform NPCA.</a:t>
            </a:r>
          </a:p>
          <a:p>
            <a:pPr lvl="1">
              <a:buFont typeface="Arial" panose="020B0604020202020204" pitchFamily="34" charset="0"/>
              <a:buChar char="•"/>
            </a:pPr>
            <a:r>
              <a:rPr lang="en-US" sz="1600" dirty="0"/>
              <a:t>If more STAs operating over BSS BW, then makes sense for NPCA PCH to be within BSS BW. Both non-DBE and DBE STAs can use NPCA. </a:t>
            </a:r>
          </a:p>
          <a:p>
            <a:pPr lvl="1">
              <a:buFont typeface="Arial" panose="020B0604020202020204" pitchFamily="34" charset="0"/>
              <a:buChar char="•"/>
            </a:pPr>
            <a:r>
              <a:rPr lang="en-US" sz="1600" b="0" dirty="0"/>
              <a:t>Having only one </a:t>
            </a:r>
            <a:r>
              <a:rPr lang="en-US" sz="1600" dirty="0"/>
              <a:t>NPCA PCH is preferred to avoid AP and STAs switching to different NPCA PCH</a:t>
            </a:r>
            <a:endParaRPr lang="en-US" sz="1400" dirty="0"/>
          </a:p>
          <a:p>
            <a:pPr>
              <a:buFont typeface="Arial" panose="020B0604020202020204" pitchFamily="34" charset="0"/>
              <a:buChar char="•"/>
            </a:pPr>
            <a:endParaRPr lang="en-US" sz="1800" dirty="0"/>
          </a:p>
          <a:p>
            <a:pPr>
              <a:buFont typeface="Arial" panose="020B0604020202020204" pitchFamily="34" charset="0"/>
              <a:buChar char="•"/>
            </a:pPr>
            <a:r>
              <a:rPr lang="en-US" sz="1800" dirty="0"/>
              <a:t>To support NPCA over DBE BW, following aspects need to be addressed:</a:t>
            </a:r>
          </a:p>
          <a:p>
            <a:pPr lvl="1">
              <a:buFont typeface="Arial" panose="020B0604020202020204" pitchFamily="34" charset="0"/>
              <a:buChar char="•"/>
            </a:pPr>
            <a:r>
              <a:rPr lang="en-US" sz="1600" dirty="0"/>
              <a:t>Indicating capability support for NPCA over DBE BW</a:t>
            </a:r>
          </a:p>
          <a:p>
            <a:pPr lvl="1">
              <a:buFont typeface="Arial" panose="020B0604020202020204" pitchFamily="34" charset="0"/>
              <a:buChar char="•"/>
            </a:pPr>
            <a:r>
              <a:rPr lang="en-US" sz="1600" dirty="0"/>
              <a:t>Enablement of NPCA over the DBE BW by the </a:t>
            </a:r>
            <a:r>
              <a:rPr lang="en-US" sz="1600" dirty="0" err="1"/>
              <a:t>APand</a:t>
            </a:r>
            <a:r>
              <a:rPr lang="en-US" sz="1600" dirty="0"/>
              <a:t> STA)</a:t>
            </a:r>
          </a:p>
          <a:p>
            <a:pPr lvl="1">
              <a:buFont typeface="Arial" panose="020B0604020202020204" pitchFamily="34" charset="0"/>
              <a:buChar char="•"/>
            </a:pPr>
            <a:r>
              <a:rPr lang="en-US" sz="1600" dirty="0"/>
              <a:t>Allow NPCA PCH to be outside of BSS BW </a:t>
            </a:r>
          </a:p>
          <a:p>
            <a:pPr lvl="2">
              <a:buFont typeface="Arial" panose="020B0604020202020204" pitchFamily="34" charset="0"/>
              <a:buChar char="•"/>
            </a:pPr>
            <a:r>
              <a:rPr lang="en-US" sz="1600" dirty="0"/>
              <a:t>Define rules such that non-DBE supporting STAs stop using NPCA when NPCA PCH is outside the BSS BW.</a:t>
            </a:r>
          </a:p>
          <a:p>
            <a:pPr lvl="1">
              <a:buFont typeface="Arial" panose="020B0604020202020204" pitchFamily="34" charset="0"/>
              <a:buChar char="•"/>
            </a:pPr>
            <a:endParaRPr lang="en-US" sz="1600" b="0" dirty="0"/>
          </a:p>
        </p:txBody>
      </p:sp>
      <p:sp>
        <p:nvSpPr>
          <p:cNvPr id="4" name="Slide Number Placeholder 3">
            <a:extLst>
              <a:ext uri="{FF2B5EF4-FFF2-40B4-BE49-F238E27FC236}">
                <a16:creationId xmlns:a16="http://schemas.microsoft.com/office/drawing/2014/main" id="{868772E9-7483-241F-B5CC-E37FB483EA33}"/>
              </a:ext>
            </a:extLst>
          </p:cNvPr>
          <p:cNvSpPr>
            <a:spLocks noGrp="1"/>
          </p:cNvSpPr>
          <p:nvPr>
            <p:ph type="sldNum" sz="quarter" idx="11"/>
          </p:nvPr>
        </p:nvSpPr>
        <p:spPr bwMode="auto">
          <a:xfrm>
            <a:off x="5596922"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6</a:t>
            </a:fld>
            <a:endParaRPr lang="en-US" dirty="0"/>
          </a:p>
        </p:txBody>
      </p:sp>
      <p:sp>
        <p:nvSpPr>
          <p:cNvPr id="5" name="Footer Placeholder 4">
            <a:extLst>
              <a:ext uri="{FF2B5EF4-FFF2-40B4-BE49-F238E27FC236}">
                <a16:creationId xmlns:a16="http://schemas.microsoft.com/office/drawing/2014/main" id="{881016EA-E772-FD7A-0278-DED2AAE8306F}"/>
              </a:ext>
            </a:extLst>
          </p:cNvPr>
          <p:cNvSpPr>
            <a:spLocks noGrp="1"/>
          </p:cNvSpPr>
          <p:nvPr>
            <p:ph type="ftr" sz="quarter" idx="3"/>
          </p:nvPr>
        </p:nvSpPr>
        <p:spPr>
          <a:xfrm>
            <a:off x="8483278" y="647700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6" name="Date Placeholder 5">
            <a:extLst>
              <a:ext uri="{FF2B5EF4-FFF2-40B4-BE49-F238E27FC236}">
                <a16:creationId xmlns:a16="http://schemas.microsoft.com/office/drawing/2014/main" id="{DE1FAE93-B3FD-B783-8D21-B92DE3AAA789}"/>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18533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4EC96-CDF1-1774-27DF-5FB55AF344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4CE5F-57EB-D206-775E-2DA591B0B4E7}"/>
              </a:ext>
            </a:extLst>
          </p:cNvPr>
          <p:cNvSpPr>
            <a:spLocks noGrp="1"/>
          </p:cNvSpPr>
          <p:nvPr>
            <p:ph type="title"/>
          </p:nvPr>
        </p:nvSpPr>
        <p:spPr>
          <a:xfrm>
            <a:off x="914401" y="685801"/>
            <a:ext cx="10361084" cy="761999"/>
          </a:xfrm>
        </p:spPr>
        <p:txBody>
          <a:bodyPr/>
          <a:lstStyle/>
          <a:p>
            <a:r>
              <a:rPr lang="en-US" dirty="0"/>
              <a:t>DBE Operation with NPCA (4)</a:t>
            </a:r>
          </a:p>
        </p:txBody>
      </p:sp>
      <p:sp>
        <p:nvSpPr>
          <p:cNvPr id="3" name="Content Placeholder 2">
            <a:extLst>
              <a:ext uri="{FF2B5EF4-FFF2-40B4-BE49-F238E27FC236}">
                <a16:creationId xmlns:a16="http://schemas.microsoft.com/office/drawing/2014/main" id="{1B575F04-8933-13F9-0C99-D7C1C360C09A}"/>
              </a:ext>
            </a:extLst>
          </p:cNvPr>
          <p:cNvSpPr>
            <a:spLocks noGrp="1"/>
          </p:cNvSpPr>
          <p:nvPr>
            <p:ph idx="1"/>
          </p:nvPr>
        </p:nvSpPr>
        <p:spPr>
          <a:xfrm>
            <a:off x="914401" y="1600200"/>
            <a:ext cx="10439399" cy="4419600"/>
          </a:xfrm>
        </p:spPr>
        <p:txBody>
          <a:bodyPr/>
          <a:lstStyle/>
          <a:p>
            <a:pPr>
              <a:buFont typeface="Arial" panose="020B0604020202020204" pitchFamily="34" charset="0"/>
              <a:buChar char="•"/>
            </a:pPr>
            <a:r>
              <a:rPr lang="en-US" sz="1800" dirty="0"/>
              <a:t>Capability signaling for NPCA over the DBE BW</a:t>
            </a:r>
          </a:p>
          <a:p>
            <a:pPr lvl="1">
              <a:buFont typeface="Arial" panose="020B0604020202020204" pitchFamily="34" charset="0"/>
              <a:buChar char="•"/>
            </a:pPr>
            <a:r>
              <a:rPr lang="en-US" sz="1800" dirty="0"/>
              <a:t>Extend NPCA Supported field to indicate NPCA is supported over BSS BW or DBE BW</a:t>
            </a:r>
          </a:p>
          <a:p>
            <a:pPr lvl="2">
              <a:buFont typeface="Arial" panose="020B0604020202020204" pitchFamily="34" charset="0"/>
              <a:buChar char="•"/>
            </a:pPr>
            <a:r>
              <a:rPr lang="en-US" sz="1600" dirty="0"/>
              <a:t>If a STA/AP supports DBE and supports NPCA, it supports NPCA over both BSS BW and DBE BW.</a:t>
            </a:r>
          </a:p>
          <a:p>
            <a:pPr lvl="2">
              <a:buFont typeface="Arial" panose="020B0604020202020204" pitchFamily="34" charset="0"/>
              <a:buChar char="•"/>
            </a:pPr>
            <a:r>
              <a:rPr lang="en-US" sz="1600" dirty="0"/>
              <a:t>If a STA/AP does not support DBE, the NPCA Supported indicates NPCA support over the BSS BW</a:t>
            </a:r>
            <a:endParaRPr lang="en-US" sz="1600" b="0" dirty="0"/>
          </a:p>
          <a:p>
            <a:pPr>
              <a:buFont typeface="Arial" panose="020B0604020202020204" pitchFamily="34" charset="0"/>
              <a:buChar char="•"/>
            </a:pPr>
            <a:endParaRPr lang="en-US" sz="1800" dirty="0"/>
          </a:p>
          <a:p>
            <a:pPr>
              <a:buFont typeface="Arial" panose="020B0604020202020204" pitchFamily="34" charset="0"/>
              <a:buChar char="•"/>
            </a:pPr>
            <a:r>
              <a:rPr lang="en-US" sz="1800" dirty="0"/>
              <a:t>NPCA Enablement signaling over the DBE BW from AP</a:t>
            </a:r>
          </a:p>
          <a:p>
            <a:pPr lvl="1">
              <a:buFont typeface="Arial" panose="020B0604020202020204" pitchFamily="34" charset="0"/>
              <a:buChar char="•"/>
            </a:pPr>
            <a:r>
              <a:rPr lang="en-US" sz="1800" b="0" dirty="0"/>
              <a:t>Extend existing ‘NPCA Enabled’ bit in UHR Operation </a:t>
            </a:r>
            <a:r>
              <a:rPr lang="en-US" sz="1800" dirty="0"/>
              <a:t>to also indicate NPCA is enabled over DBE BW when DBE is enabled</a:t>
            </a:r>
          </a:p>
          <a:p>
            <a:pPr lvl="2">
              <a:buFont typeface="Arial" panose="020B0604020202020204" pitchFamily="34" charset="0"/>
              <a:buChar char="•"/>
            </a:pPr>
            <a:r>
              <a:rPr lang="en-US" sz="1600" dirty="0"/>
              <a:t>If NPCA PCH is within the BSS BW, then NPCA is enabled for both BSS BW and DBE BW, Both non-DBE supporting STAs and DBE supporting STAs can perform NPCA. </a:t>
            </a:r>
          </a:p>
          <a:p>
            <a:pPr lvl="2">
              <a:buFont typeface="Arial" panose="020B0604020202020204" pitchFamily="34" charset="0"/>
              <a:buChar char="•"/>
            </a:pPr>
            <a:r>
              <a:rPr lang="en-US" sz="1600" dirty="0"/>
              <a:t>If NPCA PCH falls outside the BSS BW, then NPCA is only enabled for DBE BW. Non-DBE supporting STAs do not perform NPCA in this case.</a:t>
            </a:r>
            <a:endParaRPr lang="en-US" sz="1100" dirty="0"/>
          </a:p>
          <a:p>
            <a:pPr marL="0" indent="0"/>
            <a:endParaRPr lang="en-US" sz="1800" b="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p:txBody>
      </p:sp>
      <p:sp>
        <p:nvSpPr>
          <p:cNvPr id="4" name="Slide Number Placeholder 3">
            <a:extLst>
              <a:ext uri="{FF2B5EF4-FFF2-40B4-BE49-F238E27FC236}">
                <a16:creationId xmlns:a16="http://schemas.microsoft.com/office/drawing/2014/main" id="{CFEA1C8C-5132-530C-14E3-936ADA8EA300}"/>
              </a:ext>
            </a:extLst>
          </p:cNvPr>
          <p:cNvSpPr>
            <a:spLocks noGrp="1"/>
          </p:cNvSpPr>
          <p:nvPr>
            <p:ph type="sldNum" sz="quarter" idx="11"/>
          </p:nvPr>
        </p:nvSpPr>
        <p:spPr bwMode="auto">
          <a:xfrm>
            <a:off x="5596922"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7</a:t>
            </a:fld>
            <a:endParaRPr lang="en-US" dirty="0"/>
          </a:p>
        </p:txBody>
      </p:sp>
      <p:sp>
        <p:nvSpPr>
          <p:cNvPr id="5" name="Footer Placeholder 4">
            <a:extLst>
              <a:ext uri="{FF2B5EF4-FFF2-40B4-BE49-F238E27FC236}">
                <a16:creationId xmlns:a16="http://schemas.microsoft.com/office/drawing/2014/main" id="{758812E9-51E6-E277-0232-0777B924DA11}"/>
              </a:ext>
            </a:extLst>
          </p:cNvPr>
          <p:cNvSpPr>
            <a:spLocks noGrp="1"/>
          </p:cNvSpPr>
          <p:nvPr>
            <p:ph type="ftr" sz="quarter" idx="3"/>
          </p:nvPr>
        </p:nvSpPr>
        <p:spPr>
          <a:xfrm>
            <a:off x="8483278" y="647700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6" name="Date Placeholder 5">
            <a:extLst>
              <a:ext uri="{FF2B5EF4-FFF2-40B4-BE49-F238E27FC236}">
                <a16:creationId xmlns:a16="http://schemas.microsoft.com/office/drawing/2014/main" id="{D601DE7A-EEE3-FFF5-2BEC-1CBA216F473D}"/>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830744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9459B-96BB-3C24-F4F6-B3E6ACC88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D4F8D-1AF0-FE53-7C5D-44EABB58A7EF}"/>
              </a:ext>
            </a:extLst>
          </p:cNvPr>
          <p:cNvSpPr>
            <a:spLocks noGrp="1"/>
          </p:cNvSpPr>
          <p:nvPr>
            <p:ph type="title"/>
          </p:nvPr>
        </p:nvSpPr>
        <p:spPr>
          <a:xfrm>
            <a:off x="914401" y="685801"/>
            <a:ext cx="10361084" cy="761999"/>
          </a:xfrm>
        </p:spPr>
        <p:txBody>
          <a:bodyPr/>
          <a:lstStyle/>
          <a:p>
            <a:r>
              <a:rPr lang="en-US" dirty="0"/>
              <a:t>DBE Operation with NPCA (5)</a:t>
            </a:r>
          </a:p>
        </p:txBody>
      </p:sp>
      <p:sp>
        <p:nvSpPr>
          <p:cNvPr id="3" name="Content Placeholder 2">
            <a:extLst>
              <a:ext uri="{FF2B5EF4-FFF2-40B4-BE49-F238E27FC236}">
                <a16:creationId xmlns:a16="http://schemas.microsoft.com/office/drawing/2014/main" id="{0AA4EEF7-B33B-818B-BD3F-C8C0CBB5C13C}"/>
              </a:ext>
            </a:extLst>
          </p:cNvPr>
          <p:cNvSpPr>
            <a:spLocks noGrp="1"/>
          </p:cNvSpPr>
          <p:nvPr>
            <p:ph idx="1"/>
          </p:nvPr>
        </p:nvSpPr>
        <p:spPr>
          <a:xfrm>
            <a:off x="914401" y="1828800"/>
            <a:ext cx="10439399" cy="4343398"/>
          </a:xfrm>
        </p:spPr>
        <p:txBody>
          <a:bodyPr/>
          <a:lstStyle/>
          <a:p>
            <a:pPr>
              <a:buFont typeface="Arial" panose="020B0604020202020204" pitchFamily="34" charset="0"/>
              <a:buChar char="•"/>
            </a:pPr>
            <a:r>
              <a:rPr lang="en-US" sz="1800" dirty="0"/>
              <a:t>NPCA critical update for NPCA enable/update over DBE BW</a:t>
            </a:r>
          </a:p>
          <a:p>
            <a:pPr lvl="1">
              <a:buFont typeface="Arial" panose="020B0604020202020204" pitchFamily="34" charset="0"/>
              <a:buChar char="•"/>
            </a:pPr>
            <a:r>
              <a:rPr lang="en-US" sz="1800" dirty="0"/>
              <a:t>To enable NPCA over DBE BW, AP needs to send a critical update for NPCA that indicates:</a:t>
            </a:r>
            <a:endParaRPr lang="en-US" dirty="0"/>
          </a:p>
          <a:p>
            <a:pPr lvl="2">
              <a:buFont typeface="Arial" panose="020B0604020202020204" pitchFamily="34" charset="0"/>
              <a:buChar char="•"/>
            </a:pPr>
            <a:r>
              <a:rPr lang="en-US" sz="1600" dirty="0"/>
              <a:t>NPCA PCH within the DBE BW (or in BSS BW)</a:t>
            </a:r>
          </a:p>
          <a:p>
            <a:pPr lvl="2">
              <a:buFont typeface="Arial" panose="020B0604020202020204" pitchFamily="34" charset="0"/>
              <a:buChar char="•"/>
            </a:pPr>
            <a:r>
              <a:rPr lang="en-US" sz="1600" dirty="0"/>
              <a:t>NPCA Disabled Subchannel Bitmap parameter for the DBE BW</a:t>
            </a:r>
          </a:p>
          <a:p>
            <a:pPr lvl="1">
              <a:buFont typeface="Arial" panose="020B0604020202020204" pitchFamily="34" charset="0"/>
              <a:buChar char="•"/>
            </a:pPr>
            <a:r>
              <a:rPr lang="en-US" sz="1800" dirty="0"/>
              <a:t>Even if NPCA was already enabled for BSS BW, AP would need to send NPCA critical update to update NPCA PCH and/or NPCA Disabled Subchannel Bitmap </a:t>
            </a:r>
            <a:endParaRPr lang="en-US" sz="1600" dirty="0"/>
          </a:p>
          <a:p>
            <a:pPr lvl="1">
              <a:buFont typeface="Arial" panose="020B0604020202020204" pitchFamily="34" charset="0"/>
              <a:buChar char="•"/>
            </a:pPr>
            <a:r>
              <a:rPr lang="en-US" sz="1800" dirty="0"/>
              <a:t>NPCA critical update shall have a Countdown Timer value such that NPCA critical update takes effect at the same TBTT or a later TBTT as the related DBE mode enable/update critical update</a:t>
            </a:r>
          </a:p>
          <a:p>
            <a:pPr lvl="2">
              <a:buFont typeface="Arial" panose="020B0604020202020204" pitchFamily="34" charset="0"/>
              <a:buChar char="•"/>
            </a:pPr>
            <a:r>
              <a:rPr lang="en-US" sz="1600" dirty="0"/>
              <a:t>Typically,</a:t>
            </a:r>
            <a:r>
              <a:rPr lang="en-US" sz="1600" b="0" dirty="0"/>
              <a:t> NPCA should be enabled/updated at the same TBTT as DBE mode</a:t>
            </a:r>
          </a:p>
          <a:p>
            <a:pPr marL="457200" lvl="1" indent="0"/>
            <a:endParaRPr lang="en-US" sz="1600" dirty="0"/>
          </a:p>
          <a:p>
            <a:pPr lvl="1">
              <a:buFont typeface="Arial" panose="020B0604020202020204" pitchFamily="34" charset="0"/>
              <a:buChar char="•"/>
            </a:pPr>
            <a:endParaRPr lang="en-US" sz="1600" b="0" dirty="0"/>
          </a:p>
        </p:txBody>
      </p:sp>
      <p:sp>
        <p:nvSpPr>
          <p:cNvPr id="4" name="Slide Number Placeholder 3">
            <a:extLst>
              <a:ext uri="{FF2B5EF4-FFF2-40B4-BE49-F238E27FC236}">
                <a16:creationId xmlns:a16="http://schemas.microsoft.com/office/drawing/2014/main" id="{0888669F-10C9-0AFB-388C-2BDC06D639ED}"/>
              </a:ext>
            </a:extLst>
          </p:cNvPr>
          <p:cNvSpPr>
            <a:spLocks noGrp="1"/>
          </p:cNvSpPr>
          <p:nvPr>
            <p:ph type="sldNum" sz="quarter" idx="11"/>
          </p:nvPr>
        </p:nvSpPr>
        <p:spPr bwMode="auto">
          <a:xfrm>
            <a:off x="5596922"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8</a:t>
            </a:fld>
            <a:endParaRPr lang="en-US" dirty="0"/>
          </a:p>
        </p:txBody>
      </p:sp>
      <p:sp>
        <p:nvSpPr>
          <p:cNvPr id="5" name="Footer Placeholder 4">
            <a:extLst>
              <a:ext uri="{FF2B5EF4-FFF2-40B4-BE49-F238E27FC236}">
                <a16:creationId xmlns:a16="http://schemas.microsoft.com/office/drawing/2014/main" id="{E4EF31C7-1E8C-C03E-9730-85753BC11364}"/>
              </a:ext>
            </a:extLst>
          </p:cNvPr>
          <p:cNvSpPr>
            <a:spLocks noGrp="1"/>
          </p:cNvSpPr>
          <p:nvPr>
            <p:ph type="ftr" sz="quarter" idx="3"/>
          </p:nvPr>
        </p:nvSpPr>
        <p:spPr>
          <a:xfrm>
            <a:off x="8483278" y="647700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6" name="Date Placeholder 5">
            <a:extLst>
              <a:ext uri="{FF2B5EF4-FFF2-40B4-BE49-F238E27FC236}">
                <a16:creationId xmlns:a16="http://schemas.microsoft.com/office/drawing/2014/main" id="{579DF988-F280-59C6-CACB-E61003745FAF}"/>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72478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F4F60-FA31-E32D-9CB2-1954C7BC09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91D80-43C2-35E5-E924-55F40438F6F1}"/>
              </a:ext>
            </a:extLst>
          </p:cNvPr>
          <p:cNvSpPr>
            <a:spLocks noGrp="1"/>
          </p:cNvSpPr>
          <p:nvPr>
            <p:ph type="title"/>
          </p:nvPr>
        </p:nvSpPr>
        <p:spPr>
          <a:xfrm>
            <a:off x="914401" y="685801"/>
            <a:ext cx="10361084" cy="761999"/>
          </a:xfrm>
        </p:spPr>
        <p:txBody>
          <a:bodyPr/>
          <a:lstStyle/>
          <a:p>
            <a:r>
              <a:rPr lang="en-US" dirty="0"/>
              <a:t>DBE Operation with NPCA (6)</a:t>
            </a:r>
          </a:p>
        </p:txBody>
      </p:sp>
      <p:sp>
        <p:nvSpPr>
          <p:cNvPr id="3" name="Content Placeholder 2">
            <a:extLst>
              <a:ext uri="{FF2B5EF4-FFF2-40B4-BE49-F238E27FC236}">
                <a16:creationId xmlns:a16="http://schemas.microsoft.com/office/drawing/2014/main" id="{0E0E08CE-F722-E2FB-C066-5FAD261149EB}"/>
              </a:ext>
            </a:extLst>
          </p:cNvPr>
          <p:cNvSpPr>
            <a:spLocks noGrp="1"/>
          </p:cNvSpPr>
          <p:nvPr>
            <p:ph idx="1"/>
          </p:nvPr>
        </p:nvSpPr>
        <p:spPr>
          <a:xfrm>
            <a:off x="914401" y="1752600"/>
            <a:ext cx="10439399" cy="4419598"/>
          </a:xfrm>
        </p:spPr>
        <p:txBody>
          <a:bodyPr/>
          <a:lstStyle/>
          <a:p>
            <a:pPr>
              <a:buFont typeface="Arial" panose="020B0604020202020204" pitchFamily="34" charset="0"/>
              <a:buChar char="•"/>
            </a:pPr>
            <a:r>
              <a:rPr lang="en-US" sz="1800" dirty="0"/>
              <a:t>STA side enable/disable of NPCA over the DBE BW</a:t>
            </a:r>
          </a:p>
          <a:p>
            <a:pPr lvl="1">
              <a:buFont typeface="Arial" panose="020B0604020202020204" pitchFamily="34" charset="0"/>
              <a:buChar char="•"/>
            </a:pPr>
            <a:r>
              <a:rPr lang="en-US" sz="1800" dirty="0"/>
              <a:t>STA needs to enable/disable NPCA over DBE BW with the AP (using generic OM and parameter updates mechanism) to be able to perform NPCA over the DBE BW</a:t>
            </a:r>
          </a:p>
          <a:p>
            <a:pPr lvl="1">
              <a:buFont typeface="Arial" panose="020B0604020202020204" pitchFamily="34" charset="0"/>
              <a:buChar char="•"/>
            </a:pPr>
            <a:r>
              <a:rPr lang="en-US" sz="1800" dirty="0"/>
              <a:t>It is important for AP to know which STAs can perform NPCA over the DBE BW, to decide if NPCA should be enabled over the DBE BW</a:t>
            </a:r>
          </a:p>
          <a:p>
            <a:pPr lvl="1">
              <a:buFont typeface="Arial" panose="020B0604020202020204" pitchFamily="34" charset="0"/>
              <a:buChar char="•"/>
            </a:pPr>
            <a:r>
              <a:rPr lang="en-US" sz="1800" dirty="0"/>
              <a:t>Propose that for STAs that support both NPCA and DBE, NPCA enablement from STA enables NPCA for both BSS BW and DBE BW.</a:t>
            </a:r>
            <a:endParaRPr lang="en-US" sz="1600" dirty="0"/>
          </a:p>
          <a:p>
            <a:pPr lvl="2">
              <a:buFont typeface="Arial" panose="020B0604020202020204" pitchFamily="34" charset="0"/>
              <a:buChar char="•"/>
            </a:pPr>
            <a:r>
              <a:rPr lang="en-US" sz="1600" dirty="0"/>
              <a:t>Same NPCA switching delay parameters apply for NPCA over the DBE BW.</a:t>
            </a:r>
          </a:p>
          <a:p>
            <a:pPr lvl="2">
              <a:buFont typeface="Arial" panose="020B0604020202020204" pitchFamily="34" charset="0"/>
              <a:buChar char="•"/>
            </a:pPr>
            <a:r>
              <a:rPr lang="en-US" sz="1600" dirty="0"/>
              <a:t>If STA does not support DBE, then naturally NPCA enablement only enables NPCA for the BSS BW </a:t>
            </a:r>
          </a:p>
          <a:p>
            <a:pPr lvl="2">
              <a:buFont typeface="Arial" panose="020B0604020202020204" pitchFamily="34" charset="0"/>
              <a:buChar char="•"/>
            </a:pPr>
            <a:r>
              <a:rPr lang="en-US" sz="1600" dirty="0"/>
              <a:t>To avoid gold rush of NPCA enablement over the DBE BW when DBE mode is enabled by the AP, DBE supporting STAs should enable DBE and NPCA even before DBE mode is enabled</a:t>
            </a:r>
          </a:p>
          <a:p>
            <a:pPr lvl="1">
              <a:buFont typeface="Arial" panose="020B0604020202020204" pitchFamily="34" charset="0"/>
              <a:buChar char="•"/>
            </a:pPr>
            <a:endParaRPr lang="en-US" sz="1600" dirty="0"/>
          </a:p>
          <a:p>
            <a:pPr lvl="1">
              <a:buFont typeface="Arial" panose="020B0604020202020204" pitchFamily="34" charset="0"/>
              <a:buChar char="•"/>
            </a:pPr>
            <a:endParaRPr lang="en-US" sz="1600" b="0" dirty="0"/>
          </a:p>
        </p:txBody>
      </p:sp>
      <p:sp>
        <p:nvSpPr>
          <p:cNvPr id="4" name="Slide Number Placeholder 3">
            <a:extLst>
              <a:ext uri="{FF2B5EF4-FFF2-40B4-BE49-F238E27FC236}">
                <a16:creationId xmlns:a16="http://schemas.microsoft.com/office/drawing/2014/main" id="{AC2B30EE-388C-C861-097C-984652CB2C31}"/>
              </a:ext>
            </a:extLst>
          </p:cNvPr>
          <p:cNvSpPr>
            <a:spLocks noGrp="1"/>
          </p:cNvSpPr>
          <p:nvPr>
            <p:ph type="sldNum" sz="quarter" idx="11"/>
          </p:nvPr>
        </p:nvSpPr>
        <p:spPr bwMode="auto">
          <a:xfrm>
            <a:off x="5596922"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pPr>
              <a:defRPr/>
            </a:pPr>
            <a:r>
              <a:rPr lang="en-US" dirty="0"/>
              <a:t>Slide </a:t>
            </a:r>
            <a:fld id="{F6767D18-6D98-4A5E-947F-970B8694D7C8}" type="slidenum">
              <a:rPr lang="en-US" smtClean="0"/>
              <a:pPr>
                <a:defRPr/>
              </a:pPr>
              <a:t>9</a:t>
            </a:fld>
            <a:endParaRPr lang="en-US" dirty="0"/>
          </a:p>
        </p:txBody>
      </p:sp>
      <p:sp>
        <p:nvSpPr>
          <p:cNvPr id="5" name="Footer Placeholder 4">
            <a:extLst>
              <a:ext uri="{FF2B5EF4-FFF2-40B4-BE49-F238E27FC236}">
                <a16:creationId xmlns:a16="http://schemas.microsoft.com/office/drawing/2014/main" id="{88FD65BE-B41C-167A-6852-29BC6D672515}"/>
              </a:ext>
            </a:extLst>
          </p:cNvPr>
          <p:cNvSpPr>
            <a:spLocks noGrp="1"/>
          </p:cNvSpPr>
          <p:nvPr>
            <p:ph type="ftr" sz="quarter" idx="3"/>
          </p:nvPr>
        </p:nvSpPr>
        <p:spPr>
          <a:xfrm>
            <a:off x="8483278" y="6477000"/>
            <a:ext cx="2895600" cy="18097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solidFill>
                <a:latin typeface="+mj-lt"/>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a:lstStyle>
          <a:p>
            <a:r>
              <a:rPr lang="da-DK" dirty="0"/>
              <a:t>Binita Gupta et al (Cisco Systems)</a:t>
            </a:r>
            <a:endParaRPr lang="en-AU" dirty="0"/>
          </a:p>
        </p:txBody>
      </p:sp>
      <p:sp>
        <p:nvSpPr>
          <p:cNvPr id="6" name="Date Placeholder 5">
            <a:extLst>
              <a:ext uri="{FF2B5EF4-FFF2-40B4-BE49-F238E27FC236}">
                <a16:creationId xmlns:a16="http://schemas.microsoft.com/office/drawing/2014/main" id="{AB99BBCB-7153-0280-2E37-791C7ED8758F}"/>
              </a:ext>
            </a:extLst>
          </p:cNvPr>
          <p:cNvSpPr>
            <a:spLocks noGrp="1"/>
          </p:cNvSpPr>
          <p:nvPr>
            <p:ph type="dt" idx="15"/>
          </p:nvPr>
        </p:nvSpPr>
        <p:spPr/>
        <p:txBody>
          <a:bodyPr/>
          <a:lstStyle/>
          <a:p>
            <a:r>
              <a:rPr lang="en-US"/>
              <a:t>July 2025</a:t>
            </a:r>
            <a:endParaRPr lang="en-GB" dirty="0"/>
          </a:p>
        </p:txBody>
      </p:sp>
    </p:spTree>
    <p:extLst>
      <p:ext uri="{BB962C8B-B14F-4D97-AF65-F5344CB8AC3E}">
        <p14:creationId xmlns:p14="http://schemas.microsoft.com/office/powerpoint/2010/main" val="291894002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52541</TotalTime>
  <Words>1895</Words>
  <Application>Microsoft Macintosh PowerPoint</Application>
  <PresentationFormat>Widescreen</PresentationFormat>
  <Paragraphs>152</Paragraphs>
  <Slides>13</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 Unicode MS</vt:lpstr>
      <vt:lpstr>Arial</vt:lpstr>
      <vt:lpstr>Times New Roman</vt:lpstr>
      <vt:lpstr>Wingdings</vt:lpstr>
      <vt:lpstr>Office Theme</vt:lpstr>
      <vt:lpstr>Document</vt:lpstr>
      <vt:lpstr>DBE Operation with NPCA</vt:lpstr>
      <vt:lpstr>Introduction</vt:lpstr>
      <vt:lpstr>Recap - DBE High-level Operation</vt:lpstr>
      <vt:lpstr>DBE operation with NPCA (1)</vt:lpstr>
      <vt:lpstr>DBE Operation with NPCA (2)</vt:lpstr>
      <vt:lpstr>DBE Operation with NPCA (3)</vt:lpstr>
      <vt:lpstr>DBE Operation with NPCA (4)</vt:lpstr>
      <vt:lpstr>DBE Operation with NPCA (5)</vt:lpstr>
      <vt:lpstr>DBE Operation with NPCA (6)</vt:lpstr>
      <vt:lpstr>Summary</vt:lpstr>
      <vt:lpstr>Straw Polls (1)</vt:lpstr>
      <vt:lpstr>Straw Polls (2)</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subject/>
  <dc:creator>Binita Gupta (binitag)</dc:creator>
  <cp:keywords/>
  <dc:description/>
  <cp:lastModifiedBy>binitag</cp:lastModifiedBy>
  <cp:revision>1</cp:revision>
  <cp:lastPrinted>1601-01-01T00:00:00Z</cp:lastPrinted>
  <dcterms:created xsi:type="dcterms:W3CDTF">2023-11-30T08:06:57Z</dcterms:created>
  <dcterms:modified xsi:type="dcterms:W3CDTF">2025-09-10T07:58:25Z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8f49a32-fde3-48a5-9266-b5b0972a22dc_Enabled">
    <vt:lpwstr>true</vt:lpwstr>
  </property>
  <property fmtid="{D5CDD505-2E9C-101B-9397-08002B2CF9AE}" pid="3" name="MSIP_Label_c8f49a32-fde3-48a5-9266-b5b0972a22dc_SetDate">
    <vt:lpwstr>2024-11-08T22:53:59Z</vt:lpwstr>
  </property>
  <property fmtid="{D5CDD505-2E9C-101B-9397-08002B2CF9AE}" pid="4" name="MSIP_Label_c8f49a32-fde3-48a5-9266-b5b0972a22dc_Method">
    <vt:lpwstr>Standard</vt:lpwstr>
  </property>
  <property fmtid="{D5CDD505-2E9C-101B-9397-08002B2CF9AE}" pid="5" name="MSIP_Label_c8f49a32-fde3-48a5-9266-b5b0972a22dc_Name">
    <vt:lpwstr>Cisco Confidential</vt:lpwstr>
  </property>
  <property fmtid="{D5CDD505-2E9C-101B-9397-08002B2CF9AE}" pid="6" name="MSIP_Label_c8f49a32-fde3-48a5-9266-b5b0972a22dc_SiteId">
    <vt:lpwstr>5ae1af62-9505-4097-a69a-c1553ef7840e</vt:lpwstr>
  </property>
  <property fmtid="{D5CDD505-2E9C-101B-9397-08002B2CF9AE}" pid="7" name="MSIP_Label_c8f49a32-fde3-48a5-9266-b5b0972a22dc_ActionId">
    <vt:lpwstr>acc822df-06c9-4e06-a2b4-4463e0969182</vt:lpwstr>
  </property>
  <property fmtid="{D5CDD505-2E9C-101B-9397-08002B2CF9AE}" pid="8" name="MSIP_Label_c8f49a32-fde3-48a5-9266-b5b0972a22dc_ContentBits">
    <vt:lpwstr>2</vt:lpwstr>
  </property>
  <property fmtid="{D5CDD505-2E9C-101B-9397-08002B2CF9AE}" pid="9" name="ClassificationContentMarkingFooterLocations">
    <vt:lpwstr>Office Theme:3</vt:lpwstr>
  </property>
  <property fmtid="{D5CDD505-2E9C-101B-9397-08002B2CF9AE}" pid="10" name="ClassificationContentMarkingFooterText">
    <vt:lpwstr>Cisco Confidential</vt:lpwstr>
  </property>
</Properties>
</file>