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5" r:id="rId2"/>
    <p:sldId id="275" r:id="rId3"/>
    <p:sldId id="325" r:id="rId4"/>
    <p:sldId id="326" r:id="rId5"/>
    <p:sldId id="327" r:id="rId6"/>
    <p:sldId id="328" r:id="rId7"/>
    <p:sldId id="329" r:id="rId8"/>
    <p:sldId id="331" r:id="rId9"/>
    <p:sldId id="333" r:id="rId10"/>
    <p:sldId id="330" r:id="rId11"/>
    <p:sldId id="33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DAB29C-052B-4826-B917-F98AD2BE560A}" v="2" dt="2025-07-22T18:55:32.7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99" autoAdjust="0"/>
    <p:restoredTop sz="88366" autoAdjust="0"/>
  </p:normalViewPr>
  <p:slideViewPr>
    <p:cSldViewPr snapToGrid="0">
      <p:cViewPr>
        <p:scale>
          <a:sx n="100" d="100"/>
          <a:sy n="100" d="100"/>
        </p:scale>
        <p:origin x="43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72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8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Discussions on Cross-BSS Sounding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54782"/>
              </p:ext>
            </p:extLst>
          </p:nvPr>
        </p:nvGraphicFramePr>
        <p:xfrm>
          <a:off x="971550" y="2398713"/>
          <a:ext cx="986472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90034" progId="Word.Document.8">
                  <p:embed/>
                </p:oleObj>
              </mc:Choice>
              <mc:Fallback>
                <p:oleObj name="Document" r:id="rId3" imgW="10439485" imgH="279003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398713"/>
                        <a:ext cx="9864725" cy="2632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6331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F87C47-D5D8-624A-5883-1B614A2B73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1DC9C-37FA-FE1F-2446-930D44539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Mechanisms to </a:t>
            </a:r>
            <a:r>
              <a:rPr lang="en-US"/>
              <a:t>Indicate Cross-BSS </a:t>
            </a:r>
            <a:r>
              <a:rPr lang="en-US" dirty="0"/>
              <a:t>Sounding Failure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FE9A362-2D21-6094-A0A6-619A6D1400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315175"/>
              </p:ext>
            </p:extLst>
          </p:nvPr>
        </p:nvGraphicFramePr>
        <p:xfrm>
          <a:off x="914400" y="1981200"/>
          <a:ext cx="10361613" cy="3662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5609">
                  <a:extLst>
                    <a:ext uri="{9D8B030D-6E8A-4147-A177-3AD203B41FA5}">
                      <a16:colId xmlns:a16="http://schemas.microsoft.com/office/drawing/2014/main" val="3711466183"/>
                    </a:ext>
                  </a:extLst>
                </a:gridCol>
                <a:gridCol w="4388002">
                  <a:extLst>
                    <a:ext uri="{9D8B030D-6E8A-4147-A177-3AD203B41FA5}">
                      <a16:colId xmlns:a16="http://schemas.microsoft.com/office/drawing/2014/main" val="3894950501"/>
                    </a:ext>
                  </a:extLst>
                </a:gridCol>
                <a:gridCol w="4388002">
                  <a:extLst>
                    <a:ext uri="{9D8B030D-6E8A-4147-A177-3AD203B41FA5}">
                      <a16:colId xmlns:a16="http://schemas.microsoft.com/office/drawing/2014/main" val="30440787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66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Option A</a:t>
                      </a:r>
                    </a:p>
                    <a:p>
                      <a:pPr algn="ctr"/>
                      <a:r>
                        <a:rPr lang="en-US" b="0" dirty="0"/>
                        <a:t>NDPA Indication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No need to define another frame exchange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Efficient, less overhead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Early indication of the failure in the sounding phase.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If the sounding responder is the TXOP holder, we may need another indication of the failure.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795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Option 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Explicit Indication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Explicit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May allow for the repetition of the sounding process before data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Adds more overhead to the sounding process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34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Option 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Data Transmission Indication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No need to define another frame exchange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Efficient, less 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Last-minute indication, performed in the data transmission phase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No chance to repeat the channel sounding at this 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2362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ABBE6-6377-5FB9-2C02-7D38A6A807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ABB38-7D8A-6FF6-2BD8-49068FBC87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30CF1E-3F1A-E602-266B-8A85C895BC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21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B108F-58B2-70EC-77B0-FC8F10E1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  <a:r>
              <a:rPr lang="en-US" dirty="0"/>
              <a:t> and 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9F03C-A963-91D4-B4FB-8B166EFFB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Cross-BSS Sounding can be performed disjointly from in-BSS sounding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may be better to perform the cross-BSS sounding for both APs in the same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simple indication in the NDPA may be used for early indication of cross-BSS sounding failure.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Indication of the cross-BSS sounding failure as one of the reasons for rejection in the data transmission phase is another viable solution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When combined with indication of failure in NDPA, it will allow for the efficient and early indication of cross-BSS sounding failure. 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F1FD4-DA0A-DE0F-CB5E-004AB2EFF9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09B7-F3F0-9250-E06E-1CBD8CFAE6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68DC37-6212-A7A9-9E05-3F904568A7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306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US" dirty="0"/>
              <a:t>IEEE P802.11bn™/D0.2: Wireless LAN Medium Access Control (MAC) and Physical Layer (PHY) Specifications, March 2025</a:t>
            </a:r>
          </a:p>
          <a:p>
            <a:r>
              <a:rPr lang="en-US" dirty="0"/>
              <a:t>[2] Information Exchange between CBF APs (Intel)</a:t>
            </a:r>
          </a:p>
          <a:p>
            <a:r>
              <a:rPr lang="en-US" dirty="0"/>
              <a:t>[3] Further Considerations on Co-BF Sounding (Huawei)</a:t>
            </a:r>
          </a:p>
          <a:p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33589-F7E8-EE2A-3799-33CC7FED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9AEAD-0F43-8081-17EC-A03CDA579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two topics related to CoBF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Options for how the cross-BSS sounding can be performed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Indication of cross-BSS sounding failure in CoBF sounding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B674E-3CA2-CB0A-423B-82A3856BD7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4EB20-7AD0-0711-120E-34B60E6C5F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671459-E5FD-37E2-87E0-F213DD82D6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7A011-8216-B9A3-2DD2-85DB787B1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BD5F6-CDE3-A172-D673-2577FC2C8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CoBF is a new feature in 11bn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Both in-BSS sounding and cross-BSS sounding are essential for the successful operation of CoBF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CoBF is performed in two phases: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Sounding phase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transmission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CoBF Sounding can be performed either sequentially or jointly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sequential CoBF sounding is also performed in two subphases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in-BSS sounding subphase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cross-BSS sounding subphase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7265F-EA59-D15A-E0A3-C5FAC433CA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08DF5-5C92-69F1-1B3C-5A5E1BCAF8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B8B9AB-1EA6-A366-1281-EF13A53726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18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EAEB-4E72-A10D-6231-3FF425DB3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CoBF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76E3E-E435-EEDA-C0C9-9FCBFD931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497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sequential CoBF sounding, in-BSS sounding and cross-BSS sounding are independent and may be performed disjointly.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propose to perform the two sounding phases independently</a:t>
            </a:r>
            <a:endParaRPr lang="en-US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Cross-BSS sounding is more prone to failure and may need special treatment</a:t>
            </a:r>
            <a:endParaRPr lang="en-US" b="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indication of the cross-BSS sounding failure is crucial to efficient CoBF operation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414FE-722E-F5B1-1224-987B0E0BA2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94B19-D90E-A16A-3239-B3804D2E61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66D20E-B21F-F280-6766-865E098A7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267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71CD5-8F8B-4831-E403-CF7B1F59D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Cross-BSS </a:t>
            </a:r>
            <a:r>
              <a:rPr lang="en-US" dirty="0"/>
              <a:t>Sounding</a:t>
            </a:r>
            <a:r>
              <a:rPr lang="en-US"/>
              <a:t> in One 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EC128-4F77-A212-2A7D-E63D60F480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61047-7624-07DE-DB06-DA50B15A1F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F76348-F1E6-1FE2-F5C8-A17A48E0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711A0C7-0DA3-FFCC-5CE1-74319CBF2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8236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may be several options for how cross-BSS sounding can be performed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Option 1:</a:t>
            </a:r>
            <a:r>
              <a:rPr lang="en-US" dirty="0"/>
              <a:t> Both cross-BSS sounding for AP1 and AP2 are performed in the same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Pros: </a:t>
            </a:r>
            <a:r>
              <a:rPr lang="en-US" dirty="0"/>
              <a:t> Efficient, no need to repeat the invite/response exchange for each cross-BSS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Cons: </a:t>
            </a:r>
            <a:r>
              <a:rPr lang="en-US" dirty="0"/>
              <a:t>Not flexible, ties both cross-BSS sounding sequences</a:t>
            </a:r>
            <a:endParaRPr lang="en-US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77990D7-2468-817B-0855-09382511B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123" y="3429000"/>
            <a:ext cx="7873755" cy="302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94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EB3FDD-DDEF-2F7B-E897-317664757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DD452-D32C-2BF4-8525-1F2EE1192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Cross-BSS</a:t>
            </a:r>
            <a:r>
              <a:rPr lang="en-US" dirty="0"/>
              <a:t> Sounding</a:t>
            </a:r>
            <a:r>
              <a:rPr lang="en-US"/>
              <a:t> in Two TXOPs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0388E-1F2F-53CC-483C-19DAF50E48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1D8F1-BF8B-C687-BCEE-C31F2D0F53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3E40A6-560F-4B2A-EA7F-0FEAFC1BC5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4F4A24D-3A4D-8A9D-F0FB-656CA90F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Option 2:</a:t>
            </a:r>
            <a:r>
              <a:rPr lang="en-US" dirty="0"/>
              <a:t> Each cross-BSS sounding is performed in a separate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Pros: </a:t>
            </a:r>
            <a:r>
              <a:rPr lang="en-US" dirty="0"/>
              <a:t> Flexible, each AP performs its cross-BSS separately at its convenience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Cons: </a:t>
            </a:r>
            <a:r>
              <a:rPr lang="en-US" dirty="0"/>
              <a:t>Not efficient, need to repeat the invite/response exchange for each cross-BSS</a:t>
            </a:r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499D3E-D612-5117-B0BE-0B5886429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3218234"/>
            <a:ext cx="103441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43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F0963-8249-FBD2-39E0-249251A3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of Cross-BSS Sounding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E572-1A26-CA8C-EFC1-75B0EBE21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207" y="1981201"/>
            <a:ext cx="108268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may be 3 different options for the indication of cross-BSS 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Option A: </a:t>
            </a:r>
            <a:r>
              <a:rPr lang="en-US" dirty="0"/>
              <a:t>During cross-BSS sounding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NDPA to indicate the failure of the preceding cross-BSS sounding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Option B: </a:t>
            </a:r>
            <a:r>
              <a:rPr lang="en-US" dirty="0"/>
              <a:t>After cross-BSS sounding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another explicit frame exchange after the cross-BSS sounding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Option C: </a:t>
            </a:r>
            <a:r>
              <a:rPr lang="en-US" dirty="0"/>
              <a:t>In the data transmission phase 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a rejection reason in the CoBF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We propose Option A as another method for the indication of cross-BSS sounding failure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cross-BSS sounding failure can be early indicated in the sounding phase without the need to define any more frame exchanges</a:t>
            </a:r>
          </a:p>
          <a:p>
            <a:pPr marL="457200" lvl="1" indent="0"/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65061-64F8-22EC-FDF9-1E70259898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F3954-1176-B737-4FC3-5880A07494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2B5A8B-B336-8C8A-2BF5-0224417589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47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9882584-A92C-1F90-D5AB-F407685E0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4926" y="3607246"/>
            <a:ext cx="7649534" cy="29341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9E4890-D732-BF4B-B43F-631E0BE14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of Cross-BSS Failure in NDPA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30234-3A69-76A7-6B07-7C70E923D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or more bit(s) in the second STA Info field can be used to indicate that the preceding cross-BSS CSI was not received successfully.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receiving this indication, AP1 learns the CSI feedback status of cross-BSS1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AP1 will receive the CSI in cross-BSS2 and can determine whether it is received successfully or not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066CE-0B09-F685-8BE3-0B563E5220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DE598-5244-896C-FE10-12E3DDE047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1AD752-300A-0266-6F27-C01743A7D5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CDDBA09-DCC2-CA30-30F7-2C0E1FE19011}"/>
              </a:ext>
            </a:extLst>
          </p:cNvPr>
          <p:cNvSpPr/>
          <p:nvPr/>
        </p:nvSpPr>
        <p:spPr bwMode="auto">
          <a:xfrm>
            <a:off x="7310287" y="5036112"/>
            <a:ext cx="1784097" cy="1253049"/>
          </a:xfrm>
          <a:custGeom>
            <a:avLst/>
            <a:gdLst>
              <a:gd name="connsiteX0" fmla="*/ 0 w 1784097"/>
              <a:gd name="connsiteY0" fmla="*/ 626525 h 1253049"/>
              <a:gd name="connsiteX1" fmla="*/ 892049 w 1784097"/>
              <a:gd name="connsiteY1" fmla="*/ 0 h 1253049"/>
              <a:gd name="connsiteX2" fmla="*/ 1784098 w 1784097"/>
              <a:gd name="connsiteY2" fmla="*/ 626525 h 1253049"/>
              <a:gd name="connsiteX3" fmla="*/ 892049 w 1784097"/>
              <a:gd name="connsiteY3" fmla="*/ 1253050 h 1253049"/>
              <a:gd name="connsiteX4" fmla="*/ 0 w 1784097"/>
              <a:gd name="connsiteY4" fmla="*/ 626525 h 125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4097" h="1253049" extrusionOk="0">
                <a:moveTo>
                  <a:pt x="0" y="626525"/>
                </a:moveTo>
                <a:cubicBezTo>
                  <a:pt x="-2111" y="295662"/>
                  <a:pt x="469430" y="66716"/>
                  <a:pt x="892049" y="0"/>
                </a:cubicBezTo>
                <a:cubicBezTo>
                  <a:pt x="1391282" y="-13009"/>
                  <a:pt x="1743436" y="363840"/>
                  <a:pt x="1784098" y="626525"/>
                </a:cubicBezTo>
                <a:cubicBezTo>
                  <a:pt x="1791706" y="988385"/>
                  <a:pt x="1385922" y="1335747"/>
                  <a:pt x="892049" y="1253050"/>
                </a:cubicBezTo>
                <a:cubicBezTo>
                  <a:pt x="346323" y="1241449"/>
                  <a:pt x="-41884" y="940400"/>
                  <a:pt x="0" y="626525"/>
                </a:cubicBezTo>
                <a:close/>
              </a:path>
            </a:pathLst>
          </a:custGeom>
          <a:noFill/>
          <a:ln w="635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437392774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793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1BE647-40AD-E178-8CBB-32C62FDE40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C9EC1-F318-0839-5A9F-4B3BA998B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of Cross-BSS Failure in NDPA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16EF4-2854-0FEA-87D6-CFEFFE2B8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AP1 is the TXOP holder in the data transmission phase, no need for further indications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AP2 is the TXOP holder in the data transmission phase, AP1 may reject with a reason indicating the failure of receiving cross-BSS2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8CC4CA-7350-822A-5C75-70CC7E0EE1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26EBA-651D-1E69-DDAE-5B3A39FF71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DAE761-3599-36A3-A2DC-3349FA1A3B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E43206-C389-4A60-51C1-66FC412B6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4926" y="3607246"/>
            <a:ext cx="7649534" cy="2934197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2EE18718-B779-0198-51E5-06FD4C607429}"/>
              </a:ext>
            </a:extLst>
          </p:cNvPr>
          <p:cNvSpPr/>
          <p:nvPr/>
        </p:nvSpPr>
        <p:spPr bwMode="auto">
          <a:xfrm>
            <a:off x="7310287" y="5036112"/>
            <a:ext cx="1784097" cy="1253049"/>
          </a:xfrm>
          <a:custGeom>
            <a:avLst/>
            <a:gdLst>
              <a:gd name="connsiteX0" fmla="*/ 0 w 1784097"/>
              <a:gd name="connsiteY0" fmla="*/ 626525 h 1253049"/>
              <a:gd name="connsiteX1" fmla="*/ 892049 w 1784097"/>
              <a:gd name="connsiteY1" fmla="*/ 0 h 1253049"/>
              <a:gd name="connsiteX2" fmla="*/ 1784098 w 1784097"/>
              <a:gd name="connsiteY2" fmla="*/ 626525 h 1253049"/>
              <a:gd name="connsiteX3" fmla="*/ 892049 w 1784097"/>
              <a:gd name="connsiteY3" fmla="*/ 1253050 h 1253049"/>
              <a:gd name="connsiteX4" fmla="*/ 0 w 1784097"/>
              <a:gd name="connsiteY4" fmla="*/ 626525 h 125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4097" h="1253049" extrusionOk="0">
                <a:moveTo>
                  <a:pt x="0" y="626525"/>
                </a:moveTo>
                <a:cubicBezTo>
                  <a:pt x="-2111" y="295662"/>
                  <a:pt x="469430" y="66716"/>
                  <a:pt x="892049" y="0"/>
                </a:cubicBezTo>
                <a:cubicBezTo>
                  <a:pt x="1391282" y="-13009"/>
                  <a:pt x="1743436" y="363840"/>
                  <a:pt x="1784098" y="626525"/>
                </a:cubicBezTo>
                <a:cubicBezTo>
                  <a:pt x="1791706" y="988385"/>
                  <a:pt x="1385922" y="1335747"/>
                  <a:pt x="892049" y="1253050"/>
                </a:cubicBezTo>
                <a:cubicBezTo>
                  <a:pt x="346323" y="1241449"/>
                  <a:pt x="-41884" y="940400"/>
                  <a:pt x="0" y="626525"/>
                </a:cubicBezTo>
                <a:close/>
              </a:path>
            </a:pathLst>
          </a:custGeom>
          <a:noFill/>
          <a:ln w="635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437392774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475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878</Words>
  <Application>Microsoft Office PowerPoint</Application>
  <PresentationFormat>Widescreen</PresentationFormat>
  <Paragraphs>129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Unicode MS</vt:lpstr>
      <vt:lpstr>Times New Roman</vt:lpstr>
      <vt:lpstr>Office Theme</vt:lpstr>
      <vt:lpstr>Document</vt:lpstr>
      <vt:lpstr>Discussions on Cross-BSS Sounding </vt:lpstr>
      <vt:lpstr>Abstract</vt:lpstr>
      <vt:lpstr>Background</vt:lpstr>
      <vt:lpstr>CoBF Sounding</vt:lpstr>
      <vt:lpstr>Cross-BSS Sounding in One TXOP</vt:lpstr>
      <vt:lpstr>Cross-BSS Sounding in Two TXOPs</vt:lpstr>
      <vt:lpstr>Indication of Cross-BSS Sounding Failure</vt:lpstr>
      <vt:lpstr>Indication of Cross-BSS Failure in NDPA (1/2)</vt:lpstr>
      <vt:lpstr>Indication of Cross-BSS Failure in NDPA (2/2)</vt:lpstr>
      <vt:lpstr>Comparison of Mechanisms to Indicate Cross-BSS Sounding Failure</vt:lpstr>
      <vt:lpstr>Conclusions and Way Forward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2025-07-22T19:00:39Z</dcterms:created>
  <dcterms:modified xsi:type="dcterms:W3CDTF">2025-07-22T19:00:50Z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2025-07-22T19:00:50Z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409440c2-fe71-413b-9608-1f7f25c5d2dc</vt:lpwstr>
  </property>
  <property fmtid="{D5CDD505-2E9C-101B-9397-08002B2CF9AE}" pid="8" name="MSIP_Label_4d2f777e-4347-4fc6-823a-b44ab313546a_ContentBits">
    <vt:lpwstr>0</vt:lpwstr>
  </property>
  <property fmtid="{D5CDD505-2E9C-101B-9397-08002B2CF9AE}" pid="9" name="MSIP_Label_4d2f777e-4347-4fc6-823a-b44ab313546a_Tag">
    <vt:lpwstr>10, 3, 0, 1</vt:lpwstr>
  </property>
</Properties>
</file>