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86" r:id="rId6"/>
    <p:sldId id="288" r:id="rId7"/>
    <p:sldId id="287" r:id="rId8"/>
    <p:sldId id="289" r:id="rId9"/>
    <p:sldId id="290" r:id="rId10"/>
    <p:sldId id="291" r:id="rId11"/>
    <p:sldId id="264" r:id="rId12"/>
    <p:sldId id="277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89AEEA03-C60B-367C-6144-243987E11755}" name="Rui Yang" initials="RY" userId="S::Rui.Yang@InterDigital.com::bce1505e-7a83-43cd-b9b3-a84ece5d0f70" providerId="AD"/>
  <p188:author id="{A9D7C267-9F5C-4B8A-DF5D-DE792C727189}" name="Ying Wang" initials="YW" userId="S::ying.wang@interdigital.com::8e2b5234-ae97-4fca-ae1b-9fe91970e752" providerId="AD"/>
  <p188:author id="{FAAF7292-E0DA-7A37-4646-39DC5F517D9B}" name="Mahmoud Kamel" initials="MK" userId="S::mahmoud.kamel@InterDigital.com::b829af05-a610-418c-9409-5a2eb40a95c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C050DD-C71A-446F-B16B-2948A7D70776}" v="5" dt="2025-07-18T17:43:33.8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ing Wang" userId="8e2b5234-ae97-4fca-ae1b-9fe91970e752" providerId="ADAL" clId="{EFC050DD-C71A-446F-B16B-2948A7D70776}"/>
    <pc:docChg chg="modSld modMainMaster">
      <pc:chgData name="Ying Wang" userId="8e2b5234-ae97-4fca-ae1b-9fe91970e752" providerId="ADAL" clId="{EFC050DD-C71A-446F-B16B-2948A7D70776}" dt="2025-07-18T18:40:01.173" v="119" actId="20577"/>
      <pc:docMkLst>
        <pc:docMk/>
      </pc:docMkLst>
      <pc:sldChg chg="modSp mod">
        <pc:chgData name="Ying Wang" userId="8e2b5234-ae97-4fca-ae1b-9fe91970e752" providerId="ADAL" clId="{EFC050DD-C71A-446F-B16B-2948A7D70776}" dt="2025-07-18T17:25:34.846" v="5" actId="20577"/>
        <pc:sldMkLst>
          <pc:docMk/>
          <pc:sldMk cId="0" sldId="256"/>
        </pc:sldMkLst>
        <pc:spChg chg="mod">
          <ac:chgData name="Ying Wang" userId="8e2b5234-ae97-4fca-ae1b-9fe91970e752" providerId="ADAL" clId="{EFC050DD-C71A-446F-B16B-2948A7D70776}" dt="2025-07-18T17:25:34.846" v="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Ying Wang" userId="8e2b5234-ae97-4fca-ae1b-9fe91970e752" providerId="ADAL" clId="{EFC050DD-C71A-446F-B16B-2948A7D70776}" dt="2025-07-18T17:44:24.656" v="112" actId="20577"/>
        <pc:sldMkLst>
          <pc:docMk/>
          <pc:sldMk cId="0" sldId="264"/>
        </pc:sldMkLst>
        <pc:spChg chg="mod">
          <ac:chgData name="Ying Wang" userId="8e2b5234-ae97-4fca-ae1b-9fe91970e752" providerId="ADAL" clId="{EFC050DD-C71A-446F-B16B-2948A7D70776}" dt="2025-07-18T17:44:24.656" v="112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Ying Wang" userId="8e2b5234-ae97-4fca-ae1b-9fe91970e752" providerId="ADAL" clId="{EFC050DD-C71A-446F-B16B-2948A7D70776}" dt="2025-07-18T18:03:27.498" v="115" actId="20577"/>
        <pc:sldMkLst>
          <pc:docMk/>
          <pc:sldMk cId="3873444302" sldId="286"/>
        </pc:sldMkLst>
        <pc:spChg chg="mod">
          <ac:chgData name="Ying Wang" userId="8e2b5234-ae97-4fca-ae1b-9fe91970e752" providerId="ADAL" clId="{EFC050DD-C71A-446F-B16B-2948A7D70776}" dt="2025-07-18T18:03:27.498" v="115" actId="20577"/>
          <ac:spMkLst>
            <pc:docMk/>
            <pc:sldMk cId="3873444302" sldId="286"/>
            <ac:spMk id="3" creationId="{9101EFE3-97A7-EB8F-C2B8-8A7907A8180C}"/>
          </ac:spMkLst>
        </pc:spChg>
      </pc:sldChg>
      <pc:sldChg chg="modSp mod">
        <pc:chgData name="Ying Wang" userId="8e2b5234-ae97-4fca-ae1b-9fe91970e752" providerId="ADAL" clId="{EFC050DD-C71A-446F-B16B-2948A7D70776}" dt="2025-07-18T18:39:48.950" v="117" actId="20577"/>
        <pc:sldMkLst>
          <pc:docMk/>
          <pc:sldMk cId="2103952778" sldId="287"/>
        </pc:sldMkLst>
        <pc:spChg chg="mod">
          <ac:chgData name="Ying Wang" userId="8e2b5234-ae97-4fca-ae1b-9fe91970e752" providerId="ADAL" clId="{EFC050DD-C71A-446F-B16B-2948A7D70776}" dt="2025-07-18T18:39:48.950" v="117" actId="20577"/>
          <ac:spMkLst>
            <pc:docMk/>
            <pc:sldMk cId="2103952778" sldId="287"/>
            <ac:spMk id="3" creationId="{C310C2F8-D840-6800-8EEE-595281C1F3D4}"/>
          </ac:spMkLst>
        </pc:spChg>
      </pc:sldChg>
      <pc:sldChg chg="modSp mod">
        <pc:chgData name="Ying Wang" userId="8e2b5234-ae97-4fca-ae1b-9fe91970e752" providerId="ADAL" clId="{EFC050DD-C71A-446F-B16B-2948A7D70776}" dt="2025-07-18T18:40:01.173" v="119" actId="20577"/>
        <pc:sldMkLst>
          <pc:docMk/>
          <pc:sldMk cId="3510475196" sldId="290"/>
        </pc:sldMkLst>
        <pc:spChg chg="mod">
          <ac:chgData name="Ying Wang" userId="8e2b5234-ae97-4fca-ae1b-9fe91970e752" providerId="ADAL" clId="{EFC050DD-C71A-446F-B16B-2948A7D70776}" dt="2025-07-18T18:40:01.173" v="119" actId="20577"/>
          <ac:spMkLst>
            <pc:docMk/>
            <pc:sldMk cId="3510475196" sldId="290"/>
            <ac:spMk id="3" creationId="{F25D224B-A350-6211-E8F5-C01AE8AC6D19}"/>
          </ac:spMkLst>
        </pc:spChg>
      </pc:sldChg>
      <pc:sldMasterChg chg="modSp mod">
        <pc:chgData name="Ying Wang" userId="8e2b5234-ae97-4fca-ae1b-9fe91970e752" providerId="ADAL" clId="{EFC050DD-C71A-446F-B16B-2948A7D70776}" dt="2025-07-18T17:30:46.869" v="9" actId="20577"/>
        <pc:sldMasterMkLst>
          <pc:docMk/>
          <pc:sldMasterMk cId="0" sldId="2147483648"/>
        </pc:sldMasterMkLst>
        <pc:spChg chg="mod">
          <ac:chgData name="Ying Wang" userId="8e2b5234-ae97-4fca-ae1b-9fe91970e752" providerId="ADAL" clId="{EFC050DD-C71A-446F-B16B-2948A7D70776}" dt="2025-07-18T17:30:46.869" v="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802.11-24/1201r0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802.11-24/1201r0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802.11-24/1201r0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802.11-24/1201r0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06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802.11-24/1201r0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Ying Wang et al.,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802.11-25/1201r0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Measurement for Coordinated Spatial Reuse (Co-SR) TX Power Control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922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Ying Wang et al.,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274974"/>
              </p:ext>
            </p:extLst>
          </p:nvPr>
        </p:nvGraphicFramePr>
        <p:xfrm>
          <a:off x="992188" y="2406650"/>
          <a:ext cx="10972800" cy="287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750378" progId="Word.Document.8">
                  <p:embed/>
                </p:oleObj>
              </mc:Choice>
              <mc:Fallback>
                <p:oleObj name="Document" r:id="rId3" imgW="10439485" imgH="275037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6650"/>
                        <a:ext cx="10972800" cy="2878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30B5B-DFD2-80FC-AC18-19F1A5F10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1EFE3-97A7-EB8F-C2B8-8A7907A81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Motion 429 on Co-SR TX power control was passed and included in SFD</a:t>
            </a:r>
            <a:r>
              <a:rPr lang="en-US" sz="2000" b="0" dirty="0">
                <a:latin typeface="Times New Roman" panose="02020603050405020304" pitchFamily="18" charset="0"/>
              </a:rPr>
              <a:t> [1][2]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 Coordinated Spatial Reuse, the following information shall be carried in the Trigger frame that initiates concurrent CSR transmissions: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transmit power limit of the shared AP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shared AP Tx power limitation indicated by the sharing AP should not be lower than the minimum TX power indicated by the shared AP in its request.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transmit power of the sharing AP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400" b="0" i="1" dirty="0">
              <a:solidFill>
                <a:srgbClr val="000000"/>
              </a:solidFill>
              <a:effectLst/>
              <a:highlight>
                <a:srgbClr val="00FF00"/>
              </a:highlight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motion implies that </a:t>
            </a:r>
            <a:r>
              <a:rPr lang="en-US" sz="2000" b="0" i="1" dirty="0"/>
              <a:t>absolute</a:t>
            </a:r>
            <a:r>
              <a:rPr lang="en-US" sz="2000" b="0" dirty="0"/>
              <a:t> TX power values need to be specified for concurrent Co-SR transmissions</a:t>
            </a:r>
          </a:p>
          <a:p>
            <a:pPr marL="0" indent="0"/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This contribution discusses the interference power measurement procedure that enables the sharing AP to perform TX power control on the shared AP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7B5D78-901D-FB88-80E4-32BC0FA2CE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4E62D-FC3D-1851-ABFF-25F9A542AD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B7A1E49-5D4F-768E-CE85-749D55A711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4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A6927-56D2-9A4D-C3E6-9CB2C4C3E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Co-SR TX Power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512C3-456C-57F5-F1AB-9397192E2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31189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Information needed for the sharing AP to control the shared AP’s TX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The maximum tolerable interference level at STA1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/>
              <a:t>Determined by the transmission scheme used by AP1 for STA1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The </a:t>
            </a:r>
            <a:r>
              <a:rPr lang="en-US" dirty="0"/>
              <a:t>interference from AP2 to STA1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/>
              <a:t>If only an AP2-&gt;STA1 RSSI value is known, a </a:t>
            </a:r>
            <a:r>
              <a:rPr lang="en-US" b="0" i="1" u="sng" dirty="0"/>
              <a:t>relative</a:t>
            </a:r>
            <a:r>
              <a:rPr lang="en-US" b="0" dirty="0"/>
              <a:t> TX power adjustment can be calculated for TX power control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b="0" dirty="0"/>
              <a:t>AP2 to lower its TX power by the difference between the measured RSSI and the maximum tolerable interference level at STA1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/>
              <a:t>If further an AP2-&gt;STA1 pathloss value is known, an </a:t>
            </a:r>
            <a:r>
              <a:rPr lang="en-US" b="0" i="1" u="sng" dirty="0"/>
              <a:t>absolute</a:t>
            </a:r>
            <a:r>
              <a:rPr lang="en-US" b="0" dirty="0"/>
              <a:t> TX power value can be calculated for TX power control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AP2 to limit its TX power as no larger than the AP2-&gt;STA1 pathloss plus the maximum tolerable interference level at STA1  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92B489-C54B-0D7F-ED93-06031DE616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1C0F5-C608-A996-1202-2D2F9CC744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D3DDDA-1650-6289-0B15-A2C9474DEE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5A91BBC-BDA7-42C1-7C6A-938FEC9484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4800" y="2792289"/>
            <a:ext cx="3194581" cy="216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898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581A0-B688-06C3-5E64-03872A1A6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Measurement and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0C2F8-D840-6800-8EEE-595281C1F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660904"/>
            <a:ext cx="10689335" cy="14872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 Measurement and Report phase is used for the sharing AP to gather formation on the interference from the potential shared APs to the sharing AP’s potential receiving non-AP STAs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Direct measurement: RSSI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Derived measurement: Pathloss, if the TX Power of the Measurement frame is known</a:t>
            </a: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0FAFD-CF34-83C0-69E5-C5CD78B50B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A6422-E762-9131-1472-D679522A606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5DD1AD-237F-A03B-6829-33BFBA7342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53E89D2-F9DB-5CDA-9A89-F99D169618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1371128" y="4078289"/>
            <a:ext cx="9080901" cy="22748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FCE5D51-3DAE-7A26-A321-F1245B8E3E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054281" y="1774374"/>
            <a:ext cx="8887770" cy="760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952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CCCEA-4707-E406-B655-EDC1A0F6D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Measurement Frames: Option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B5995-78B4-5ACF-6969-B10989654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8984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Beacon/Measurement Pilot frames as Measurement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Existing management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Periodically available every Beacon interval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A smaller Measurement Pilot frame could be transmitted more often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To derive the pathloss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Method 1: include the TPC Report element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The non-AP STAs need to decode the Transmit Power, get the difference between the Transmit Power and the measured RSSI as the pathloss, and report the pathloss back to their associated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Method 2: default TX power for Beacon/Measurement Pilot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APs pre-agree on their TX power for Beacon/Measurement Pilot frames during Co-SR MAPC agreement negotiation. The sharing AP calculates the pathloss as the difference between the default TX power and the RSSI reported by the non-AP STAs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62798B-CA1D-44C9-9BA7-96D4BCCFF3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0B6D8-FF90-2398-9F0E-AFB47753A8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A80F54-8D57-BD93-EA1E-021235C18B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78CFB-FEBB-9728-C926-9C75D4C93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6137" y="3382885"/>
            <a:ext cx="5944115" cy="7742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62BEA89-8245-C41A-6AE2-62F6858A97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7756" y="3014386"/>
            <a:ext cx="2477729" cy="29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714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09824-BFBE-B29A-848E-4A329310C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Measurement Frames: Option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D224B-A350-6211-E8F5-C01AE8AC6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088" y="3286125"/>
            <a:ext cx="10571397" cy="26654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Co-SR Invite/Response and ICF/ICR frames as Measurement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Similar TXOP level frame exchange sequence proposed for </a:t>
            </a:r>
            <a:r>
              <a:rPr lang="en-US" sz="1600" dirty="0" err="1"/>
              <a:t>eMLSR</a:t>
            </a:r>
            <a:r>
              <a:rPr lang="en-US" sz="1600" dirty="0"/>
              <a:t>/DPS clients participating in Co-BF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Instant measurement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0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 derive the pathloss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TX power of the Co-SR Response frame is indicated by AP2 in the frame, or specified by AP1 in the Co-SR Invite frame, or pre-agreed during the MAPC agreement negotiation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STA1 measures the RSSI of the Co-SR Response frame from AP2 and calculates the pathloss to report in its ICR to AP1, or STA1 reports the RSSI in its ICR to AP1 and AP1 calculates the pathloss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STA2 measures the RSSI of the ICF from AP1 and reports the AP1-&gt; STA2 pathloss to AP2, or AP2 calculates the pathloss for STA2 in a similar fashion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1297B-6F09-1395-69E6-1FAFD0A9DF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3A1E1-5F10-7709-93FC-F46E5D57E9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BD70F9-23AB-78F5-09A9-AEB15AD9E9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C81956-432F-4EE9-3DC2-CA15CC050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002" y="1751014"/>
            <a:ext cx="9611882" cy="1524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475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FED36-9E6E-A35D-EFD7-123610766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1F388-B8A9-8F41-D814-D110C3703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set an absolute TX power for a shared AP during the concurrent Co-SR transmissions, a sharing AP needs to know the pathloss from the shared AP to the sharing AP’s receiving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Explicit TX power indication or a default TX power understanding is needed for measurement frames from the shared AP to the non-AP STAs of the sharing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Such measurement frames can be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Beacon/Measurement Pilot frames sent with the TPC Report element included or with a default TX power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Co-SR Invite/Response and ICR/ICF frames in a TXOP level frame exchange sequence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8828F-29D1-E462-FEB7-5817C04D45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CAE83-9299-D37D-AFB2-176D237449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B1DCB7-50DC-E393-BAF6-7FE1E4F666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609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hangingPunct="0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IEEE 802.11</a:t>
            </a:r>
            <a:r>
              <a:rPr lang="en-US" sz="1800" dirty="0"/>
              <a:t>-25/0254r0, “Co-SR Power Control Considerations,” January 2025.</a:t>
            </a: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algn="just" hangingPunct="0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IEEE 802.11</a:t>
            </a:r>
            <a:r>
              <a:rPr lang="en-US" sz="1800" dirty="0"/>
              <a:t>-24/0209r16, “Specification Framework for </a:t>
            </a:r>
            <a:r>
              <a:rPr lang="en-US" sz="1800" dirty="0" err="1"/>
              <a:t>TGbn</a:t>
            </a:r>
            <a:r>
              <a:rPr lang="en-US" sz="1800" dirty="0"/>
              <a:t>,” July 2025.</a:t>
            </a:r>
          </a:p>
          <a:p>
            <a:pPr marL="342900" marR="0" lvl="0" indent="-342900" algn="just" hangingPunct="0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IEEE 802.11</a:t>
            </a:r>
            <a:r>
              <a:rPr lang="en-US" sz="1800" dirty="0"/>
              <a:t>-24/0640r0, “Consideration on C-SR Types,” May 2024. </a:t>
            </a:r>
          </a:p>
          <a:p>
            <a:pPr marL="342900" marR="0" lvl="0" indent="-342900" algn="just" hangingPunct="0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1800" dirty="0"/>
              <a:t>IEEE 802.11-25/0412r3, “</a:t>
            </a:r>
            <a:r>
              <a:rPr lang="en-US" sz="1800" dirty="0" err="1"/>
              <a:t>CoBF</a:t>
            </a:r>
            <a:r>
              <a:rPr lang="en-US" sz="1800" dirty="0"/>
              <a:t> Frame Sequences and Signaling Details,” March 2025.</a:t>
            </a:r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352A6-CFFA-30F5-DC6D-6E43CE30A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SP #1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DAC0C-8048-18BB-60AC-11FE522D4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</a:t>
            </a:r>
            <a:r>
              <a:rPr lang="en-US" sz="24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support that the 11bn Beacon/Measurement Pilot frames should include the TPC Report element if the transmitting AP </a:t>
            </a:r>
            <a:r>
              <a:rPr lang="en-US" dirty="0">
                <a:ea typeface="Aptos" panose="020B0004020202020204" pitchFamily="34" charset="0"/>
                <a:cs typeface="Aptos" panose="020B0004020202020204" pitchFamily="34" charset="0"/>
              </a:rPr>
              <a:t>has an</a:t>
            </a:r>
            <a:r>
              <a:rPr lang="en-US" sz="24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active Co-SR MAPC agreement?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10D66-FF64-C287-D167-1B85669C1D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BC854-3A39-6CFC-4FF3-BB520E994D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D502A6-B0BD-FF7D-3C7C-F57F991DC3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988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0" id="{A64BF6AA-D6F6-4D8D-AA26-29762490DEB4}" vid="{5ED6187C-114F-41DB-9045-18614C879D9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424205-c870-41b8-8c6f-b833c5b04d9f">
      <Terms xmlns="http://schemas.microsoft.com/office/infopath/2007/PartnerControls"/>
    </lcf76f155ced4ddcb4097134ff3c332f>
    <TaxCatchAll xmlns="9dae37dc-1963-4192-976e-711db4d08a8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16" ma:contentTypeDescription="Create a new document." ma:contentTypeScope="" ma:versionID="76e2be82e288be82d0fae787eb7cd8b1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e5bc066e7032ff1073eec4f53cc69559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9b894c3-ae8d-4531-bf40-70742ed1faae}" ma:internalName="TaxCatchAll" ma:showField="CatchAllData" ma:web="9dae37dc-1963-4192-976e-711db4d08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2287EA-8120-40CC-B337-F531AEE45BE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E34E29-CB08-4A90-9F52-D8DCA663A095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9dae37dc-1963-4192-976e-711db4d08a86"/>
    <ds:schemaRef ds:uri="e3424205-c870-41b8-8c6f-b833c5b04d9f"/>
  </ds:schemaRefs>
</ds:datastoreItem>
</file>

<file path=customXml/itemProps3.xml><?xml version="1.0" encoding="utf-8"?>
<ds:datastoreItem xmlns:ds="http://schemas.openxmlformats.org/officeDocument/2006/customXml" ds:itemID="{38D79CFE-66DC-47D7-A426-C47807A17FBE}">
  <ds:schemaRefs>
    <ds:schemaRef ds:uri="9dae37dc-1963-4192-976e-711db4d08a86"/>
    <ds:schemaRef ds:uri="e3424205-c870-41b8-8c6f-b833c5b04d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802.11-Submission-Template</Template>
  <TotalTime>2762</TotalTime>
  <Words>906</Words>
  <Application>Microsoft Office PowerPoint</Application>
  <PresentationFormat>Widescreen</PresentationFormat>
  <Paragraphs>97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Arial</vt:lpstr>
      <vt:lpstr>Arial Unicode MS</vt:lpstr>
      <vt:lpstr>Times New Roman</vt:lpstr>
      <vt:lpstr>Office Theme</vt:lpstr>
      <vt:lpstr>Document</vt:lpstr>
      <vt:lpstr>Measurement for Coordinated Spatial Reuse (Co-SR) TX Power Control</vt:lpstr>
      <vt:lpstr>Introduction</vt:lpstr>
      <vt:lpstr>Co-SR TX Power Control</vt:lpstr>
      <vt:lpstr>Measurement and Report</vt:lpstr>
      <vt:lpstr>Measurement Frames: Option 1</vt:lpstr>
      <vt:lpstr>Measurement Frames: Option 2</vt:lpstr>
      <vt:lpstr>Summary</vt:lpstr>
      <vt:lpstr>References</vt:lpstr>
      <vt:lpstr>SP #1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Ying Wang</dc:creator>
  <cp:keywords/>
  <cp:lastModifiedBy>Ying Wang</cp:lastModifiedBy>
  <cp:revision>2</cp:revision>
  <dcterms:created xsi:type="dcterms:W3CDTF">2024-09-06T14:34:25Z</dcterms:created>
  <dcterms:modified xsi:type="dcterms:W3CDTF">2025-07-18T18:40:08Z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ContentBits">
    <vt:lpwstr>0</vt:lpwstr>
  </property>
  <property fmtid="{D5CDD505-2E9C-101B-9397-08002B2CF9AE}" pid="3" name="MSIP_Label_4d2f777e-4347-4fc6-823a-b44ab313546a_SiteId">
    <vt:lpwstr>e351b779-f6d5-4e50-8568-80e922d180ae</vt:lpwstr>
  </property>
  <property fmtid="{D5CDD505-2E9C-101B-9397-08002B2CF9AE}" pid="4" name="MSIP_Label_4d2f777e-4347-4fc6-823a-b44ab313546a_Name">
    <vt:lpwstr>Non-Public</vt:lpwstr>
  </property>
  <property fmtid="{D5CDD505-2E9C-101B-9397-08002B2CF9AE}" pid="5" name="MSIP_Label_4d2f777e-4347-4fc6-823a-b44ab313546a_Method">
    <vt:lpwstr>Standard</vt:lpwstr>
  </property>
  <property fmtid="{D5CDD505-2E9C-101B-9397-08002B2CF9AE}" pid="6" name="MSIP_Label_4d2f777e-4347-4fc6-823a-b44ab313546a_Enabled">
    <vt:lpwstr>true</vt:lpwstr>
  </property>
  <property fmtid="{D5CDD505-2E9C-101B-9397-08002B2CF9AE}" pid="7" name="MSIP_Label_4d2f777e-4347-4fc6-823a-b44ab313546a_ActionId">
    <vt:lpwstr>8c530b9f-4692-4a3e-b561-afcc38a65803</vt:lpwstr>
  </property>
  <property fmtid="{D5CDD505-2E9C-101B-9397-08002B2CF9AE}" pid="8" name="MSIP_Label_4d2f777e-4347-4fc6-823a-b44ab313546a_SetDate">
    <vt:lpwstr>2024-09-06T14:34:27Z</vt:lpwstr>
  </property>
  <property fmtid="{D5CDD505-2E9C-101B-9397-08002B2CF9AE}" pid="9" name="ContentTypeId">
    <vt:lpwstr>0x01010061D820705B85C04E9444D684292CAAA3</vt:lpwstr>
  </property>
  <property fmtid="{D5CDD505-2E9C-101B-9397-08002B2CF9AE}" pid="10" name="MediaServiceImageTags">
    <vt:lpwstr/>
  </property>
</Properties>
</file>