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4" r:id="rId15"/>
    <p:sldId id="2371"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AB2756-7345-4F4C-B850-DF988032D926}" v="3" dt="2025-07-18T11:05:39.7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77" autoAdjust="0"/>
    <p:restoredTop sz="94660"/>
  </p:normalViewPr>
  <p:slideViewPr>
    <p:cSldViewPr>
      <p:cViewPr varScale="1">
        <p:scale>
          <a:sx n="112" d="100"/>
          <a:sy n="112" d="100"/>
        </p:scale>
        <p:origin x="57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kola Serafimovski" userId="105a20b8-82e7-4e30-9a7f-338da8645521" providerId="ADAL" clId="{F4AB2756-7345-4F4C-B850-DF988032D926}"/>
    <pc:docChg chg="delSld modSld modMainMaster">
      <pc:chgData name="Nikola Serafimovski" userId="105a20b8-82e7-4e30-9a7f-338da8645521" providerId="ADAL" clId="{F4AB2756-7345-4F4C-B850-DF988032D926}" dt="2025-07-18T11:08:45.219" v="169" actId="47"/>
      <pc:docMkLst>
        <pc:docMk/>
      </pc:docMkLst>
      <pc:sldChg chg="modSp mod">
        <pc:chgData name="Nikola Serafimovski" userId="105a20b8-82e7-4e30-9a7f-338da8645521" providerId="ADAL" clId="{F4AB2756-7345-4F4C-B850-DF988032D926}" dt="2025-07-18T11:04:05.547" v="1" actId="20577"/>
        <pc:sldMkLst>
          <pc:docMk/>
          <pc:sldMk cId="0" sldId="256"/>
        </pc:sldMkLst>
        <pc:spChg chg="mod">
          <ac:chgData name="Nikola Serafimovski" userId="105a20b8-82e7-4e30-9a7f-338da8645521" providerId="ADAL" clId="{F4AB2756-7345-4F4C-B850-DF988032D926}" dt="2025-07-18T11:04:05.547" v="1" actId="20577"/>
          <ac:spMkLst>
            <pc:docMk/>
            <pc:sldMk cId="0" sldId="256"/>
            <ac:spMk id="3074" creationId="{00000000-0000-0000-0000-000000000000}"/>
          </ac:spMkLst>
        </pc:spChg>
      </pc:sldChg>
      <pc:sldChg chg="modSp mod">
        <pc:chgData name="Nikola Serafimovski" userId="105a20b8-82e7-4e30-9a7f-338da8645521" providerId="ADAL" clId="{F4AB2756-7345-4F4C-B850-DF988032D926}" dt="2025-07-18T11:07:09.315" v="150" actId="20577"/>
        <pc:sldMkLst>
          <pc:docMk/>
          <pc:sldMk cId="0" sldId="264"/>
        </pc:sldMkLst>
        <pc:spChg chg="mod">
          <ac:chgData name="Nikola Serafimovski" userId="105a20b8-82e7-4e30-9a7f-338da8645521" providerId="ADAL" clId="{F4AB2756-7345-4F4C-B850-DF988032D926}" dt="2025-07-18T11:07:09.315" v="150" actId="20577"/>
          <ac:spMkLst>
            <pc:docMk/>
            <pc:sldMk cId="0" sldId="264"/>
            <ac:spMk id="8" creationId="{BDDF05F8-0808-A616-B224-466244C2098B}"/>
          </ac:spMkLst>
        </pc:spChg>
      </pc:sldChg>
      <pc:sldChg chg="modSp mod">
        <pc:chgData name="Nikola Serafimovski" userId="105a20b8-82e7-4e30-9a7f-338da8645521" providerId="ADAL" clId="{F4AB2756-7345-4F4C-B850-DF988032D926}" dt="2025-07-18T11:05:39.773" v="21" actId="20577"/>
        <pc:sldMkLst>
          <pc:docMk/>
          <pc:sldMk cId="1968720319" sldId="2366"/>
        </pc:sldMkLst>
        <pc:spChg chg="mod">
          <ac:chgData name="Nikola Serafimovski" userId="105a20b8-82e7-4e30-9a7f-338da8645521" providerId="ADAL" clId="{F4AB2756-7345-4F4C-B850-DF988032D926}" dt="2025-07-18T11:04:43.980" v="15" actId="20577"/>
          <ac:spMkLst>
            <pc:docMk/>
            <pc:sldMk cId="1968720319" sldId="2366"/>
            <ac:spMk id="2" creationId="{00000000-0000-0000-0000-000000000000}"/>
          </ac:spMkLst>
        </pc:spChg>
        <pc:spChg chg="mod">
          <ac:chgData name="Nikola Serafimovski" userId="105a20b8-82e7-4e30-9a7f-338da8645521" providerId="ADAL" clId="{F4AB2756-7345-4F4C-B850-DF988032D926}" dt="2025-07-18T11:05:39.773" v="21" actId="20577"/>
          <ac:spMkLst>
            <pc:docMk/>
            <pc:sldMk cId="1968720319" sldId="2366"/>
            <ac:spMk id="3" creationId="{00000000-0000-0000-0000-000000000000}"/>
          </ac:spMkLst>
        </pc:spChg>
      </pc:sldChg>
      <pc:sldChg chg="modSp mod">
        <pc:chgData name="Nikola Serafimovski" userId="105a20b8-82e7-4e30-9a7f-338da8645521" providerId="ADAL" clId="{F4AB2756-7345-4F4C-B850-DF988032D926}" dt="2025-07-18T11:08:34.677" v="165" actId="20577"/>
        <pc:sldMkLst>
          <pc:docMk/>
          <pc:sldMk cId="1708739994" sldId="2371"/>
        </pc:sldMkLst>
        <pc:spChg chg="mod">
          <ac:chgData name="Nikola Serafimovski" userId="105a20b8-82e7-4e30-9a7f-338da8645521" providerId="ADAL" clId="{F4AB2756-7345-4F4C-B850-DF988032D926}" dt="2025-07-18T11:08:34.677" v="165" actId="20577"/>
          <ac:spMkLst>
            <pc:docMk/>
            <pc:sldMk cId="1708739994" sldId="2371"/>
            <ac:spMk id="8" creationId="{0CDC1F9E-4D29-77DE-2580-2A064BD7F5EB}"/>
          </ac:spMkLst>
        </pc:spChg>
      </pc:sldChg>
      <pc:sldChg chg="del">
        <pc:chgData name="Nikola Serafimovski" userId="105a20b8-82e7-4e30-9a7f-338da8645521" providerId="ADAL" clId="{F4AB2756-7345-4F4C-B850-DF988032D926}" dt="2025-07-18T11:08:39.160" v="166" actId="47"/>
        <pc:sldMkLst>
          <pc:docMk/>
          <pc:sldMk cId="2328155439" sldId="2372"/>
        </pc:sldMkLst>
      </pc:sldChg>
      <pc:sldChg chg="del">
        <pc:chgData name="Nikola Serafimovski" userId="105a20b8-82e7-4e30-9a7f-338da8645521" providerId="ADAL" clId="{F4AB2756-7345-4F4C-B850-DF988032D926}" dt="2025-07-18T11:08:41.961" v="167" actId="47"/>
        <pc:sldMkLst>
          <pc:docMk/>
          <pc:sldMk cId="1902133110" sldId="2373"/>
        </pc:sldMkLst>
      </pc:sldChg>
      <pc:sldChg chg="del">
        <pc:chgData name="Nikola Serafimovski" userId="105a20b8-82e7-4e30-9a7f-338da8645521" providerId="ADAL" clId="{F4AB2756-7345-4F4C-B850-DF988032D926}" dt="2025-07-18T11:08:43.527" v="168" actId="47"/>
        <pc:sldMkLst>
          <pc:docMk/>
          <pc:sldMk cId="2781249971" sldId="2374"/>
        </pc:sldMkLst>
      </pc:sldChg>
      <pc:sldChg chg="del">
        <pc:chgData name="Nikola Serafimovski" userId="105a20b8-82e7-4e30-9a7f-338da8645521" providerId="ADAL" clId="{F4AB2756-7345-4F4C-B850-DF988032D926}" dt="2025-07-18T11:08:45.219" v="169" actId="47"/>
        <pc:sldMkLst>
          <pc:docMk/>
          <pc:sldMk cId="1943666615" sldId="2375"/>
        </pc:sldMkLst>
      </pc:sldChg>
      <pc:sldChg chg="del">
        <pc:chgData name="Nikola Serafimovski" userId="105a20b8-82e7-4e30-9a7f-338da8645521" providerId="ADAL" clId="{F4AB2756-7345-4F4C-B850-DF988032D926}" dt="2025-07-18T11:07:14.923" v="151" actId="47"/>
        <pc:sldMkLst>
          <pc:docMk/>
          <pc:sldMk cId="475238379" sldId="2376"/>
        </pc:sldMkLst>
      </pc:sldChg>
      <pc:sldMasterChg chg="modSp mod">
        <pc:chgData name="Nikola Serafimovski" userId="105a20b8-82e7-4e30-9a7f-338da8645521" providerId="ADAL" clId="{F4AB2756-7345-4F4C-B850-DF988032D926}" dt="2025-07-18T11:04:25.637" v="11" actId="6549"/>
        <pc:sldMasterMkLst>
          <pc:docMk/>
          <pc:sldMasterMk cId="0" sldId="2147483648"/>
        </pc:sldMasterMkLst>
        <pc:spChg chg="mod">
          <ac:chgData name="Nikola Serafimovski" userId="105a20b8-82e7-4e30-9a7f-338da8645521" providerId="ADAL" clId="{F4AB2756-7345-4F4C-B850-DF988032D926}" dt="2025-07-18T11:04:25.637" v="1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90D2B34-58A4-D641-A10F-F030A158C38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F411A79-BE31-C94C-504C-0026B1C76A6A}"/>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491F4C5A-92A2-31C0-F603-271F04104706}"/>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9B826CD3-1FDC-DDFD-DB38-F8909AE7CDEE}"/>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9724E178-E23D-A820-9B00-BE7FB799C99A}"/>
              </a:ext>
            </a:extLst>
          </p:cNvPr>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a:extLst>
              <a:ext uri="{FF2B5EF4-FFF2-40B4-BE49-F238E27FC236}">
                <a16:creationId xmlns:a16="http://schemas.microsoft.com/office/drawing/2014/main" id="{C25C94C7-CCF2-FA17-FE2D-771A89E85CF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CC208BC6-1C34-DEEB-49B6-F7B2304B202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23327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a:p>
        </p:txBody>
      </p:sp>
      <p:sp>
        <p:nvSpPr>
          <p:cNvPr id="6" name="Footer Placeholder 5"/>
          <p:cNvSpPr>
            <a:spLocks noGrp="1"/>
          </p:cNvSpPr>
          <p:nvPr>
            <p:ph type="ftr" idx="11"/>
          </p:nvPr>
        </p:nvSpPr>
        <p:spPr/>
        <p:txBody>
          <a:bodyPr/>
          <a:lstStyle>
            <a:lvl1pPr>
              <a:defRPr/>
            </a:lvl1pPr>
          </a:lstStyle>
          <a:p>
            <a:r>
              <a:rPr lang="en-GB"/>
              <a:t>Nikola Serafimovski, University of Cambridge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University of Cambridge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a:p>
        </p:txBody>
      </p:sp>
      <p:sp>
        <p:nvSpPr>
          <p:cNvPr id="4" name="Footer Placeholder 3"/>
          <p:cNvSpPr>
            <a:spLocks noGrp="1"/>
          </p:cNvSpPr>
          <p:nvPr>
            <p:ph type="ftr" idx="11"/>
          </p:nvPr>
        </p:nvSpPr>
        <p:spPr/>
        <p:txBody>
          <a:bodyPr/>
          <a:lstStyle>
            <a:lvl1pPr>
              <a:defRPr/>
            </a:lvl1pPr>
          </a:lstStyle>
          <a:p>
            <a:r>
              <a:rPr lang="en-GB"/>
              <a:t>Nikola Serafimovski, University of Cambridge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a:p>
        </p:txBody>
      </p:sp>
      <p:sp>
        <p:nvSpPr>
          <p:cNvPr id="3" name="Footer Placeholder 2"/>
          <p:cNvSpPr>
            <a:spLocks noGrp="1"/>
          </p:cNvSpPr>
          <p:nvPr>
            <p:ph type="ftr" idx="11"/>
          </p:nvPr>
        </p:nvSpPr>
        <p:spPr/>
        <p:txBody>
          <a:bodyPr/>
          <a:lstStyle>
            <a:lvl1pPr>
              <a:defRPr/>
            </a:lvl1pPr>
          </a:lstStyle>
          <a:p>
            <a:r>
              <a:rPr lang="en-GB"/>
              <a:t>Nikola Serafimovski, University of Cambridge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802.11-25/1199r0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b4fe1917-82ff-44d5-b34a-afe989945a9e/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TGbr</a:t>
            </a:r>
            <a:r>
              <a:rPr lang="en-US" altLang="en-US" dirty="0"/>
              <a:t> – 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2025-06-07</a:t>
            </a:r>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Nikola Serafimovski, University of Cambridge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34023379"/>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66184" imgH="2542414" progId="Word.Document.8">
                  <p:embed/>
                </p:oleObj>
              </mc:Choice>
              <mc:Fallback>
                <p:oleObj name="Document" r:id="rId3" imgW="10466184" imgH="2542414"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a:t>
            </a:r>
            <a:r>
              <a:rPr lang="en-US" altLang="en-US" dirty="0" err="1"/>
              <a:t>TGbr</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4263706020"/>
              </p:ext>
            </p:extLst>
          </p:nvPr>
        </p:nvGraphicFramePr>
        <p:xfrm>
          <a:off x="1945218" y="2204864"/>
          <a:ext cx="7696200" cy="2181924"/>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Stefan Videv</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Vice Chair</a:t>
                      </a:r>
                    </a:p>
                  </a:txBody>
                  <a:tcPr marT="45689" marB="45689"/>
                </a:tc>
                <a:tc>
                  <a:txBody>
                    <a:bodyPr/>
                    <a:lstStyle/>
                    <a:p>
                      <a:r>
                        <a:rPr lang="en-US" sz="1500" dirty="0"/>
                        <a:t>Mohamed Islim</a:t>
                      </a:r>
                    </a:p>
                  </a:txBody>
                  <a:tcPr marT="45689" marB="45689"/>
                </a:tc>
                <a:extLst>
                  <a:ext uri="{0D108BD9-81ED-4DB2-BD59-A6C34878D82A}">
                    <a16:rowId xmlns:a16="http://schemas.microsoft.com/office/drawing/2014/main" val="3572023586"/>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1134006593"/>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2"/>
            <a:ext cx="10361084" cy="3669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chemeClr val="tx2"/>
                </a:solidFill>
              </a:rPr>
              <a:t>Agenda items for the meeting</a:t>
            </a:r>
            <a:r>
              <a:rPr lang="en-GB"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BDDF05F8-0808-A616-B224-466244C2098B}"/>
              </a:ext>
            </a:extLst>
          </p:cNvPr>
          <p:cNvSpPr>
            <a:spLocks noGrp="1"/>
          </p:cNvSpPr>
          <p:nvPr>
            <p:ph idx="1"/>
          </p:nvPr>
        </p:nvSpPr>
        <p:spPr>
          <a:xfrm>
            <a:off x="914401" y="1052737"/>
            <a:ext cx="10361084" cy="5041678"/>
          </a:xfrm>
        </p:spPr>
        <p:txBody>
          <a:bodyPr/>
          <a:lstStyle/>
          <a:p>
            <a:r>
              <a:rPr lang="en-GB" altLang="en-US" sz="2000" dirty="0"/>
              <a:t>Agenda Agreement </a:t>
            </a:r>
          </a:p>
          <a:p>
            <a:r>
              <a:rPr lang="en-GB" altLang="en-US" sz="2000" dirty="0"/>
              <a:t>Meeting minutes approval for the previous meeting</a:t>
            </a:r>
          </a:p>
          <a:p>
            <a:r>
              <a:rPr lang="en-GB" altLang="en-US" sz="2000" dirty="0"/>
              <a:t>Officer election</a:t>
            </a:r>
          </a:p>
          <a:p>
            <a:r>
              <a:rPr lang="en-GB" altLang="en-US" sz="2000" dirty="0"/>
              <a:t>Submissions to be discussed:</a:t>
            </a:r>
          </a:p>
          <a:p>
            <a:pPr>
              <a:buFont typeface="Arial" panose="020B0604020202020204" pitchFamily="34" charset="0"/>
              <a:buChar char="•"/>
            </a:pPr>
            <a:r>
              <a:rPr lang="en-GB" altLang="en-US" sz="1400" dirty="0"/>
              <a:t>Timeline discussion and updates (doc. 11-25/0912r1)</a:t>
            </a:r>
          </a:p>
          <a:p>
            <a:pPr>
              <a:buFont typeface="Arial" panose="020B0604020202020204" pitchFamily="34" charset="0"/>
              <a:buChar char="•"/>
            </a:pPr>
            <a:r>
              <a:rPr lang="en-GB" altLang="en-US" sz="1400" dirty="0"/>
              <a:t>Technical submissions for considerations</a:t>
            </a:r>
          </a:p>
          <a:p>
            <a:pPr marL="285750" indent="-285750">
              <a:buFont typeface="Arial" panose="020B0604020202020204" pitchFamily="34" charset="0"/>
              <a:buChar char="•"/>
            </a:pPr>
            <a:endParaRPr lang="en-GB" altLang="en-US" sz="1400" dirty="0"/>
          </a:p>
          <a:p>
            <a:pPr marL="0" indent="0"/>
            <a:r>
              <a:rPr lang="en-GB" altLang="en-US" sz="2000" dirty="0"/>
              <a:t>Timeline</a:t>
            </a:r>
          </a:p>
          <a:p>
            <a:pPr lvl="1">
              <a:buFont typeface="Arial" panose="020B0604020202020204" pitchFamily="34" charset="0"/>
              <a:buChar char="•"/>
            </a:pPr>
            <a:r>
              <a:rPr lang="en-GB" altLang="en-US" dirty="0"/>
              <a:t>Telecon schedule </a:t>
            </a:r>
          </a:p>
          <a:p>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18BF3A-DBD5-ACEF-20BC-3C9507325FAA}"/>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3A30FF5B-524D-EA1C-C0A8-5F8997053C4C}"/>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a:t>
            </a:r>
          </a:p>
        </p:txBody>
      </p:sp>
      <p:sp>
        <p:nvSpPr>
          <p:cNvPr id="6" name="Slide Number Placeholder 5">
            <a:extLst>
              <a:ext uri="{FF2B5EF4-FFF2-40B4-BE49-F238E27FC236}">
                <a16:creationId xmlns:a16="http://schemas.microsoft.com/office/drawing/2014/main" id="{5EDB93F0-C52F-5450-BF98-BB5C66BD743C}"/>
              </a:ext>
            </a:extLst>
          </p:cNvPr>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a:extLst>
              <a:ext uri="{FF2B5EF4-FFF2-40B4-BE49-F238E27FC236}">
                <a16:creationId xmlns:a16="http://schemas.microsoft.com/office/drawing/2014/main" id="{20B1C923-AD65-D359-A331-BF982061FCA5}"/>
              </a:ext>
            </a:extLst>
          </p:cNvPr>
          <p:cNvSpPr>
            <a:spLocks noGrp="1"/>
          </p:cNvSpPr>
          <p:nvPr>
            <p:ph type="ftr" idx="14"/>
          </p:nvPr>
        </p:nvSpPr>
        <p:spPr/>
        <p:txBody>
          <a:bodyPr/>
          <a:lstStyle/>
          <a:p>
            <a:r>
              <a:rPr lang="en-GB"/>
              <a:t>Nikola Serafimovski, University of Cambridge</a:t>
            </a:r>
            <a:endParaRPr lang="en-GB" dirty="0"/>
          </a:p>
        </p:txBody>
      </p:sp>
      <p:sp>
        <p:nvSpPr>
          <p:cNvPr id="4" name="Date Placeholder 3">
            <a:extLst>
              <a:ext uri="{FF2B5EF4-FFF2-40B4-BE49-F238E27FC236}">
                <a16:creationId xmlns:a16="http://schemas.microsoft.com/office/drawing/2014/main" id="{4D59F326-9199-3D0E-4CBF-F727B7B332EA}"/>
              </a:ext>
            </a:extLst>
          </p:cNvPr>
          <p:cNvSpPr>
            <a:spLocks noGrp="1"/>
          </p:cNvSpPr>
          <p:nvPr>
            <p:ph type="dt" idx="15"/>
          </p:nvPr>
        </p:nvSpPr>
        <p:spPr/>
        <p:txBody>
          <a:bodyPr/>
          <a:lstStyle/>
          <a:p>
            <a:r>
              <a:rPr lang="en-US"/>
              <a:t>July 2025</a:t>
            </a:r>
            <a:endParaRPr lang="en-GB" dirty="0"/>
          </a:p>
        </p:txBody>
      </p:sp>
      <p:sp>
        <p:nvSpPr>
          <p:cNvPr id="3" name="Content Placeholder 1">
            <a:extLst>
              <a:ext uri="{FF2B5EF4-FFF2-40B4-BE49-F238E27FC236}">
                <a16:creationId xmlns:a16="http://schemas.microsoft.com/office/drawing/2014/main" id="{07DE9D95-3CBC-9EEB-9D68-9B2E20752DED}"/>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0CDC1F9E-4D29-77DE-2580-2A064BD7F5EB}"/>
              </a:ext>
            </a:extLst>
          </p:cNvPr>
          <p:cNvSpPr>
            <a:spLocks noGrp="1"/>
          </p:cNvSpPr>
          <p:nvPr>
            <p:ph idx="1"/>
          </p:nvPr>
        </p:nvSpPr>
        <p:spPr/>
        <p:txBody>
          <a:bodyPr/>
          <a:lstStyle/>
          <a:p>
            <a:r>
              <a:rPr lang="en-GB" dirty="0"/>
              <a:t>Approve the </a:t>
            </a:r>
            <a:r>
              <a:rPr lang="en-GB" dirty="0" err="1"/>
              <a:t>TGbr</a:t>
            </a:r>
            <a:r>
              <a:rPr lang="en-GB" dirty="0"/>
              <a:t> meeting minutes doc. 11-25/0974r0</a:t>
            </a:r>
          </a:p>
          <a:p>
            <a:endParaRPr lang="en-GB" dirty="0"/>
          </a:p>
          <a:p>
            <a:r>
              <a:rPr lang="en-GB" dirty="0"/>
              <a:t>Moved:</a:t>
            </a:r>
          </a:p>
          <a:p>
            <a:r>
              <a:rPr lang="en-GB" dirty="0"/>
              <a:t>Seconded:</a:t>
            </a:r>
          </a:p>
          <a:p>
            <a:endParaRPr lang="en-GB" dirty="0"/>
          </a:p>
          <a:p>
            <a:r>
              <a:rPr lang="en-GB" dirty="0"/>
              <a:t>Result (Y/N/A):</a:t>
            </a:r>
          </a:p>
        </p:txBody>
      </p:sp>
    </p:spTree>
    <p:extLst>
      <p:ext uri="{BB962C8B-B14F-4D97-AF65-F5344CB8AC3E}">
        <p14:creationId xmlns:p14="http://schemas.microsoft.com/office/powerpoint/2010/main" val="17087399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Task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July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July</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https://web.cvent.com/event/b4fe1917-82ff-44d5-b34a-afe989945a9e/summary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6" name="Date Placeholder 5"/>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10114</TotalTime>
  <Words>1805</Words>
  <Application>Microsoft Office PowerPoint</Application>
  <PresentationFormat>Widescreen</PresentationFormat>
  <Paragraphs>216</Paragraphs>
  <Slides>15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MS Gothic</vt:lpstr>
      <vt:lpstr>Arial</vt:lpstr>
      <vt:lpstr>Arial Unicode MS</vt:lpstr>
      <vt:lpstr>Calibri</vt:lpstr>
      <vt:lpstr>Monotype Sorts</vt:lpstr>
      <vt:lpstr>Times New Roman</vt:lpstr>
      <vt:lpstr>Office Theme</vt:lpstr>
      <vt:lpstr>Document</vt:lpstr>
      <vt:lpstr>TGbr – Enhanced Light Communications Agenda</vt:lpstr>
      <vt:lpstr>Abstract</vt:lpstr>
      <vt:lpstr>Registration for the July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 </vt:lpstr>
      <vt:lpstr>Motion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11-25-1199-00-00br-july-2025-TGbr-agenda</dc:title>
  <dc:creator>Serafimovski, Nikola</dc:creator>
  <cp:lastModifiedBy>Nikola Serafimovski</cp:lastModifiedBy>
  <cp:revision>112</cp:revision>
  <cp:lastPrinted>1601-01-01T00:00:00Z</cp:lastPrinted>
  <dcterms:created xsi:type="dcterms:W3CDTF">2019-08-08T09:50:31Z</dcterms:created>
  <dcterms:modified xsi:type="dcterms:W3CDTF">2025-07-18T11:08:48Z</dcterms:modified>
</cp:coreProperties>
</file>