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3096" r:id="rId4"/>
    <p:sldId id="1389" r:id="rId5"/>
    <p:sldId id="592" r:id="rId6"/>
    <p:sldId id="3101" r:id="rId7"/>
    <p:sldId id="3103" r:id="rId8"/>
    <p:sldId id="264" r:id="rId9"/>
  </p:sldIdLst>
  <p:sldSz cx="12192000" cy="6858000"/>
  <p:notesSz cx="693420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19ACCE-CA3B-AB23-142D-1AFBED04CBD1}"/>
              </a:ext>
            </a:extLst>
          </p:cNvPr>
          <p:cNvSpPr txBox="1">
            <a:spLocks noGrp="1"/>
          </p:cNvSpPr>
          <p:nvPr>
            <p:ph type="hdr" sz="quarter"/>
          </p:nvPr>
        </p:nvSpPr>
        <p:spPr>
          <a:xfrm>
            <a:off x="0" y="0"/>
            <a:ext cx="3005139" cy="463545"/>
          </a:xfrm>
          <a:prstGeom prst="rect">
            <a:avLst/>
          </a:prstGeom>
          <a:noFill/>
          <a:ln>
            <a:noFill/>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Times New Roman" pitchFamily="16"/>
              <a:ea typeface="MS Gothic"/>
            </a:endParaRPr>
          </a:p>
        </p:txBody>
      </p:sp>
      <p:sp>
        <p:nvSpPr>
          <p:cNvPr id="3" name="Date Placeholder 2">
            <a:extLst>
              <a:ext uri="{FF2B5EF4-FFF2-40B4-BE49-F238E27FC236}">
                <a16:creationId xmlns:a16="http://schemas.microsoft.com/office/drawing/2014/main" id="{9F5EB41A-92FB-94D1-85D6-3D760FB7AF7C}"/>
              </a:ext>
            </a:extLst>
          </p:cNvPr>
          <p:cNvSpPr txBox="1">
            <a:spLocks noGrp="1"/>
          </p:cNvSpPr>
          <p:nvPr>
            <p:ph type="dt" sz="quarter" idx="1"/>
          </p:nvPr>
        </p:nvSpPr>
        <p:spPr>
          <a:xfrm>
            <a:off x="3927476" y="0"/>
            <a:ext cx="3005139" cy="463545"/>
          </a:xfrm>
          <a:prstGeom prst="rect">
            <a:avLst/>
          </a:prstGeom>
          <a:noFill/>
          <a:ln>
            <a:noFill/>
          </a:ln>
        </p:spPr>
        <p:txBody>
          <a:bodyPr vert="horz" wrap="square" lIns="91440" tIns="45720" rIns="91440" bIns="45720" anchor="t" anchorCtr="0" compatLnSpc="1">
            <a:noAutofit/>
          </a:bodyPr>
          <a:lstStyle/>
          <a:p>
            <a:pPr marL="0" marR="0" lvl="0" indent="0" algn="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A931669-1277-4F5D-90EE-94ADAAAACA9B}" type="datetime1">
              <a:rPr lang="en-US" sz="1200" b="0" i="0" u="none" strike="noStrike" kern="1200" cap="none" spc="0" baseline="0">
                <a:solidFill>
                  <a:srgbClr val="FFFFFF"/>
                </a:solidFill>
                <a:uFillTx/>
                <a:latin typeface="Times New Roman" pitchFamily="16"/>
                <a:ea typeface="MS Gothic"/>
              </a:rPr>
              <a:pPr marL="0" marR="0" lvl="0" indent="0" algn="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t>7/18/2025</a:t>
            </a:fld>
            <a:endParaRPr lang="en-US" sz="1200" b="0" i="0" u="none" strike="noStrike" kern="1200" cap="none" spc="0" baseline="0">
              <a:solidFill>
                <a:srgbClr val="FFFFFF"/>
              </a:solidFill>
              <a:uFillTx/>
              <a:latin typeface="Times New Roman" pitchFamily="16"/>
              <a:ea typeface="MS Gothic"/>
            </a:endParaRPr>
          </a:p>
        </p:txBody>
      </p:sp>
      <p:sp>
        <p:nvSpPr>
          <p:cNvPr id="4" name="Footer Placeholder 3">
            <a:extLst>
              <a:ext uri="{FF2B5EF4-FFF2-40B4-BE49-F238E27FC236}">
                <a16:creationId xmlns:a16="http://schemas.microsoft.com/office/drawing/2014/main" id="{E4E7F066-B843-DC02-DA9C-5B3270FC20D2}"/>
              </a:ext>
            </a:extLst>
          </p:cNvPr>
          <p:cNvSpPr txBox="1">
            <a:spLocks noGrp="1"/>
          </p:cNvSpPr>
          <p:nvPr>
            <p:ph type="ftr" sz="quarter" idx="2"/>
          </p:nvPr>
        </p:nvSpPr>
        <p:spPr>
          <a:xfrm>
            <a:off x="0" y="8815392"/>
            <a:ext cx="3005139" cy="463545"/>
          </a:xfrm>
          <a:prstGeom prst="rect">
            <a:avLst/>
          </a:prstGeom>
          <a:noFill/>
          <a:ln>
            <a:noFill/>
          </a:ln>
        </p:spPr>
        <p:txBody>
          <a:bodyPr vert="horz" wrap="square" lIns="91440" tIns="45720" rIns="91440" bIns="45720" anchor="b"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Times New Roman" pitchFamily="16"/>
              <a:ea typeface="MS Gothic"/>
            </a:endParaRPr>
          </a:p>
        </p:txBody>
      </p:sp>
      <p:sp>
        <p:nvSpPr>
          <p:cNvPr id="5" name="Slide Number Placeholder 4">
            <a:extLst>
              <a:ext uri="{FF2B5EF4-FFF2-40B4-BE49-F238E27FC236}">
                <a16:creationId xmlns:a16="http://schemas.microsoft.com/office/drawing/2014/main" id="{F56C843F-ECA1-A4C2-398B-C8DC12C3B831}"/>
              </a:ext>
            </a:extLst>
          </p:cNvPr>
          <p:cNvSpPr txBox="1">
            <a:spLocks noGrp="1"/>
          </p:cNvSpPr>
          <p:nvPr>
            <p:ph type="sldNum" sz="quarter" idx="3"/>
          </p:nvPr>
        </p:nvSpPr>
        <p:spPr>
          <a:xfrm>
            <a:off x="3927476" y="8815392"/>
            <a:ext cx="3005139" cy="463545"/>
          </a:xfrm>
          <a:prstGeom prst="rect">
            <a:avLst/>
          </a:prstGeom>
          <a:noFill/>
          <a:ln>
            <a:noFill/>
          </a:ln>
        </p:spPr>
        <p:txBody>
          <a:bodyPr vert="horz" wrap="square" lIns="91440" tIns="45720" rIns="91440" bIns="45720" anchor="b" anchorCtr="0" compatLnSpc="1">
            <a:noAutofit/>
          </a:bodyPr>
          <a:lstStyle/>
          <a:p>
            <a:pPr marL="0" marR="0" lvl="0" indent="0" algn="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B532A8E-B5C3-4FA8-BE65-707808984216}" type="slidenum">
              <a:t>‹#›</a:t>
            </a:fld>
            <a:endParaRPr lang="en-US" sz="1200" b="0" i="0" u="none" strike="noStrike" kern="1200" cap="none" spc="0" baseline="0">
              <a:solidFill>
                <a:srgbClr val="FFFFFF"/>
              </a:solidFill>
              <a:uFillTx/>
              <a:latin typeface="Times New Roman" pitchFamily="16"/>
              <a:ea typeface="MS Gothic"/>
            </a:endParaRPr>
          </a:p>
        </p:txBody>
      </p:sp>
    </p:spTree>
    <p:extLst>
      <p:ext uri="{BB962C8B-B14F-4D97-AF65-F5344CB8AC3E}">
        <p14:creationId xmlns:p14="http://schemas.microsoft.com/office/powerpoint/2010/main" val="2297910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utoShape 1">
            <a:extLst>
              <a:ext uri="{FF2B5EF4-FFF2-40B4-BE49-F238E27FC236}">
                <a16:creationId xmlns:a16="http://schemas.microsoft.com/office/drawing/2014/main" id="{968D1C24-0D9C-4302-B121-F17400059798}"/>
              </a:ext>
            </a:extLst>
          </p:cNvPr>
          <p:cNvSpPr/>
          <p:nvPr/>
        </p:nvSpPr>
        <p:spPr>
          <a:xfrm>
            <a:off x="0" y="0"/>
            <a:ext cx="6934196" cy="9280529"/>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3" name="Rectangle 2">
            <a:extLst>
              <a:ext uri="{FF2B5EF4-FFF2-40B4-BE49-F238E27FC236}">
                <a16:creationId xmlns:a16="http://schemas.microsoft.com/office/drawing/2014/main" id="{51BA346E-9D21-814C-A0E8-6A642683307C}"/>
              </a:ext>
            </a:extLst>
          </p:cNvPr>
          <p:cNvSpPr txBox="1">
            <a:spLocks noGrp="1"/>
          </p:cNvSpPr>
          <p:nvPr>
            <p:ph type="hdr" sz="quarter"/>
          </p:nvPr>
        </p:nvSpPr>
        <p:spPr>
          <a:xfrm>
            <a:off x="5640384" y="96834"/>
            <a:ext cx="639759" cy="211134"/>
          </a:xfrm>
          <a:prstGeom prst="rect">
            <a:avLst/>
          </a:prstGeom>
          <a:noFill/>
          <a:ln>
            <a:noFill/>
          </a:ln>
        </p:spPr>
        <p:txBody>
          <a:bodyPr vert="horz" wrap="square" lIns="0" tIns="0" rIns="0" bIns="0" anchor="b" anchorCtr="0" compatLnSpc="1">
            <a:noAutofit/>
          </a:bodyPr>
          <a:lstStyle>
            <a:lvl1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400" b="1" i="0" u="none" strike="noStrike" kern="1200" cap="none" spc="0" baseline="0">
                <a:solidFill>
                  <a:srgbClr val="000000"/>
                </a:solidFill>
                <a:uFillTx/>
                <a:latin typeface="Times New Roman" pitchFamily="16"/>
                <a:ea typeface="MS Gothic"/>
                <a:cs typeface="Arial Unicode MS"/>
              </a:defRPr>
            </a:lvl1pPr>
          </a:lstStyle>
          <a:p>
            <a:pPr lvl="0"/>
            <a:r>
              <a:rPr lang="en-US"/>
              <a:t>doc.: IEEE 802.11-yy/xxxxr0</a:t>
            </a:r>
          </a:p>
        </p:txBody>
      </p:sp>
      <p:sp>
        <p:nvSpPr>
          <p:cNvPr id="4" name="Rectangle 3">
            <a:extLst>
              <a:ext uri="{FF2B5EF4-FFF2-40B4-BE49-F238E27FC236}">
                <a16:creationId xmlns:a16="http://schemas.microsoft.com/office/drawing/2014/main" id="{D6BB90CE-6BF2-361C-1C12-76A3F67E2284}"/>
              </a:ext>
            </a:extLst>
          </p:cNvPr>
          <p:cNvSpPr txBox="1">
            <a:spLocks noGrp="1"/>
          </p:cNvSpPr>
          <p:nvPr>
            <p:ph type="dt" idx="1"/>
          </p:nvPr>
        </p:nvSpPr>
        <p:spPr>
          <a:xfrm>
            <a:off x="654052" y="96834"/>
            <a:ext cx="825502" cy="211134"/>
          </a:xfrm>
          <a:prstGeom prst="rect">
            <a:avLst/>
          </a:prstGeom>
          <a:noFill/>
          <a:ln>
            <a:noFill/>
          </a:ln>
        </p:spPr>
        <p:txBody>
          <a:bodyPr vert="horz" wrap="square" lIns="0" tIns="0" rIns="0" bIns="0" anchor="b" anchorCtr="0" compatLnSpc="1">
            <a:noAutofit/>
          </a:bodyPr>
          <a:lstStyle>
            <a:lvl1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400" b="1" i="0" u="none" strike="noStrike" kern="1200" cap="none" spc="0" baseline="0">
                <a:solidFill>
                  <a:srgbClr val="000000"/>
                </a:solidFill>
                <a:uFillTx/>
                <a:latin typeface="Times New Roman" pitchFamily="16"/>
                <a:ea typeface="MS Gothic"/>
                <a:cs typeface="Arial Unicode MS"/>
              </a:defRPr>
            </a:lvl1pPr>
          </a:lstStyle>
          <a:p>
            <a:pPr lvl="0"/>
            <a:r>
              <a:rPr lang="en-US"/>
              <a:t>Month Year</a:t>
            </a:r>
          </a:p>
        </p:txBody>
      </p:sp>
      <p:sp>
        <p:nvSpPr>
          <p:cNvPr id="5" name="Slide Image Placeholder 4">
            <a:extLst>
              <a:ext uri="{FF2B5EF4-FFF2-40B4-BE49-F238E27FC236}">
                <a16:creationId xmlns:a16="http://schemas.microsoft.com/office/drawing/2014/main" id="{5AA53FB9-6562-72FC-5F07-EAFE0C6CC71E}"/>
              </a:ext>
            </a:extLst>
          </p:cNvPr>
          <p:cNvSpPr>
            <a:spLocks noGrp="1" noRot="1" noChangeAspect="1"/>
          </p:cNvSpPr>
          <p:nvPr>
            <p:ph type="sldImg" idx="2"/>
          </p:nvPr>
        </p:nvSpPr>
        <p:spPr>
          <a:xfrm>
            <a:off x="385767" y="701673"/>
            <a:ext cx="6161090" cy="3467103"/>
          </a:xfrm>
          <a:prstGeom prst="rect">
            <a:avLst/>
          </a:prstGeom>
          <a:noFill/>
          <a:ln w="12600">
            <a:solidFill>
              <a:srgbClr val="000000"/>
            </a:solidFill>
            <a:prstDash val="solid"/>
            <a:miter/>
          </a:ln>
        </p:spPr>
      </p:sp>
      <p:sp>
        <p:nvSpPr>
          <p:cNvPr id="6" name="Rectangle 5">
            <a:extLst>
              <a:ext uri="{FF2B5EF4-FFF2-40B4-BE49-F238E27FC236}">
                <a16:creationId xmlns:a16="http://schemas.microsoft.com/office/drawing/2014/main" id="{BD5B754F-5068-7EA6-F534-E86BA82A2950}"/>
              </a:ext>
            </a:extLst>
          </p:cNvPr>
          <p:cNvSpPr txBox="1">
            <a:spLocks noGrp="1"/>
          </p:cNvSpPr>
          <p:nvPr>
            <p:ph type="body" sz="quarter" idx="3"/>
          </p:nvPr>
        </p:nvSpPr>
        <p:spPr>
          <a:xfrm>
            <a:off x="923928" y="4408486"/>
            <a:ext cx="5084758" cy="4175122"/>
          </a:xfrm>
          <a:prstGeom prst="rect">
            <a:avLst/>
          </a:prstGeom>
          <a:noFill/>
          <a:ln>
            <a:noFill/>
          </a:ln>
        </p:spPr>
        <p:txBody>
          <a:bodyPr vert="horz" wrap="square" lIns="93597" tIns="46076" rIns="93597" bIns="46076" anchor="t" anchorCtr="0" compatLnSpc="1">
            <a:noAutofit/>
          </a:bodyPr>
          <a:lstStyle/>
          <a:p>
            <a:pPr lvl="0"/>
            <a:endParaRPr lang="en-US"/>
          </a:p>
        </p:txBody>
      </p:sp>
      <p:sp>
        <p:nvSpPr>
          <p:cNvPr id="7" name="Rectangle 6">
            <a:extLst>
              <a:ext uri="{FF2B5EF4-FFF2-40B4-BE49-F238E27FC236}">
                <a16:creationId xmlns:a16="http://schemas.microsoft.com/office/drawing/2014/main" id="{58EEDEC4-162C-434B-7FE3-8D961B657A55}"/>
              </a:ext>
            </a:extLst>
          </p:cNvPr>
          <p:cNvSpPr txBox="1">
            <a:spLocks noGrp="1"/>
          </p:cNvSpPr>
          <p:nvPr>
            <p:ph type="ftr" sz="quarter" idx="4"/>
          </p:nvPr>
        </p:nvSpPr>
        <p:spPr>
          <a:xfrm>
            <a:off x="5357817" y="8985251"/>
            <a:ext cx="922336" cy="180978"/>
          </a:xfrm>
          <a:prstGeom prst="rect">
            <a:avLst/>
          </a:prstGeom>
          <a:noFill/>
          <a:ln>
            <a:noFill/>
          </a:ln>
        </p:spPr>
        <p:txBody>
          <a:bodyPr vert="horz" wrap="square" lIns="0" tIns="0" rIns="0" bIns="0" anchor="t" anchorCtr="0" compatLnSpc="1">
            <a:noAutofit/>
          </a:bodyPr>
          <a:lstStyle>
            <a:lvl1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lang="en-US" sz="1200" b="0" i="0" u="none" strike="noStrike" kern="1200" cap="none" spc="0" baseline="0">
                <a:solidFill>
                  <a:srgbClr val="000000"/>
                </a:solidFill>
                <a:uFillTx/>
                <a:latin typeface="Times New Roman" pitchFamily="16"/>
                <a:ea typeface="MS Gothic"/>
                <a:cs typeface="Arial Unicode MS"/>
              </a:defRPr>
            </a:lvl1pPr>
          </a:lstStyle>
          <a:p>
            <a:pPr lvl="0"/>
            <a:r>
              <a:rPr lang="en-US"/>
              <a:t>John Doe, Some Company</a:t>
            </a:r>
          </a:p>
        </p:txBody>
      </p:sp>
      <p:sp>
        <p:nvSpPr>
          <p:cNvPr id="8" name="Rectangle 7">
            <a:extLst>
              <a:ext uri="{FF2B5EF4-FFF2-40B4-BE49-F238E27FC236}">
                <a16:creationId xmlns:a16="http://schemas.microsoft.com/office/drawing/2014/main" id="{24144540-0E8C-4BE1-DB08-78F2255E4944}"/>
              </a:ext>
            </a:extLst>
          </p:cNvPr>
          <p:cNvSpPr txBox="1">
            <a:spLocks noGrp="1"/>
          </p:cNvSpPr>
          <p:nvPr>
            <p:ph type="sldNum" sz="quarter" idx="5"/>
          </p:nvPr>
        </p:nvSpPr>
        <p:spPr>
          <a:xfrm>
            <a:off x="3222629" y="8985251"/>
            <a:ext cx="511177" cy="363538"/>
          </a:xfrm>
          <a:prstGeom prst="rect">
            <a:avLst/>
          </a:prstGeom>
          <a:noFill/>
          <a:ln>
            <a:noFill/>
          </a:ln>
        </p:spPr>
        <p:txBody>
          <a:bodyPr vert="horz" wrap="square" lIns="0" tIns="0" rIns="0" bIns="0" anchor="t" anchorCtr="0" compatLnSpc="1">
            <a:noAutofit/>
          </a:bodyPr>
          <a:lstStyle>
            <a:lvl1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i="0" u="none" strike="noStrike" kern="1200" cap="none" spc="0" baseline="0">
                <a:solidFill>
                  <a:srgbClr val="000000"/>
                </a:solidFill>
                <a:uFillTx/>
                <a:latin typeface="Times New Roman" pitchFamily="16"/>
                <a:ea typeface="MS Gothic"/>
                <a:cs typeface="Arial Unicode MS"/>
              </a:defRPr>
            </a:lvl1pPr>
          </a:lstStyle>
          <a:p>
            <a:pPr lvl="0"/>
            <a:r>
              <a:rPr lang="en-US"/>
              <a:t>Page </a:t>
            </a:r>
            <a:fld id="{054AF9F9-9ECC-4F35-BF4B-175CDF14C113}" type="slidenum">
              <a:t>‹#›</a:t>
            </a:fld>
            <a:endParaRPr lang="en-US"/>
          </a:p>
        </p:txBody>
      </p:sp>
      <p:sp>
        <p:nvSpPr>
          <p:cNvPr id="9" name="Rectangle 8">
            <a:extLst>
              <a:ext uri="{FF2B5EF4-FFF2-40B4-BE49-F238E27FC236}">
                <a16:creationId xmlns:a16="http://schemas.microsoft.com/office/drawing/2014/main" id="{01C90A80-9BA8-E4DE-D16C-1DD9A59B8FC6}"/>
              </a:ext>
            </a:extLst>
          </p:cNvPr>
          <p:cNvSpPr/>
          <p:nvPr/>
        </p:nvSpPr>
        <p:spPr>
          <a:xfrm>
            <a:off x="722311" y="8985251"/>
            <a:ext cx="714375" cy="182559"/>
          </a:xfrm>
          <a:prstGeom prst="rect">
            <a:avLst/>
          </a:prstGeom>
          <a:noFill/>
          <a:ln cap="flat">
            <a:noFill/>
            <a:prstDash val="solid"/>
          </a:ln>
        </p:spPr>
        <p:txBody>
          <a:bodyPr vert="horz" wrap="none" lIns="0" tIns="0" rIns="0" bIns="0" anchor="t" anchorCtr="0" compatLnSpc="1">
            <a:sp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rPr>
              <a:t>Submission</a:t>
            </a:r>
          </a:p>
        </p:txBody>
      </p:sp>
      <p:sp>
        <p:nvSpPr>
          <p:cNvPr id="10" name="Line 9">
            <a:extLst>
              <a:ext uri="{FF2B5EF4-FFF2-40B4-BE49-F238E27FC236}">
                <a16:creationId xmlns:a16="http://schemas.microsoft.com/office/drawing/2014/main" id="{E6268D14-2D29-5822-50F0-002068351CA3}"/>
              </a:ext>
            </a:extLst>
          </p:cNvPr>
          <p:cNvSpPr/>
          <p:nvPr/>
        </p:nvSpPr>
        <p:spPr>
          <a:xfrm>
            <a:off x="723903" y="8983659"/>
            <a:ext cx="5486400"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11" name="Line 10">
            <a:extLst>
              <a:ext uri="{FF2B5EF4-FFF2-40B4-BE49-F238E27FC236}">
                <a16:creationId xmlns:a16="http://schemas.microsoft.com/office/drawing/2014/main" id="{B5FB1E20-60C0-B991-89D4-B246CA25EFDC}"/>
              </a:ext>
            </a:extLst>
          </p:cNvPr>
          <p:cNvSpPr/>
          <p:nvPr/>
        </p:nvSpPr>
        <p:spPr>
          <a:xfrm>
            <a:off x="647696" y="296859"/>
            <a:ext cx="5638803"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Tree>
    <p:extLst>
      <p:ext uri="{BB962C8B-B14F-4D97-AF65-F5344CB8AC3E}">
        <p14:creationId xmlns:p14="http://schemas.microsoft.com/office/powerpoint/2010/main" val="825062923"/>
      </p:ext>
    </p:extLst>
  </p:cSld>
  <p:clrMap bg1="lt1" tx1="dk1" bg2="lt2" tx2="dk2" accent1="accent1" accent2="accent2" accent3="accent3" accent4="accent4" accent5="accent5" accent6="accent6" hlink="hlink" folHlink="folHlink"/>
  <p:notesStyle>
    <a:lvl1pPr marL="0" marR="0" lvl="0" indent="0" algn="l" defTabSz="449263"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Times New Roman" pitchFamily="16"/>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FF2CB8F-18F9-3425-0319-6F56CE42A021}"/>
              </a:ext>
            </a:extLst>
          </p:cNvPr>
          <p:cNvSpPr txBox="1"/>
          <p:nvPr/>
        </p:nvSpPr>
        <p:spPr>
          <a:xfrm>
            <a:off x="5640384" y="96834"/>
            <a:ext cx="639759" cy="211134"/>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doc.: IEEE 802.11-yy/xxxxr0</a:t>
            </a:r>
          </a:p>
        </p:txBody>
      </p:sp>
      <p:sp>
        <p:nvSpPr>
          <p:cNvPr id="3" name="Rectangle 3">
            <a:extLst>
              <a:ext uri="{FF2B5EF4-FFF2-40B4-BE49-F238E27FC236}">
                <a16:creationId xmlns:a16="http://schemas.microsoft.com/office/drawing/2014/main" id="{3875A466-6AC3-C140-AC93-839C0F1C1681}"/>
              </a:ext>
            </a:extLst>
          </p:cNvPr>
          <p:cNvSpPr txBox="1"/>
          <p:nvPr/>
        </p:nvSpPr>
        <p:spPr>
          <a:xfrm>
            <a:off x="654052" y="96834"/>
            <a:ext cx="825502" cy="211134"/>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Month Year</a:t>
            </a:r>
          </a:p>
        </p:txBody>
      </p:sp>
      <p:sp>
        <p:nvSpPr>
          <p:cNvPr id="4" name="Rectangle 6">
            <a:extLst>
              <a:ext uri="{FF2B5EF4-FFF2-40B4-BE49-F238E27FC236}">
                <a16:creationId xmlns:a16="http://schemas.microsoft.com/office/drawing/2014/main" id="{9FB39D1D-80AF-F330-8723-8A0D45A91F28}"/>
              </a:ext>
            </a:extLst>
          </p:cNvPr>
          <p:cNvSpPr txBox="1"/>
          <p:nvPr/>
        </p:nvSpPr>
        <p:spPr>
          <a:xfrm>
            <a:off x="5357817" y="8985251"/>
            <a:ext cx="922336"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John Doe, Some Company</a:t>
            </a:r>
          </a:p>
        </p:txBody>
      </p:sp>
      <p:sp>
        <p:nvSpPr>
          <p:cNvPr id="5" name="Rectangle 7">
            <a:extLst>
              <a:ext uri="{FF2B5EF4-FFF2-40B4-BE49-F238E27FC236}">
                <a16:creationId xmlns:a16="http://schemas.microsoft.com/office/drawing/2014/main" id="{9D6C2725-5414-9468-C6E6-0F24300CFF01}"/>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Page </a:t>
            </a:r>
            <a:fld id="{0ECB6F96-965B-45D8-A29A-783F0E1B1C34}" type="slidenum">
              <a:t>1</a:t>
            </a:fld>
            <a:endParaRPr lang="en-US" sz="1200" b="0" i="0" u="none" strike="noStrike" kern="1200" cap="none" spc="0" baseline="0">
              <a:solidFill>
                <a:srgbClr val="000000"/>
              </a:solidFill>
              <a:uFillTx/>
              <a:latin typeface="Times New Roman" pitchFamily="16"/>
              <a:ea typeface="MS Gothic"/>
              <a:cs typeface="Arial Unicode MS"/>
            </a:endParaRPr>
          </a:p>
        </p:txBody>
      </p:sp>
      <p:sp>
        <p:nvSpPr>
          <p:cNvPr id="6" name="Text Box 1">
            <a:extLst>
              <a:ext uri="{FF2B5EF4-FFF2-40B4-BE49-F238E27FC236}">
                <a16:creationId xmlns:a16="http://schemas.microsoft.com/office/drawing/2014/main" id="{72ED328A-E55E-4938-70D9-4CC1CE6A9E71}"/>
              </a:ext>
            </a:extLst>
          </p:cNvPr>
          <p:cNvSpPr txBox="1"/>
          <p:nvPr/>
        </p:nvSpPr>
        <p:spPr>
          <a:xfrm>
            <a:off x="1154109" y="701673"/>
            <a:ext cx="4625977" cy="3468684"/>
          </a:xfrm>
          <a:prstGeom prst="rect">
            <a:avLst/>
          </a:prstGeom>
          <a:solidFill>
            <a:srgbClr val="FFFFFF"/>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7" name="Rectangle 2">
            <a:extLst>
              <a:ext uri="{FF2B5EF4-FFF2-40B4-BE49-F238E27FC236}">
                <a16:creationId xmlns:a16="http://schemas.microsoft.com/office/drawing/2014/main" id="{36B8B73C-91EB-BFF1-5DA6-0531A0852A0F}"/>
              </a:ext>
            </a:extLst>
          </p:cNvPr>
          <p:cNvSpPr txBox="1">
            <a:spLocks noGrp="1"/>
          </p:cNvSpPr>
          <p:nvPr>
            <p:ph type="body" sz="quarter" idx="1"/>
          </p:nvPr>
        </p:nvSpPr>
        <p:spPr>
          <a:xfrm>
            <a:off x="923928" y="4408486"/>
            <a:ext cx="5086349" cy="4270376"/>
          </a:xfrm>
        </p:spPr>
        <p:txBody>
          <a:bodyPr wrap="none" anchor="ct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13361F-A462-386A-1245-A8D6429DCCB9}"/>
              </a:ext>
            </a:extLst>
          </p:cNvPr>
          <p:cNvSpPr txBox="1"/>
          <p:nvPr/>
        </p:nvSpPr>
        <p:spPr>
          <a:xfrm>
            <a:off x="5640384" y="96834"/>
            <a:ext cx="639759" cy="211134"/>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doc.: IEEE 802.11-yy/xxxxr0</a:t>
            </a:r>
          </a:p>
        </p:txBody>
      </p:sp>
      <p:sp>
        <p:nvSpPr>
          <p:cNvPr id="3" name="Rectangle 3">
            <a:extLst>
              <a:ext uri="{FF2B5EF4-FFF2-40B4-BE49-F238E27FC236}">
                <a16:creationId xmlns:a16="http://schemas.microsoft.com/office/drawing/2014/main" id="{FED2A421-340B-B60A-78A2-3D28EEA03BD6}"/>
              </a:ext>
            </a:extLst>
          </p:cNvPr>
          <p:cNvSpPr txBox="1"/>
          <p:nvPr/>
        </p:nvSpPr>
        <p:spPr>
          <a:xfrm>
            <a:off x="654052" y="96834"/>
            <a:ext cx="825502" cy="211134"/>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Month Year</a:t>
            </a:r>
          </a:p>
        </p:txBody>
      </p:sp>
      <p:sp>
        <p:nvSpPr>
          <p:cNvPr id="4" name="Rectangle 6">
            <a:extLst>
              <a:ext uri="{FF2B5EF4-FFF2-40B4-BE49-F238E27FC236}">
                <a16:creationId xmlns:a16="http://schemas.microsoft.com/office/drawing/2014/main" id="{37AD145E-97B7-BFA1-DD0C-9F373726BB60}"/>
              </a:ext>
            </a:extLst>
          </p:cNvPr>
          <p:cNvSpPr txBox="1"/>
          <p:nvPr/>
        </p:nvSpPr>
        <p:spPr>
          <a:xfrm>
            <a:off x="5357817" y="8985251"/>
            <a:ext cx="922336"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John Doe, Some Company</a:t>
            </a:r>
          </a:p>
        </p:txBody>
      </p:sp>
      <p:sp>
        <p:nvSpPr>
          <p:cNvPr id="5" name="Rectangle 7">
            <a:extLst>
              <a:ext uri="{FF2B5EF4-FFF2-40B4-BE49-F238E27FC236}">
                <a16:creationId xmlns:a16="http://schemas.microsoft.com/office/drawing/2014/main" id="{33D6C492-941F-DB58-D270-C8AA13623930}"/>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Page </a:t>
            </a:r>
            <a:fld id="{C9346BBE-D8CF-45ED-9801-911E77FC471F}" type="slidenum">
              <a:t>2</a:t>
            </a:fld>
            <a:endParaRPr lang="en-US" sz="1200" b="0" i="0" u="none" strike="noStrike" kern="1200" cap="none" spc="0" baseline="0">
              <a:solidFill>
                <a:srgbClr val="000000"/>
              </a:solidFill>
              <a:uFillTx/>
              <a:latin typeface="Times New Roman" pitchFamily="16"/>
              <a:ea typeface="MS Gothic"/>
              <a:cs typeface="Arial Unicode MS"/>
            </a:endParaRPr>
          </a:p>
        </p:txBody>
      </p:sp>
      <p:sp>
        <p:nvSpPr>
          <p:cNvPr id="6" name="Text Box 1">
            <a:extLst>
              <a:ext uri="{FF2B5EF4-FFF2-40B4-BE49-F238E27FC236}">
                <a16:creationId xmlns:a16="http://schemas.microsoft.com/office/drawing/2014/main" id="{14E323D8-985C-7115-C6C4-8258A83C277A}"/>
              </a:ext>
            </a:extLst>
          </p:cNvPr>
          <p:cNvSpPr txBox="1"/>
          <p:nvPr/>
        </p:nvSpPr>
        <p:spPr>
          <a:xfrm>
            <a:off x="1154109" y="701673"/>
            <a:ext cx="4625977" cy="3468684"/>
          </a:xfrm>
          <a:prstGeom prst="rect">
            <a:avLst/>
          </a:prstGeom>
          <a:solidFill>
            <a:srgbClr val="FFFFFF"/>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7" name="Rectangle 2">
            <a:extLst>
              <a:ext uri="{FF2B5EF4-FFF2-40B4-BE49-F238E27FC236}">
                <a16:creationId xmlns:a16="http://schemas.microsoft.com/office/drawing/2014/main" id="{46A1B953-76C6-92E0-611F-CBCCFDC37DA6}"/>
              </a:ext>
            </a:extLst>
          </p:cNvPr>
          <p:cNvSpPr txBox="1">
            <a:spLocks noGrp="1"/>
          </p:cNvSpPr>
          <p:nvPr>
            <p:ph type="body" sz="quarter" idx="1"/>
          </p:nvPr>
        </p:nvSpPr>
        <p:spPr>
          <a:xfrm>
            <a:off x="923928" y="4408486"/>
            <a:ext cx="5086349" cy="4270376"/>
          </a:xfrm>
        </p:spPr>
        <p:txBody>
          <a:bodyPr wrap="none" anchor="ct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29C72-D7A1-BF38-C982-31C494E6FFA8}"/>
              </a:ext>
            </a:extLst>
          </p:cNvPr>
          <p:cNvSpPr>
            <a:spLocks noGrp="1" noRot="1" noChangeAspect="1"/>
          </p:cNvSpPr>
          <p:nvPr>
            <p:ph type="sldImg"/>
          </p:nvPr>
        </p:nvSpPr>
        <p:spPr>
          <a:xfrm>
            <a:off x="217488" y="812800"/>
            <a:ext cx="7124700" cy="4008438"/>
          </a:xfrm>
        </p:spPr>
      </p:sp>
      <p:sp>
        <p:nvSpPr>
          <p:cNvPr id="3" name="Notes Placeholder 2">
            <a:extLst>
              <a:ext uri="{FF2B5EF4-FFF2-40B4-BE49-F238E27FC236}">
                <a16:creationId xmlns:a16="http://schemas.microsoft.com/office/drawing/2014/main" id="{B5594D01-1EFC-45C6-4714-C1464B39A671}"/>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5310DDE-CEB8-414E-FE65-EBB961298D08}"/>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fld id="{975395E9-9FB6-4388-8B38-F5AC0B6B174F}" type="slidenum">
              <a:t>3</a:t>
            </a:fld>
            <a:endParaRPr lang="en-GB" sz="1200" b="0" i="0" u="none" strike="noStrike" kern="1200" cap="none" spc="0" baseline="0">
              <a:solidFill>
                <a:srgbClr val="000000"/>
              </a:solidFill>
              <a:uFillTx/>
              <a:latin typeface="Times New Roman" pitchFamily="16"/>
              <a:ea typeface="MS Gothic"/>
              <a:cs typeface="Arial Unicode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AFA5D-66A8-4D76-D545-423A51B1E7C0}"/>
              </a:ext>
            </a:extLst>
          </p:cNvPr>
          <p:cNvSpPr>
            <a:spLocks noGrp="1" noRot="1" noChangeAspect="1"/>
          </p:cNvSpPr>
          <p:nvPr>
            <p:ph type="sldImg"/>
          </p:nvPr>
        </p:nvSpPr>
        <p:spPr>
          <a:xfrm>
            <a:off x="217488" y="812800"/>
            <a:ext cx="7124700" cy="4008438"/>
          </a:xfrm>
        </p:spPr>
      </p:sp>
      <p:sp>
        <p:nvSpPr>
          <p:cNvPr id="3" name="Notes Placeholder 2">
            <a:extLst>
              <a:ext uri="{FF2B5EF4-FFF2-40B4-BE49-F238E27FC236}">
                <a16:creationId xmlns:a16="http://schemas.microsoft.com/office/drawing/2014/main" id="{9DACFF9D-A8A1-D353-2E79-2749905E45B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F8A3591-4C77-DE14-ED47-17C005FDBE73}"/>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fld id="{113CB181-AC8C-4E0B-81A2-96C417DF87E4}" type="slidenum">
              <a:t>4</a:t>
            </a:fld>
            <a:endParaRPr lang="en-GB" sz="1200" b="0" i="0" u="none" strike="noStrike" kern="1200" cap="none" spc="0" baseline="0">
              <a:solidFill>
                <a:srgbClr val="000000"/>
              </a:solidFill>
              <a:uFillTx/>
              <a:latin typeface="Times New Roman" pitchFamily="16"/>
              <a:ea typeface="MS Gothic"/>
              <a:cs typeface="Arial Unicode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069B91-A104-4EB1-1664-142F7C4228A9}"/>
              </a:ext>
            </a:extLst>
          </p:cNvPr>
          <p:cNvSpPr txBox="1"/>
          <p:nvPr/>
        </p:nvSpPr>
        <p:spPr>
          <a:xfrm>
            <a:off x="5640384" y="96834"/>
            <a:ext cx="639759" cy="211134"/>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doc.: IEEE 802.11-yy/xxxxr0</a:t>
            </a:r>
          </a:p>
        </p:txBody>
      </p:sp>
      <p:sp>
        <p:nvSpPr>
          <p:cNvPr id="3" name="Rectangle 3">
            <a:extLst>
              <a:ext uri="{FF2B5EF4-FFF2-40B4-BE49-F238E27FC236}">
                <a16:creationId xmlns:a16="http://schemas.microsoft.com/office/drawing/2014/main" id="{69E0539B-8872-8E82-BDD4-987565325C4D}"/>
              </a:ext>
            </a:extLst>
          </p:cNvPr>
          <p:cNvSpPr txBox="1"/>
          <p:nvPr/>
        </p:nvSpPr>
        <p:spPr>
          <a:xfrm>
            <a:off x="654052" y="96834"/>
            <a:ext cx="825502" cy="211134"/>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Month Year</a:t>
            </a:r>
          </a:p>
        </p:txBody>
      </p:sp>
      <p:sp>
        <p:nvSpPr>
          <p:cNvPr id="4" name="Rectangle 6">
            <a:extLst>
              <a:ext uri="{FF2B5EF4-FFF2-40B4-BE49-F238E27FC236}">
                <a16:creationId xmlns:a16="http://schemas.microsoft.com/office/drawing/2014/main" id="{1D67EAF8-48E0-FCE4-35D3-D1A7F18F4FF4}"/>
              </a:ext>
            </a:extLst>
          </p:cNvPr>
          <p:cNvSpPr txBox="1"/>
          <p:nvPr/>
        </p:nvSpPr>
        <p:spPr>
          <a:xfrm>
            <a:off x="5357817" y="8985251"/>
            <a:ext cx="922336"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John Doe, Some Company</a:t>
            </a:r>
          </a:p>
        </p:txBody>
      </p:sp>
      <p:sp>
        <p:nvSpPr>
          <p:cNvPr id="5" name="Rectangle 7">
            <a:extLst>
              <a:ext uri="{FF2B5EF4-FFF2-40B4-BE49-F238E27FC236}">
                <a16:creationId xmlns:a16="http://schemas.microsoft.com/office/drawing/2014/main" id="{1640B69D-8973-0BAA-51FD-9FB972F7FEC9}"/>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Page </a:t>
            </a:r>
            <a:fld id="{4C510440-26CF-45C6-ACE0-34D09FB7BAEB}" type="slidenum">
              <a:t>8</a:t>
            </a:fld>
            <a:endParaRPr lang="en-US" sz="1200" b="0" i="0" u="none" strike="noStrike" kern="1200" cap="none" spc="0" baseline="0">
              <a:solidFill>
                <a:srgbClr val="000000"/>
              </a:solidFill>
              <a:uFillTx/>
              <a:latin typeface="Times New Roman" pitchFamily="16"/>
              <a:ea typeface="MS Gothic"/>
              <a:cs typeface="Arial Unicode MS"/>
            </a:endParaRPr>
          </a:p>
        </p:txBody>
      </p:sp>
      <p:sp>
        <p:nvSpPr>
          <p:cNvPr id="6" name="Rectangle 1">
            <a:extLst>
              <a:ext uri="{FF2B5EF4-FFF2-40B4-BE49-F238E27FC236}">
                <a16:creationId xmlns:a16="http://schemas.microsoft.com/office/drawing/2014/main" id="{4C6ACA2D-B144-39AE-F749-8FB849558254}"/>
              </a:ext>
            </a:extLst>
          </p:cNvPr>
          <p:cNvSpPr>
            <a:spLocks noGrp="1" noRot="1" noChangeAspect="1"/>
          </p:cNvSpPr>
          <p:nvPr>
            <p:ph type="sldImg"/>
          </p:nvPr>
        </p:nvSpPr>
        <p:spPr>
          <a:xfrm>
            <a:off x="384175" y="701675"/>
            <a:ext cx="6165850" cy="3468688"/>
          </a:xfrm>
          <a:solidFill>
            <a:srgbClr val="FFFFFF"/>
          </a:solidFill>
        </p:spPr>
      </p:sp>
      <p:sp>
        <p:nvSpPr>
          <p:cNvPr id="7" name="Rectangle 2">
            <a:extLst>
              <a:ext uri="{FF2B5EF4-FFF2-40B4-BE49-F238E27FC236}">
                <a16:creationId xmlns:a16="http://schemas.microsoft.com/office/drawing/2014/main" id="{33EBE730-A8A6-E1D2-3933-A8D4BA58E8B2}"/>
              </a:ext>
            </a:extLst>
          </p:cNvPr>
          <p:cNvSpPr txBox="1">
            <a:spLocks noGrp="1"/>
          </p:cNvSpPr>
          <p:nvPr>
            <p:ph type="body" sz="quarter" idx="1"/>
          </p:nvPr>
        </p:nvSpPr>
        <p:spPr>
          <a:xfrm>
            <a:off x="923928" y="4408486"/>
            <a:ext cx="5086349" cy="4270376"/>
          </a:xfrm>
        </p:spPr>
        <p:txBody>
          <a:bodyPr wrap="none" anchor="ct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A96-3B6F-7E3C-0D06-90001952F8B0}"/>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B7D46061-5560-91FB-16EA-05B062A4F567}"/>
              </a:ext>
            </a:extLst>
          </p:cNvPr>
          <p:cNvSpPr txBox="1">
            <a:spLocks noGrp="1"/>
          </p:cNvSpPr>
          <p:nvPr>
            <p:ph type="subTitle" idx="1"/>
          </p:nvPr>
        </p:nvSpPr>
        <p:spPr>
          <a:xfrm>
            <a:off x="1828800" y="3886200"/>
            <a:ext cx="8534396" cy="1752603"/>
          </a:xfrm>
        </p:spPr>
        <p:txBody>
          <a:bodyPr anchorCtr="1"/>
          <a:lstStyle>
            <a:lvl1pPr marL="0" indent="0" algn="ctr">
              <a:defRPr lang="en-US"/>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96006D7-297C-BE3E-3151-F69EDBFCE388}"/>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B1066E49-843B-BC2A-2847-19983283A53A}"/>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6" name="Slide Number Placeholder 5">
            <a:extLst>
              <a:ext uri="{FF2B5EF4-FFF2-40B4-BE49-F238E27FC236}">
                <a16:creationId xmlns:a16="http://schemas.microsoft.com/office/drawing/2014/main" id="{BD1B91B6-9366-92DE-293A-F54BF0B77E81}"/>
              </a:ext>
            </a:extLst>
          </p:cNvPr>
          <p:cNvSpPr txBox="1">
            <a:spLocks noGrp="1"/>
          </p:cNvSpPr>
          <p:nvPr>
            <p:ph type="sldNum" sz="quarter" idx="8"/>
          </p:nvPr>
        </p:nvSpPr>
        <p:spPr/>
        <p:txBody>
          <a:bodyPr/>
          <a:lstStyle>
            <a:lvl1pPr>
              <a:defRPr/>
            </a:lvl1pPr>
          </a:lstStyle>
          <a:p>
            <a:pPr lvl="0"/>
            <a:r>
              <a:rPr lang="en-GB"/>
              <a:t>Slide </a:t>
            </a:r>
            <a:fld id="{CB4A22FE-73CB-40D8-B9C8-F0D8F1C8CF15}" type="slidenum">
              <a:t>‹#›</a:t>
            </a:fld>
            <a:endParaRPr lang="en-GB"/>
          </a:p>
        </p:txBody>
      </p:sp>
    </p:spTree>
    <p:extLst>
      <p:ext uri="{BB962C8B-B14F-4D97-AF65-F5344CB8AC3E}">
        <p14:creationId xmlns:p14="http://schemas.microsoft.com/office/powerpoint/2010/main" val="38184034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5083-BFA8-FEE6-3FC2-9BCDC6EB13B8}"/>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54148F6-294A-270A-0DC6-F00C1655A02B}"/>
              </a:ext>
            </a:extLst>
          </p:cNvPr>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F2C39353-CB43-0B1D-92F6-3FBC1F78DE13}"/>
              </a:ext>
            </a:extLst>
          </p:cNvPr>
          <p:cNvSpPr txBox="1">
            <a:spLocks noGrp="1"/>
          </p:cNvSpPr>
          <p:nvPr>
            <p:ph type="sldNum" sz="quarter" idx="8"/>
          </p:nvPr>
        </p:nvSpPr>
        <p:spPr/>
        <p:txBody>
          <a:bodyPr/>
          <a:lstStyle>
            <a:lvl1pPr>
              <a:defRPr/>
            </a:lvl1pPr>
          </a:lstStyle>
          <a:p>
            <a:pPr lvl="0"/>
            <a:r>
              <a:rPr lang="en-GB"/>
              <a:t>Slide </a:t>
            </a:r>
            <a:fld id="{F595DCD9-7609-4652-B4A6-13385698045A}" type="slidenum">
              <a:t>‹#›</a:t>
            </a:fld>
            <a:endParaRPr lang="en-GB"/>
          </a:p>
        </p:txBody>
      </p:sp>
      <p:sp>
        <p:nvSpPr>
          <p:cNvPr id="5" name="Rectangle 4">
            <a:extLst>
              <a:ext uri="{FF2B5EF4-FFF2-40B4-BE49-F238E27FC236}">
                <a16:creationId xmlns:a16="http://schemas.microsoft.com/office/drawing/2014/main" id="{52CA9B30-7D23-E053-0EA7-B1FD5C0ACACC}"/>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6" name="Rectangle 3">
            <a:extLst>
              <a:ext uri="{FF2B5EF4-FFF2-40B4-BE49-F238E27FC236}">
                <a16:creationId xmlns:a16="http://schemas.microsoft.com/office/drawing/2014/main" id="{C67D14FF-50ED-B264-C30F-637B7EA9F378}"/>
              </a:ext>
            </a:extLst>
          </p:cNvPr>
          <p:cNvSpPr txBox="1">
            <a:spLocks noGrp="1"/>
          </p:cNvSpPr>
          <p:nvPr>
            <p:ph type="dt" sz="half" idx="7"/>
          </p:nvPr>
        </p:nvSpPr>
        <p:spPr/>
        <p:txBody>
          <a:bodyPr/>
          <a:lstStyle>
            <a:lvl1pPr>
              <a:defRPr/>
            </a:lvl1pPr>
          </a:lstStyle>
          <a:p>
            <a:pPr lvl="0"/>
            <a:r>
              <a:rPr lang="en-US"/>
              <a:t>July 2025</a:t>
            </a:r>
            <a:endParaRPr lang="en-GB"/>
          </a:p>
        </p:txBody>
      </p:sp>
    </p:spTree>
    <p:extLst>
      <p:ext uri="{BB962C8B-B14F-4D97-AF65-F5344CB8AC3E}">
        <p14:creationId xmlns:p14="http://schemas.microsoft.com/office/powerpoint/2010/main" val="33193129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BB7E-699E-0FF5-3F48-C045FB68CFF4}"/>
              </a:ext>
            </a:extLst>
          </p:cNvPr>
          <p:cNvSpPr txBox="1">
            <a:spLocks noGrp="1"/>
          </p:cNvSpPr>
          <p:nvPr>
            <p:ph type="title"/>
          </p:nvPr>
        </p:nvSpPr>
        <p:spPr>
          <a:xfrm>
            <a:off x="963082" y="4406905"/>
            <a:ext cx="10363196" cy="1362071"/>
          </a:xfrm>
        </p:spPr>
        <p:txBody>
          <a:bodyPr anchor="t" anchorCtr="0"/>
          <a:lstStyle>
            <a:lvl1pPr algn="l">
              <a:defRPr lang="en-US" sz="4000"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A361C0A-AEC9-E388-A0BC-F61F07594906}"/>
              </a:ext>
            </a:extLst>
          </p:cNvPr>
          <p:cNvSpPr txBox="1">
            <a:spLocks noGrp="1"/>
          </p:cNvSpPr>
          <p:nvPr>
            <p:ph type="body" idx="1"/>
          </p:nvPr>
        </p:nvSpPr>
        <p:spPr>
          <a:xfrm>
            <a:off x="963082" y="2906713"/>
            <a:ext cx="10363196" cy="1500182"/>
          </a:xfrm>
        </p:spPr>
        <p:txBody>
          <a:bodyPr anchor="b"/>
          <a:lstStyle>
            <a:lvl1pPr marL="0" indent="0">
              <a:defRPr lang="en-US" sz="2000"/>
            </a:lvl1pPr>
          </a:lstStyle>
          <a:p>
            <a:pPr lvl="0"/>
            <a:r>
              <a:rPr lang="en-US"/>
              <a:t>Click to edit Master text styles</a:t>
            </a:r>
          </a:p>
        </p:txBody>
      </p:sp>
      <p:sp>
        <p:nvSpPr>
          <p:cNvPr id="4" name="Date Placeholder 3">
            <a:extLst>
              <a:ext uri="{FF2B5EF4-FFF2-40B4-BE49-F238E27FC236}">
                <a16:creationId xmlns:a16="http://schemas.microsoft.com/office/drawing/2014/main" id="{3A56E186-8593-09D6-3E69-3E5EF9381ABB}"/>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4B97D7F0-95AB-5EA4-B734-AF8C3F045FA1}"/>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6" name="Slide Number Placeholder 5">
            <a:extLst>
              <a:ext uri="{FF2B5EF4-FFF2-40B4-BE49-F238E27FC236}">
                <a16:creationId xmlns:a16="http://schemas.microsoft.com/office/drawing/2014/main" id="{DC0BC38F-73CF-078D-CAF6-5784F4997100}"/>
              </a:ext>
            </a:extLst>
          </p:cNvPr>
          <p:cNvSpPr txBox="1">
            <a:spLocks noGrp="1"/>
          </p:cNvSpPr>
          <p:nvPr>
            <p:ph type="sldNum" sz="quarter" idx="8"/>
          </p:nvPr>
        </p:nvSpPr>
        <p:spPr/>
        <p:txBody>
          <a:bodyPr/>
          <a:lstStyle>
            <a:lvl1pPr>
              <a:defRPr/>
            </a:lvl1pPr>
          </a:lstStyle>
          <a:p>
            <a:pPr lvl="0"/>
            <a:r>
              <a:rPr lang="en-GB"/>
              <a:t>Slide </a:t>
            </a:r>
            <a:fld id="{FC080EA4-99AC-4CFD-BD97-DB617A24B24D}" type="slidenum">
              <a:t>‹#›</a:t>
            </a:fld>
            <a:endParaRPr lang="en-GB"/>
          </a:p>
        </p:txBody>
      </p:sp>
    </p:spTree>
    <p:extLst>
      <p:ext uri="{BB962C8B-B14F-4D97-AF65-F5344CB8AC3E}">
        <p14:creationId xmlns:p14="http://schemas.microsoft.com/office/powerpoint/2010/main" val="180685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0BEC-8106-1B6D-2473-39921B30E076}"/>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6D43602-9102-2714-2B4A-78ACB2DD90E6}"/>
              </a:ext>
            </a:extLst>
          </p:cNvPr>
          <p:cNvSpPr txBox="1">
            <a:spLocks noGrp="1"/>
          </p:cNvSpPr>
          <p:nvPr>
            <p:ph idx="1"/>
          </p:nvPr>
        </p:nvSpPr>
        <p:spPr>
          <a:xfrm>
            <a:off x="914400" y="1981203"/>
            <a:ext cx="5077882" cy="4113208"/>
          </a:xfrm>
        </p:spPr>
        <p:txBody>
          <a:bodyPr/>
          <a:lstStyle>
            <a:lvl1pPr>
              <a:defRPr lang="en-US" sz="2800"/>
            </a:lvl1pPr>
            <a:lvl2pPr>
              <a:defRPr lang="en-US" sz="2400"/>
            </a:lvl2pPr>
            <a:lvl3pPr>
              <a:defRPr lang="en-US" sz="2000"/>
            </a:lvl3pPr>
            <a:lvl4pPr>
              <a:defRPr lang="en-US" sz="180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BEEC5-B499-AA94-8433-842D7F528188}"/>
              </a:ext>
            </a:extLst>
          </p:cNvPr>
          <p:cNvSpPr txBox="1">
            <a:spLocks noGrp="1"/>
          </p:cNvSpPr>
          <p:nvPr>
            <p:ph idx="2"/>
          </p:nvPr>
        </p:nvSpPr>
        <p:spPr>
          <a:xfrm>
            <a:off x="6195480" y="1981203"/>
            <a:ext cx="5080004" cy="4113208"/>
          </a:xfrm>
        </p:spPr>
        <p:txBody>
          <a:bodyPr/>
          <a:lstStyle>
            <a:lvl1pPr>
              <a:defRPr lang="en-US" sz="2800"/>
            </a:lvl1pPr>
            <a:lvl2pPr>
              <a:defRPr lang="en-US" sz="2400"/>
            </a:lvl2pPr>
            <a:lvl3pPr>
              <a:defRPr lang="en-US" sz="2000"/>
            </a:lvl3pPr>
            <a:lvl4pPr>
              <a:defRPr lang="en-US" sz="180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58BEB9-A398-0620-F4A3-0144DCF8D5CE}"/>
              </a:ext>
            </a:extLst>
          </p:cNvPr>
          <p:cNvSpPr txBox="1">
            <a:spLocks noGrp="1"/>
          </p:cNvSpPr>
          <p:nvPr>
            <p:ph type="dt" sz="half" idx="7"/>
          </p:nvPr>
        </p:nvSpPr>
        <p:spPr/>
        <p:txBody>
          <a:bodyPr/>
          <a:lstStyle>
            <a:lvl1pPr>
              <a:defRPr/>
            </a:lvl1pPr>
          </a:lstStyle>
          <a:p>
            <a:pPr lvl="0"/>
            <a:r>
              <a:rPr lang="en-US"/>
              <a:t>July 2025</a:t>
            </a:r>
            <a:endParaRPr lang="en-GB"/>
          </a:p>
        </p:txBody>
      </p:sp>
      <p:sp>
        <p:nvSpPr>
          <p:cNvPr id="6" name="Footer Placeholder 5">
            <a:extLst>
              <a:ext uri="{FF2B5EF4-FFF2-40B4-BE49-F238E27FC236}">
                <a16:creationId xmlns:a16="http://schemas.microsoft.com/office/drawing/2014/main" id="{4251977E-31A8-AA27-DDE6-24CFCBF799F8}"/>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7" name="Slide Number Placeholder 6">
            <a:extLst>
              <a:ext uri="{FF2B5EF4-FFF2-40B4-BE49-F238E27FC236}">
                <a16:creationId xmlns:a16="http://schemas.microsoft.com/office/drawing/2014/main" id="{C1B7F719-F966-B155-B820-9B18E9583F61}"/>
              </a:ext>
            </a:extLst>
          </p:cNvPr>
          <p:cNvSpPr txBox="1">
            <a:spLocks noGrp="1"/>
          </p:cNvSpPr>
          <p:nvPr>
            <p:ph type="sldNum" sz="quarter" idx="8"/>
          </p:nvPr>
        </p:nvSpPr>
        <p:spPr/>
        <p:txBody>
          <a:bodyPr/>
          <a:lstStyle>
            <a:lvl1pPr>
              <a:defRPr/>
            </a:lvl1pPr>
          </a:lstStyle>
          <a:p>
            <a:pPr lvl="0"/>
            <a:r>
              <a:rPr lang="en-GB"/>
              <a:t>Slide </a:t>
            </a:r>
            <a:fld id="{60A6FB46-8465-4CD9-B94C-5AE0D1817A0D}" type="slidenum">
              <a:t>‹#›</a:t>
            </a:fld>
            <a:endParaRPr lang="en-GB"/>
          </a:p>
        </p:txBody>
      </p:sp>
    </p:spTree>
    <p:extLst>
      <p:ext uri="{BB962C8B-B14F-4D97-AF65-F5344CB8AC3E}">
        <p14:creationId xmlns:p14="http://schemas.microsoft.com/office/powerpoint/2010/main" val="227673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2FAE-66D7-E20E-A918-C7B97034048F}"/>
              </a:ext>
            </a:extLst>
          </p:cNvPr>
          <p:cNvSpPr txBox="1">
            <a:spLocks noGrp="1"/>
          </p:cNvSpPr>
          <p:nvPr>
            <p:ph type="title"/>
          </p:nvPr>
        </p:nvSpPr>
        <p:spPr>
          <a:xfrm>
            <a:off x="609603" y="274640"/>
            <a:ext cx="10972800" cy="1143000"/>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A9D5744-5A8E-0F02-6A9E-181EE4933268}"/>
              </a:ext>
            </a:extLst>
          </p:cNvPr>
          <p:cNvSpPr txBox="1">
            <a:spLocks noGrp="1"/>
          </p:cNvSpPr>
          <p:nvPr>
            <p:ph type="body" idx="1"/>
          </p:nvPr>
        </p:nvSpPr>
        <p:spPr>
          <a:xfrm>
            <a:off x="609603" y="1535113"/>
            <a:ext cx="5386913" cy="639759"/>
          </a:xfrm>
        </p:spPr>
        <p:txBody>
          <a:bodyPr anchor="b"/>
          <a:lstStyle>
            <a:lvl1pPr marL="0" indent="0">
              <a:defRPr lang="en-US"/>
            </a:lvl1pPr>
          </a:lstStyle>
          <a:p>
            <a:pPr lvl="0"/>
            <a:r>
              <a:rPr lang="en-US"/>
              <a:t>Click to edit Master text styles</a:t>
            </a:r>
          </a:p>
        </p:txBody>
      </p:sp>
      <p:sp>
        <p:nvSpPr>
          <p:cNvPr id="4" name="Content Placeholder 3">
            <a:extLst>
              <a:ext uri="{FF2B5EF4-FFF2-40B4-BE49-F238E27FC236}">
                <a16:creationId xmlns:a16="http://schemas.microsoft.com/office/drawing/2014/main" id="{316F7C74-C0A6-5657-868C-468F7CF31A9E}"/>
              </a:ext>
            </a:extLst>
          </p:cNvPr>
          <p:cNvSpPr txBox="1">
            <a:spLocks noGrp="1"/>
          </p:cNvSpPr>
          <p:nvPr>
            <p:ph idx="2"/>
          </p:nvPr>
        </p:nvSpPr>
        <p:spPr>
          <a:xfrm>
            <a:off x="609603" y="2174872"/>
            <a:ext cx="5386913" cy="395128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4007F2-DE70-5231-2850-8BB7FDAC2F7A}"/>
              </a:ext>
            </a:extLst>
          </p:cNvPr>
          <p:cNvSpPr txBox="1">
            <a:spLocks noGrp="1"/>
          </p:cNvSpPr>
          <p:nvPr>
            <p:ph type="body" idx="3"/>
          </p:nvPr>
        </p:nvSpPr>
        <p:spPr>
          <a:xfrm>
            <a:off x="6193368" y="1535113"/>
            <a:ext cx="5389034" cy="639759"/>
          </a:xfrm>
        </p:spPr>
        <p:txBody>
          <a:bodyPr anchor="b"/>
          <a:lstStyle>
            <a:lvl1pPr marL="0" indent="0">
              <a:defRPr lang="en-US"/>
            </a:lvl1pPr>
          </a:lstStyle>
          <a:p>
            <a:pPr lvl="0"/>
            <a:r>
              <a:rPr lang="en-US"/>
              <a:t>Click to edit Master text styles</a:t>
            </a:r>
          </a:p>
        </p:txBody>
      </p:sp>
      <p:sp>
        <p:nvSpPr>
          <p:cNvPr id="6" name="Content Placeholder 5">
            <a:extLst>
              <a:ext uri="{FF2B5EF4-FFF2-40B4-BE49-F238E27FC236}">
                <a16:creationId xmlns:a16="http://schemas.microsoft.com/office/drawing/2014/main" id="{0C025C90-76BF-2237-EE8F-ABEE2DC69913}"/>
              </a:ext>
            </a:extLst>
          </p:cNvPr>
          <p:cNvSpPr txBox="1">
            <a:spLocks noGrp="1"/>
          </p:cNvSpPr>
          <p:nvPr>
            <p:ph idx="4"/>
          </p:nvPr>
        </p:nvSpPr>
        <p:spPr>
          <a:xfrm>
            <a:off x="6193368" y="2174872"/>
            <a:ext cx="5389034" cy="395128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A791E0-81A1-37C6-2974-71AB31C651FE}"/>
              </a:ext>
            </a:extLst>
          </p:cNvPr>
          <p:cNvSpPr txBox="1">
            <a:spLocks noGrp="1"/>
          </p:cNvSpPr>
          <p:nvPr>
            <p:ph type="dt" sz="half" idx="7"/>
          </p:nvPr>
        </p:nvSpPr>
        <p:spPr/>
        <p:txBody>
          <a:bodyPr/>
          <a:lstStyle>
            <a:lvl1pPr>
              <a:defRPr/>
            </a:lvl1pPr>
          </a:lstStyle>
          <a:p>
            <a:pPr lvl="0"/>
            <a:r>
              <a:rPr lang="en-US"/>
              <a:t>July 2025</a:t>
            </a:r>
            <a:endParaRPr lang="en-GB"/>
          </a:p>
        </p:txBody>
      </p:sp>
      <p:sp>
        <p:nvSpPr>
          <p:cNvPr id="8" name="Footer Placeholder 7">
            <a:extLst>
              <a:ext uri="{FF2B5EF4-FFF2-40B4-BE49-F238E27FC236}">
                <a16:creationId xmlns:a16="http://schemas.microsoft.com/office/drawing/2014/main" id="{205F54F6-9DC4-C54F-118A-86CB82CC6EA3}"/>
              </a:ext>
            </a:extLst>
          </p:cNvPr>
          <p:cNvSpPr txBox="1">
            <a:spLocks noGrp="1"/>
          </p:cNvSpPr>
          <p:nvPr>
            <p:ph type="ftr" sz="quarter" idx="9"/>
          </p:nvPr>
        </p:nvSpPr>
        <p:spPr>
          <a:xfrm>
            <a:off x="7524762" y="6475415"/>
            <a:ext cx="3865022" cy="180978"/>
          </a:xfrm>
        </p:spPr>
        <p:txBody>
          <a:bodyPr/>
          <a:lstStyle>
            <a:lvl1pPr>
              <a:defRPr/>
            </a:lvl1pPr>
          </a:lstStyle>
          <a:p>
            <a:pPr lvl="0"/>
            <a:r>
              <a:rPr lang="en-GB"/>
              <a:t>Christos Masouros, University College London</a:t>
            </a:r>
          </a:p>
        </p:txBody>
      </p:sp>
      <p:sp>
        <p:nvSpPr>
          <p:cNvPr id="9" name="Slide Number Placeholder 8">
            <a:extLst>
              <a:ext uri="{FF2B5EF4-FFF2-40B4-BE49-F238E27FC236}">
                <a16:creationId xmlns:a16="http://schemas.microsoft.com/office/drawing/2014/main" id="{6CBA8B78-99B5-5D27-C069-D00F4274BFAD}"/>
              </a:ext>
            </a:extLst>
          </p:cNvPr>
          <p:cNvSpPr txBox="1">
            <a:spLocks noGrp="1"/>
          </p:cNvSpPr>
          <p:nvPr>
            <p:ph type="sldNum" sz="quarter" idx="8"/>
          </p:nvPr>
        </p:nvSpPr>
        <p:spPr/>
        <p:txBody>
          <a:bodyPr/>
          <a:lstStyle>
            <a:lvl1pPr>
              <a:defRPr/>
            </a:lvl1pPr>
          </a:lstStyle>
          <a:p>
            <a:pPr lvl="0"/>
            <a:r>
              <a:rPr lang="en-GB"/>
              <a:t>Slide </a:t>
            </a:r>
            <a:fld id="{03DBF392-8267-4723-B415-A30144818341}" type="slidenum">
              <a:t>‹#›</a:t>
            </a:fld>
            <a:endParaRPr lang="en-GB"/>
          </a:p>
        </p:txBody>
      </p:sp>
    </p:spTree>
    <p:extLst>
      <p:ext uri="{BB962C8B-B14F-4D97-AF65-F5344CB8AC3E}">
        <p14:creationId xmlns:p14="http://schemas.microsoft.com/office/powerpoint/2010/main" val="78893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53FB-0957-A58E-23D6-ADAE6333D98B}"/>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3E37203F-64DA-A5E6-6D40-613CD9B8B7FA}"/>
              </a:ext>
            </a:extLst>
          </p:cNvPr>
          <p:cNvSpPr txBox="1">
            <a:spLocks noGrp="1"/>
          </p:cNvSpPr>
          <p:nvPr>
            <p:ph type="dt" sz="half" idx="7"/>
          </p:nvPr>
        </p:nvSpPr>
        <p:spPr/>
        <p:txBody>
          <a:bodyPr/>
          <a:lstStyle>
            <a:lvl1pPr>
              <a:defRPr/>
            </a:lvl1pPr>
          </a:lstStyle>
          <a:p>
            <a:pPr lvl="0"/>
            <a:r>
              <a:rPr lang="en-US"/>
              <a:t>July 2025</a:t>
            </a:r>
            <a:endParaRPr lang="en-GB"/>
          </a:p>
        </p:txBody>
      </p:sp>
      <p:sp>
        <p:nvSpPr>
          <p:cNvPr id="4" name="Footer Placeholder 3">
            <a:extLst>
              <a:ext uri="{FF2B5EF4-FFF2-40B4-BE49-F238E27FC236}">
                <a16:creationId xmlns:a16="http://schemas.microsoft.com/office/drawing/2014/main" id="{E7742D38-9A10-C92F-D828-777D75B8D01E}"/>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5" name="Slide Number Placeholder 4">
            <a:extLst>
              <a:ext uri="{FF2B5EF4-FFF2-40B4-BE49-F238E27FC236}">
                <a16:creationId xmlns:a16="http://schemas.microsoft.com/office/drawing/2014/main" id="{26ED63F7-BAC1-B447-D00C-E1367A28C388}"/>
              </a:ext>
            </a:extLst>
          </p:cNvPr>
          <p:cNvSpPr txBox="1">
            <a:spLocks noGrp="1"/>
          </p:cNvSpPr>
          <p:nvPr>
            <p:ph type="sldNum" sz="quarter" idx="8"/>
          </p:nvPr>
        </p:nvSpPr>
        <p:spPr/>
        <p:txBody>
          <a:bodyPr/>
          <a:lstStyle>
            <a:lvl1pPr>
              <a:defRPr/>
            </a:lvl1pPr>
          </a:lstStyle>
          <a:p>
            <a:pPr lvl="0"/>
            <a:r>
              <a:rPr lang="en-GB"/>
              <a:t>Slide </a:t>
            </a:r>
            <a:fld id="{EF09E713-8712-45CF-A429-BB3DBEF9AC60}" type="slidenum">
              <a:t>‹#›</a:t>
            </a:fld>
            <a:endParaRPr lang="en-GB"/>
          </a:p>
        </p:txBody>
      </p:sp>
    </p:spTree>
    <p:extLst>
      <p:ext uri="{BB962C8B-B14F-4D97-AF65-F5344CB8AC3E}">
        <p14:creationId xmlns:p14="http://schemas.microsoft.com/office/powerpoint/2010/main" val="250291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D270C-6000-FE2D-7CB7-1840D94EC5EA}"/>
              </a:ext>
            </a:extLst>
          </p:cNvPr>
          <p:cNvSpPr txBox="1">
            <a:spLocks noGrp="1"/>
          </p:cNvSpPr>
          <p:nvPr>
            <p:ph type="dt" sz="half" idx="7"/>
          </p:nvPr>
        </p:nvSpPr>
        <p:spPr/>
        <p:txBody>
          <a:bodyPr/>
          <a:lstStyle>
            <a:lvl1pPr>
              <a:defRPr/>
            </a:lvl1pPr>
          </a:lstStyle>
          <a:p>
            <a:pPr lvl="0"/>
            <a:r>
              <a:rPr lang="en-US"/>
              <a:t>July 2025</a:t>
            </a:r>
            <a:endParaRPr lang="en-GB"/>
          </a:p>
        </p:txBody>
      </p:sp>
      <p:sp>
        <p:nvSpPr>
          <p:cNvPr id="3" name="Footer Placeholder 2">
            <a:extLst>
              <a:ext uri="{FF2B5EF4-FFF2-40B4-BE49-F238E27FC236}">
                <a16:creationId xmlns:a16="http://schemas.microsoft.com/office/drawing/2014/main" id="{F9390137-537D-689B-C6C0-D790C143363B}"/>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4" name="Slide Number Placeholder 3">
            <a:extLst>
              <a:ext uri="{FF2B5EF4-FFF2-40B4-BE49-F238E27FC236}">
                <a16:creationId xmlns:a16="http://schemas.microsoft.com/office/drawing/2014/main" id="{85E91D2A-E42B-A51B-FF7B-FFF99BCDE0BB}"/>
              </a:ext>
            </a:extLst>
          </p:cNvPr>
          <p:cNvSpPr txBox="1">
            <a:spLocks noGrp="1"/>
          </p:cNvSpPr>
          <p:nvPr>
            <p:ph type="sldNum" sz="quarter" idx="8"/>
          </p:nvPr>
        </p:nvSpPr>
        <p:spPr/>
        <p:txBody>
          <a:bodyPr/>
          <a:lstStyle>
            <a:lvl1pPr>
              <a:defRPr/>
            </a:lvl1pPr>
          </a:lstStyle>
          <a:p>
            <a:pPr lvl="0"/>
            <a:r>
              <a:rPr lang="en-GB"/>
              <a:t>Slide </a:t>
            </a:r>
            <a:fld id="{72F1148E-7C8F-46F1-9291-AB082EC4790D}" type="slidenum">
              <a:t>‹#›</a:t>
            </a:fld>
            <a:endParaRPr lang="en-GB"/>
          </a:p>
        </p:txBody>
      </p:sp>
    </p:spTree>
    <p:extLst>
      <p:ext uri="{BB962C8B-B14F-4D97-AF65-F5344CB8AC3E}">
        <p14:creationId xmlns:p14="http://schemas.microsoft.com/office/powerpoint/2010/main" val="184460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B88C-414A-4536-9FA1-860363EB435F}"/>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C3C97BA-DB9C-C1E8-88BF-AE90F24F3D38}"/>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208BC-E59F-0617-CD3C-0E3F0A8B1027}"/>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8B9B80C5-4C29-CB4E-6FA0-A5C46D5BF283}"/>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6" name="Slide Number Placeholder 5">
            <a:extLst>
              <a:ext uri="{FF2B5EF4-FFF2-40B4-BE49-F238E27FC236}">
                <a16:creationId xmlns:a16="http://schemas.microsoft.com/office/drawing/2014/main" id="{769048D5-5D06-6E8F-B083-BB0985C514E2}"/>
              </a:ext>
            </a:extLst>
          </p:cNvPr>
          <p:cNvSpPr txBox="1">
            <a:spLocks noGrp="1"/>
          </p:cNvSpPr>
          <p:nvPr>
            <p:ph type="sldNum" sz="quarter" idx="8"/>
          </p:nvPr>
        </p:nvSpPr>
        <p:spPr/>
        <p:txBody>
          <a:bodyPr/>
          <a:lstStyle>
            <a:lvl1pPr>
              <a:defRPr/>
            </a:lvl1pPr>
          </a:lstStyle>
          <a:p>
            <a:pPr lvl="0"/>
            <a:r>
              <a:rPr lang="en-GB"/>
              <a:t>Slide </a:t>
            </a:r>
            <a:fld id="{646BB1FA-D42A-4EF2-A26C-55022314D6DA}" type="slidenum">
              <a:t>‹#›</a:t>
            </a:fld>
            <a:endParaRPr lang="en-GB"/>
          </a:p>
        </p:txBody>
      </p:sp>
    </p:spTree>
    <p:extLst>
      <p:ext uri="{BB962C8B-B14F-4D97-AF65-F5344CB8AC3E}">
        <p14:creationId xmlns:p14="http://schemas.microsoft.com/office/powerpoint/2010/main" val="419666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CD82E-C6AF-1CDD-F04A-EC69B31B8146}"/>
              </a:ext>
            </a:extLst>
          </p:cNvPr>
          <p:cNvSpPr txBox="1">
            <a:spLocks noGrp="1"/>
          </p:cNvSpPr>
          <p:nvPr>
            <p:ph type="title" orient="vert"/>
          </p:nvPr>
        </p:nvSpPr>
        <p:spPr>
          <a:xfrm>
            <a:off x="8686800" y="685800"/>
            <a:ext cx="2588684" cy="5408611"/>
          </a:xfrm>
        </p:spPr>
        <p:txBody>
          <a:bodyPr vert="eaVert"/>
          <a:lstStyle>
            <a:lvl1pPr>
              <a:defRPr lang="en-US"/>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DA85FB0-6154-6A84-218F-CDF46901964E}"/>
              </a:ext>
            </a:extLst>
          </p:cNvPr>
          <p:cNvSpPr txBox="1">
            <a:spLocks noGrp="1"/>
          </p:cNvSpPr>
          <p:nvPr>
            <p:ph type="body" orient="vert" idx="1"/>
          </p:nvPr>
        </p:nvSpPr>
        <p:spPr>
          <a:xfrm>
            <a:off x="914400" y="685800"/>
            <a:ext cx="7569202" cy="5408611"/>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E031B6-502B-47A1-01FA-53579D86567A}"/>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0F441885-1BFE-D4BF-F30D-17CB9ABE12EB}"/>
              </a:ext>
            </a:extLst>
          </p:cNvPr>
          <p:cNvSpPr txBox="1">
            <a:spLocks noGrp="1"/>
          </p:cNvSpPr>
          <p:nvPr>
            <p:ph type="ftr" sz="quarter" idx="9"/>
          </p:nvPr>
        </p:nvSpPr>
        <p:spPr/>
        <p:txBody>
          <a:bodyPr/>
          <a:lstStyle>
            <a:lvl1pPr>
              <a:defRPr/>
            </a:lvl1pPr>
          </a:lstStyle>
          <a:p>
            <a:pPr lvl="0"/>
            <a:r>
              <a:rPr lang="en-GB"/>
              <a:t>Christos Masouros, University College London</a:t>
            </a:r>
          </a:p>
        </p:txBody>
      </p:sp>
      <p:sp>
        <p:nvSpPr>
          <p:cNvPr id="6" name="Slide Number Placeholder 5">
            <a:extLst>
              <a:ext uri="{FF2B5EF4-FFF2-40B4-BE49-F238E27FC236}">
                <a16:creationId xmlns:a16="http://schemas.microsoft.com/office/drawing/2014/main" id="{608C0D2C-01B9-B7CF-2F93-FD27E08F0EBA}"/>
              </a:ext>
            </a:extLst>
          </p:cNvPr>
          <p:cNvSpPr txBox="1">
            <a:spLocks noGrp="1"/>
          </p:cNvSpPr>
          <p:nvPr>
            <p:ph type="sldNum" sz="quarter" idx="8"/>
          </p:nvPr>
        </p:nvSpPr>
        <p:spPr/>
        <p:txBody>
          <a:bodyPr/>
          <a:lstStyle>
            <a:lvl1pPr>
              <a:defRPr/>
            </a:lvl1pPr>
          </a:lstStyle>
          <a:p>
            <a:pPr lvl="0"/>
            <a:r>
              <a:rPr lang="en-GB"/>
              <a:t>Slide </a:t>
            </a:r>
            <a:fld id="{D3B9EB2D-AC3E-480F-AF3D-8F7A7DF0B614}" type="slidenum">
              <a:t>‹#›</a:t>
            </a:fld>
            <a:endParaRPr lang="en-GB"/>
          </a:p>
        </p:txBody>
      </p:sp>
    </p:spTree>
    <p:extLst>
      <p:ext uri="{BB962C8B-B14F-4D97-AF65-F5344CB8AC3E}">
        <p14:creationId xmlns:p14="http://schemas.microsoft.com/office/powerpoint/2010/main" val="53723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8662E-A2A9-4329-5175-3E18712A1BEE}"/>
              </a:ext>
            </a:extLst>
          </p:cNvPr>
          <p:cNvSpPr txBox="1">
            <a:spLocks noGrp="1"/>
          </p:cNvSpPr>
          <p:nvPr>
            <p:ph type="title"/>
          </p:nvPr>
        </p:nvSpPr>
        <p:spPr>
          <a:xfrm>
            <a:off x="914400" y="685800"/>
            <a:ext cx="10361084" cy="1065211"/>
          </a:xfrm>
          <a:prstGeom prst="rect">
            <a:avLst/>
          </a:prstGeom>
          <a:noFill/>
          <a:ln>
            <a:noFill/>
          </a:ln>
        </p:spPr>
        <p:txBody>
          <a:bodyPr vert="horz" wrap="square" lIns="92162" tIns="46076" rIns="92162" bIns="46076" anchor="ctr" anchorCtr="1" compatLnSpc="1">
            <a:noAutofit/>
          </a:bodyPr>
          <a:lstStyle/>
          <a:p>
            <a:pPr lvl="0"/>
            <a:r>
              <a:rPr lang="en-GB"/>
              <a:t>Click to edit the title text format</a:t>
            </a:r>
          </a:p>
        </p:txBody>
      </p:sp>
      <p:sp>
        <p:nvSpPr>
          <p:cNvPr id="3" name="Rectangle 2">
            <a:extLst>
              <a:ext uri="{FF2B5EF4-FFF2-40B4-BE49-F238E27FC236}">
                <a16:creationId xmlns:a16="http://schemas.microsoft.com/office/drawing/2014/main" id="{28CAED3A-1F23-56AE-1553-01AE5D4FC918}"/>
              </a:ext>
            </a:extLst>
          </p:cNvPr>
          <p:cNvSpPr txBox="1">
            <a:spLocks noGrp="1"/>
          </p:cNvSpPr>
          <p:nvPr>
            <p:ph type="body" idx="1"/>
          </p:nvPr>
        </p:nvSpPr>
        <p:spPr>
          <a:xfrm>
            <a:off x="914400" y="1981203"/>
            <a:ext cx="10361084" cy="4113208"/>
          </a:xfrm>
          <a:prstGeom prst="rect">
            <a:avLst/>
          </a:prstGeom>
          <a:noFill/>
          <a:ln>
            <a:noFill/>
          </a:ln>
        </p:spPr>
        <p:txBody>
          <a:bodyPr vert="horz" wrap="square" lIns="92162" tIns="46076" rIns="92162" bIns="46076" anchor="t" anchorCtr="0" compatLnSpc="1">
            <a:noAutofit/>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 name="Rectangle 3">
            <a:extLst>
              <a:ext uri="{FF2B5EF4-FFF2-40B4-BE49-F238E27FC236}">
                <a16:creationId xmlns:a16="http://schemas.microsoft.com/office/drawing/2014/main" id="{D90B6AB6-8AA2-FC9D-EFB7-6CB825AFCEC1}"/>
              </a:ext>
            </a:extLst>
          </p:cNvPr>
          <p:cNvSpPr txBox="1">
            <a:spLocks noGrp="1"/>
          </p:cNvSpPr>
          <p:nvPr>
            <p:ph type="dt" sz="half" idx="2"/>
          </p:nvPr>
        </p:nvSpPr>
        <p:spPr>
          <a:xfrm>
            <a:off x="929213" y="333371"/>
            <a:ext cx="2499768" cy="273048"/>
          </a:xfrm>
          <a:prstGeom prst="rect">
            <a:avLst/>
          </a:prstGeom>
          <a:noFill/>
          <a:ln>
            <a:noFill/>
          </a:ln>
        </p:spPr>
        <p:txBody>
          <a:bodyPr vert="horz" wrap="square" lIns="0" tIns="0" rIns="0" bIns="0" anchor="b" anchorCtr="0" compatLnSpc="1">
            <a:noAutofit/>
          </a:bodyPr>
          <a:lstStyle>
            <a:lvl1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800" b="1" i="0" u="none" strike="noStrike" kern="1200" cap="none" spc="0" baseline="0">
                <a:solidFill>
                  <a:srgbClr val="000000"/>
                </a:solidFill>
                <a:uFillTx/>
                <a:latin typeface="Times New Roman" pitchFamily="16"/>
                <a:ea typeface="MS Gothic"/>
                <a:cs typeface="Arial Unicode MS"/>
              </a:defRPr>
            </a:lvl1pPr>
          </a:lstStyle>
          <a:p>
            <a:pPr lvl="0"/>
            <a:r>
              <a:rPr lang="en-US"/>
              <a:t>July 2025</a:t>
            </a:r>
            <a:endParaRPr lang="en-GB"/>
          </a:p>
        </p:txBody>
      </p:sp>
      <p:sp>
        <p:nvSpPr>
          <p:cNvPr id="5" name="Rectangle 4">
            <a:extLst>
              <a:ext uri="{FF2B5EF4-FFF2-40B4-BE49-F238E27FC236}">
                <a16:creationId xmlns:a16="http://schemas.microsoft.com/office/drawing/2014/main" id="{D0056B16-6317-5AC2-CC57-BFDE8FB54A2C}"/>
              </a:ext>
            </a:extLst>
          </p:cNvPr>
          <p:cNvSpPr txBox="1">
            <a:spLocks noGrp="1"/>
          </p:cNvSpPr>
          <p:nvPr>
            <p:ph type="ftr" sz="quarter" idx="3"/>
          </p:nvPr>
        </p:nvSpPr>
        <p:spPr>
          <a:xfrm>
            <a:off x="7143759" y="6475415"/>
            <a:ext cx="4246025" cy="180978"/>
          </a:xfrm>
          <a:prstGeom prst="rect">
            <a:avLst/>
          </a:prstGeom>
          <a:noFill/>
          <a:ln>
            <a:noFill/>
          </a:ln>
        </p:spPr>
        <p:txBody>
          <a:bodyPr vert="horz" wrap="square" lIns="0" tIns="0" rIns="0" bIns="0" anchor="t" anchorCtr="0" compatLnSpc="1">
            <a:noAutofit/>
          </a:bodyPr>
          <a:lstStyle>
            <a:lvl1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i="0" u="none" strike="noStrike" kern="1200" cap="none" spc="0" baseline="0">
                <a:solidFill>
                  <a:srgbClr val="000000"/>
                </a:solidFill>
                <a:uFillTx/>
                <a:latin typeface="Times New Roman" pitchFamily="16"/>
                <a:ea typeface="MS Gothic"/>
                <a:cs typeface="Arial Unicode MS"/>
              </a:defRPr>
            </a:lvl1pPr>
          </a:lstStyle>
          <a:p>
            <a:pPr lvl="0"/>
            <a:r>
              <a:rPr lang="en-GB"/>
              <a:t>Christos Masouros, University College London</a:t>
            </a:r>
          </a:p>
        </p:txBody>
      </p:sp>
      <p:sp>
        <p:nvSpPr>
          <p:cNvPr id="6" name="Rectangle 5">
            <a:extLst>
              <a:ext uri="{FF2B5EF4-FFF2-40B4-BE49-F238E27FC236}">
                <a16:creationId xmlns:a16="http://schemas.microsoft.com/office/drawing/2014/main" id="{A6501F5D-8381-671F-3B0A-20D1C9F0FD79}"/>
              </a:ext>
            </a:extLst>
          </p:cNvPr>
          <p:cNvSpPr txBox="1">
            <a:spLocks noGrp="1"/>
          </p:cNvSpPr>
          <p:nvPr>
            <p:ph type="sldNum" sz="quarter" idx="4"/>
          </p:nvPr>
        </p:nvSpPr>
        <p:spPr>
          <a:xfrm>
            <a:off x="5793318" y="6475415"/>
            <a:ext cx="704846" cy="363538"/>
          </a:xfrm>
          <a:prstGeom prst="rect">
            <a:avLst/>
          </a:prstGeom>
          <a:noFill/>
          <a:ln>
            <a:noFill/>
          </a:ln>
        </p:spPr>
        <p:txBody>
          <a:bodyPr vert="horz" wrap="square" lIns="0" tIns="0" rIns="0" bIns="0" anchor="t" anchorCtr="1" compatLnSpc="1">
            <a:noAutofit/>
          </a:bodyPr>
          <a:lstStyle>
            <a:lvl1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i="0" u="none" strike="noStrike" kern="1200" cap="none" spc="0" baseline="0">
                <a:solidFill>
                  <a:srgbClr val="000000"/>
                </a:solidFill>
                <a:uFillTx/>
                <a:latin typeface="Times New Roman" pitchFamily="16"/>
                <a:ea typeface="MS Gothic"/>
                <a:cs typeface="Arial Unicode MS"/>
              </a:defRPr>
            </a:lvl1pPr>
          </a:lstStyle>
          <a:p>
            <a:pPr lvl="0"/>
            <a:r>
              <a:rPr lang="en-GB"/>
              <a:t>Slide </a:t>
            </a:r>
            <a:fld id="{DC4C331C-1945-4426-B6FE-46032361E61F}" type="slidenum">
              <a:t>‹#›</a:t>
            </a:fld>
            <a:endParaRPr lang="en-GB"/>
          </a:p>
        </p:txBody>
      </p:sp>
      <p:sp>
        <p:nvSpPr>
          <p:cNvPr id="7" name="Line 6">
            <a:extLst>
              <a:ext uri="{FF2B5EF4-FFF2-40B4-BE49-F238E27FC236}">
                <a16:creationId xmlns:a16="http://schemas.microsoft.com/office/drawing/2014/main" id="{EAFF362F-91EC-CB1B-F6FC-D0D7097F9CAA}"/>
              </a:ext>
            </a:extLst>
          </p:cNvPr>
          <p:cNvSpPr/>
          <p:nvPr/>
        </p:nvSpPr>
        <p:spPr>
          <a:xfrm>
            <a:off x="914400" y="609603"/>
            <a:ext cx="10363196"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8" name="Rectangle 7">
            <a:extLst>
              <a:ext uri="{FF2B5EF4-FFF2-40B4-BE49-F238E27FC236}">
                <a16:creationId xmlns:a16="http://schemas.microsoft.com/office/drawing/2014/main" id="{4EF4CC12-95A3-AE3C-307B-9EB79B916E2C}"/>
              </a:ext>
            </a:extLst>
          </p:cNvPr>
          <p:cNvSpPr/>
          <p:nvPr/>
        </p:nvSpPr>
        <p:spPr>
          <a:xfrm>
            <a:off x="912287" y="6475415"/>
            <a:ext cx="718142" cy="184663"/>
          </a:xfrm>
          <a:prstGeom prst="rect">
            <a:avLst/>
          </a:prstGeom>
          <a:noFill/>
          <a:ln cap="flat">
            <a:noFill/>
            <a:prstDash val="solid"/>
          </a:ln>
        </p:spPr>
        <p:txBody>
          <a:bodyPr vert="horz" wrap="none" lIns="0" tIns="0" rIns="0" bIns="0" anchor="t" anchorCtr="0" compatLnSpc="1">
            <a:sp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rPr>
              <a:t>Submission</a:t>
            </a:r>
          </a:p>
        </p:txBody>
      </p:sp>
      <p:sp>
        <p:nvSpPr>
          <p:cNvPr id="9" name="Line 8">
            <a:extLst>
              <a:ext uri="{FF2B5EF4-FFF2-40B4-BE49-F238E27FC236}">
                <a16:creationId xmlns:a16="http://schemas.microsoft.com/office/drawing/2014/main" id="{E2818692-6D50-B817-0911-FD0193E1F0A5}"/>
              </a:ext>
            </a:extLst>
          </p:cNvPr>
          <p:cNvSpPr/>
          <p:nvPr/>
        </p:nvSpPr>
        <p:spPr>
          <a:xfrm>
            <a:off x="914400" y="6476996"/>
            <a:ext cx="10464795"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10" name="Date Placeholder 3">
            <a:extLst>
              <a:ext uri="{FF2B5EF4-FFF2-40B4-BE49-F238E27FC236}">
                <a16:creationId xmlns:a16="http://schemas.microsoft.com/office/drawing/2014/main" id="{CFBE2B8C-F230-33EF-495F-25388B9D623D}"/>
              </a:ext>
            </a:extLst>
          </p:cNvPr>
          <p:cNvSpPr txBox="1"/>
          <p:nvPr/>
        </p:nvSpPr>
        <p:spPr>
          <a:xfrm>
            <a:off x="6667503" y="357164"/>
            <a:ext cx="4667280" cy="273048"/>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imes New Roman" pitchFamily="16"/>
                <a:ea typeface="MS Gothic"/>
                <a:cs typeface="Arial Unicode MS"/>
              </a:rPr>
              <a:t>doc.: IEEE 802.11-25/1198r0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0" marR="0" lvl="0" indent="0" algn="ctr" defTabSz="449263" rtl="0" fontAlgn="auto" hangingPunct="1">
        <a:lnSpc>
          <a:spcPct val="100000"/>
        </a:lnSpc>
        <a:spcBef>
          <a:spcPts val="0"/>
        </a:spcBef>
        <a:spcAft>
          <a:spcPts val="0"/>
        </a:spcAft>
        <a:buNone/>
        <a:tabLst/>
        <a:defRPr lang="en-GB" sz="3200" b="1" i="0" u="none" strike="noStrike" kern="0" cap="none" spc="0" baseline="0">
          <a:solidFill>
            <a:srgbClr val="000000"/>
          </a:solidFill>
          <a:uFillTx/>
          <a:latin typeface="Times New Roman"/>
          <a:ea typeface="MS Gothic"/>
        </a:defRPr>
      </a:lvl1pPr>
    </p:titleStyle>
    <p:bodyStyle>
      <a:lvl1pPr marL="342900" marR="0" lvl="0" indent="-342900" algn="l" defTabSz="449263" rtl="0" fontAlgn="auto" hangingPunct="1">
        <a:lnSpc>
          <a:spcPct val="100000"/>
        </a:lnSpc>
        <a:spcBef>
          <a:spcPts val="600"/>
        </a:spcBef>
        <a:spcAft>
          <a:spcPts val="0"/>
        </a:spcAft>
        <a:buNone/>
        <a:tabLst/>
        <a:defRPr lang="en-GB" sz="2400" b="1" i="0" u="none" strike="noStrike" kern="0" cap="none" spc="0" baseline="0">
          <a:solidFill>
            <a:srgbClr val="000000"/>
          </a:solidFill>
          <a:uFillTx/>
          <a:latin typeface="Times New Roman"/>
          <a:ea typeface="MS Gothic"/>
        </a:defRPr>
      </a:lvl1pPr>
      <a:lvl2pPr marL="742950" marR="0" lvl="1" indent="-285750" algn="l" defTabSz="449263" rtl="0" fontAlgn="auto" hangingPunct="1">
        <a:lnSpc>
          <a:spcPct val="100000"/>
        </a:lnSpc>
        <a:spcBef>
          <a:spcPts val="500"/>
        </a:spcBef>
        <a:spcAft>
          <a:spcPts val="0"/>
        </a:spcAft>
        <a:buNone/>
        <a:tabLst/>
        <a:defRPr lang="en-GB" sz="2000" b="0" i="0" u="none" strike="noStrike" kern="0" cap="none" spc="0" baseline="0">
          <a:solidFill>
            <a:srgbClr val="000000"/>
          </a:solidFill>
          <a:uFillTx/>
          <a:latin typeface="Times New Roman"/>
          <a:ea typeface="MS Gothic"/>
        </a:defRPr>
      </a:lvl2pPr>
      <a:lvl3pPr marL="1143000" marR="0" lvl="2" indent="-228600" algn="l" defTabSz="449263" rtl="0" fontAlgn="auto" hangingPunct="1">
        <a:lnSpc>
          <a:spcPct val="100000"/>
        </a:lnSpc>
        <a:spcBef>
          <a:spcPts val="450"/>
        </a:spcBef>
        <a:spcAft>
          <a:spcPts val="0"/>
        </a:spcAft>
        <a:buNone/>
        <a:tabLst/>
        <a:defRPr lang="en-GB" sz="1800" b="0" i="0" u="none" strike="noStrike" kern="0" cap="none" spc="0" baseline="0">
          <a:solidFill>
            <a:srgbClr val="000000"/>
          </a:solidFill>
          <a:uFillTx/>
          <a:latin typeface="Times New Roman"/>
          <a:ea typeface="MS Gothic"/>
        </a:defRPr>
      </a:lvl3pPr>
      <a:lvl4pPr marL="1600200" marR="0" lvl="3"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4pPr>
      <a:lvl5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5pPr>
      <a:lvl6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6pPr>
      <a:lvl7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7pPr>
      <a:lvl8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8pPr>
      <a:lvl9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4988B3-AF7D-CB74-6C46-2F3E34841D79}"/>
              </a:ext>
            </a:extLst>
          </p:cNvPr>
          <p:cNvSpPr txBox="1">
            <a:spLocks noGrp="1"/>
          </p:cNvSpPr>
          <p:nvPr>
            <p:ph type="ctrTitle"/>
          </p:nvPr>
        </p:nvSpPr>
        <p:spPr>
          <a:xfrm>
            <a:off x="914400" y="469901"/>
            <a:ext cx="10363196" cy="1470026"/>
          </a:xfrm>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Signal Design for Sensing Security/Privacy in ISAC</a:t>
            </a:r>
          </a:p>
        </p:txBody>
      </p:sp>
      <p:sp>
        <p:nvSpPr>
          <p:cNvPr id="3" name="Rectangle 2">
            <a:extLst>
              <a:ext uri="{FF2B5EF4-FFF2-40B4-BE49-F238E27FC236}">
                <a16:creationId xmlns:a16="http://schemas.microsoft.com/office/drawing/2014/main" id="{D93ED864-D13F-7EF5-604F-98CA3DB04B0B}"/>
              </a:ext>
            </a:extLst>
          </p:cNvPr>
          <p:cNvSpPr txBox="1">
            <a:spLocks noGrp="1"/>
          </p:cNvSpPr>
          <p:nvPr>
            <p:ph type="subTitle" idx="1"/>
          </p:nvPr>
        </p:nvSpPr>
        <p:spPr>
          <a:xfrm>
            <a:off x="1828800" y="1463670"/>
            <a:ext cx="8534396" cy="476246"/>
          </a:xfrm>
        </p:spPr>
        <p:txBody>
          <a:bodyPr/>
          <a:lstStyle/>
          <a:p>
            <a:pPr lvl="0">
              <a:spcBef>
                <a:spcPts val="500"/>
              </a:spcBef>
              <a:tabLst>
                <a:tab pos="912808" algn="l"/>
                <a:tab pos="1827208" algn="l"/>
                <a:tab pos="2741608" algn="l"/>
                <a:tab pos="3656008" algn="l"/>
                <a:tab pos="4570408" algn="l"/>
                <a:tab pos="5484808" algn="l"/>
                <a:tab pos="6399208" algn="l"/>
                <a:tab pos="7313608" algn="l"/>
                <a:tab pos="8228008" algn="l"/>
                <a:tab pos="9142408" algn="l"/>
                <a:tab pos="10056808" algn="l"/>
              </a:tabLst>
            </a:pPr>
            <a:r>
              <a:rPr lang="en-GB" sz="2000"/>
              <a:t>Date:</a:t>
            </a:r>
            <a:r>
              <a:rPr lang="en-GB" sz="2000" b="0"/>
              <a:t> 2025-07-29</a:t>
            </a:r>
          </a:p>
        </p:txBody>
      </p:sp>
      <p:sp>
        <p:nvSpPr>
          <p:cNvPr id="4" name="Date Placeholder 3">
            <a:extLst>
              <a:ext uri="{FF2B5EF4-FFF2-40B4-BE49-F238E27FC236}">
                <a16:creationId xmlns:a16="http://schemas.microsoft.com/office/drawing/2014/main" id="{9A5A806E-E5B8-15F7-D184-F8D443AA3266}"/>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
        <p:nvSpPr>
          <p:cNvPr id="5" name="Footer Placeholder 4">
            <a:extLst>
              <a:ext uri="{FF2B5EF4-FFF2-40B4-BE49-F238E27FC236}">
                <a16:creationId xmlns:a16="http://schemas.microsoft.com/office/drawing/2014/main" id="{FD83EFD5-F304-C6F3-60F9-98C75E00DD18}"/>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6" name="Slide Number Placeholder 5">
            <a:extLst>
              <a:ext uri="{FF2B5EF4-FFF2-40B4-BE49-F238E27FC236}">
                <a16:creationId xmlns:a16="http://schemas.microsoft.com/office/drawing/2014/main" id="{548507B4-99D2-4F68-1218-9E169673F711}"/>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395661B3-E7F6-47EF-913B-FC3259F5E4D3}" type="slidenum">
              <a:rPr lang="en-GB" sz="1200" b="0" i="0" u="none" strike="noStrike" kern="1200" cap="none" spc="0" baseline="0">
                <a:solidFill>
                  <a:srgbClr val="000000"/>
                </a:solidFill>
                <a:uFillTx/>
                <a:latin typeface="Times New Roman" pitchFamily="16"/>
                <a:ea typeface="MS Gothic"/>
                <a:cs typeface="Arial Unicode MS"/>
              </a:rPr>
              <a:t>1</a:t>
            </a:fld>
            <a:endParaRPr lang="en-GB" sz="1200" b="0" i="0" u="none" strike="noStrike" kern="1200" cap="none" spc="0" baseline="0">
              <a:solidFill>
                <a:srgbClr val="000000"/>
              </a:solidFill>
              <a:uFillTx/>
              <a:latin typeface="Times New Roman" pitchFamily="16"/>
              <a:ea typeface="MS Gothic"/>
              <a:cs typeface="Arial Unicode MS"/>
            </a:endParaRPr>
          </a:p>
        </p:txBody>
      </p:sp>
      <p:graphicFrame>
        <p:nvGraphicFramePr>
          <p:cNvPr id="7" name="Object 3">
            <a:extLst>
              <a:ext uri="{FF2B5EF4-FFF2-40B4-BE49-F238E27FC236}">
                <a16:creationId xmlns:a16="http://schemas.microsoft.com/office/drawing/2014/main" id="{72F7AA9C-DB98-2931-7F99-3DB90D0B30FB}"/>
              </a:ext>
            </a:extLst>
          </p:cNvPr>
          <p:cNvGraphicFramePr/>
          <p:nvPr/>
        </p:nvGraphicFramePr>
        <p:xfrm>
          <a:off x="996952" y="2422529"/>
          <a:ext cx="10223504" cy="2579686"/>
        </p:xfrm>
        <a:graphic>
          <a:graphicData uri="http://schemas.openxmlformats.org/presentationml/2006/ole">
            <mc:AlternateContent xmlns:mc="http://schemas.openxmlformats.org/markup-compatibility/2006">
              <mc:Choice xmlns:v="urn:schemas-microsoft-com:vml" Requires="v">
                <p:oleObj name="Document" r:id="rId3" imgW="10468356" imgH="2644140" progId="">
                  <p:embed/>
                </p:oleObj>
              </mc:Choice>
              <mc:Fallback>
                <p:oleObj name="Document" r:id="rId3" imgW="10468356" imgH="2644140" progId="">
                  <p:embed/>
                  <p:pic>
                    <p:nvPicPr>
                      <p:cNvPr id="0" name=""/>
                      <p:cNvPicPr/>
                      <p:nvPr/>
                    </p:nvPicPr>
                    <p:blipFill>
                      <a:blip r:embed="rId4"/>
                      <a:stretch>
                        <a:fillRect/>
                      </a:stretch>
                    </p:blipFill>
                    <p:spPr>
                      <a:xfrm>
                        <a:off x="996952" y="2422529"/>
                        <a:ext cx="10223504" cy="2579686"/>
                      </a:xfrm>
                      <a:prstGeom prst="rect">
                        <a:avLst/>
                      </a:prstGeom>
                      <a:noFill/>
                      <a:ln cap="flat">
                        <a:noFill/>
                      </a:ln>
                    </p:spPr>
                  </p:pic>
                </p:oleObj>
              </mc:Fallback>
            </mc:AlternateContent>
          </a:graphicData>
        </a:graphic>
      </p:graphicFrame>
      <p:sp>
        <p:nvSpPr>
          <p:cNvPr id="8" name="Rectangle 4">
            <a:extLst>
              <a:ext uri="{FF2B5EF4-FFF2-40B4-BE49-F238E27FC236}">
                <a16:creationId xmlns:a16="http://schemas.microsoft.com/office/drawing/2014/main" id="{4118EC72-00E1-B574-9641-22F6007E09B5}"/>
              </a:ext>
            </a:extLst>
          </p:cNvPr>
          <p:cNvSpPr/>
          <p:nvPr/>
        </p:nvSpPr>
        <p:spPr>
          <a:xfrm>
            <a:off x="993779" y="1972991"/>
            <a:ext cx="1447796" cy="381003"/>
          </a:xfrm>
          <a:prstGeom prst="rect">
            <a:avLst/>
          </a:prstGeom>
          <a:noFill/>
          <a:ln cap="flat">
            <a:noFill/>
            <a:prstDash val="solid"/>
          </a:ln>
        </p:spPr>
        <p:txBody>
          <a:bodyPr vert="horz" wrap="square" lIns="92162" tIns="46076" rIns="92162" bIns="46076" anchor="t" anchorCtr="0" compatLnSpc="1">
            <a:noAutofit/>
          </a:bodyPr>
          <a:lstStyle/>
          <a:p>
            <a:pPr marL="0" marR="0" lvl="0" indent="0" algn="l" defTabSz="449263" rtl="0" fontAlgn="auto" hangingPunct="0">
              <a:lnSpc>
                <a:spcPct val="100000"/>
              </a:lnSpc>
              <a:spcBef>
                <a:spcPts val="500"/>
              </a:spcBef>
              <a:spcAft>
                <a:spcPts val="0"/>
              </a:spcAft>
              <a:buNone/>
              <a:tabLst>
                <a:tab pos="342900" algn="l"/>
                <a:tab pos="1257300" algn="l"/>
                <a:tab pos="2171699" algn="l"/>
                <a:tab pos="3086099" algn="l"/>
                <a:tab pos="4000500" algn="l"/>
                <a:tab pos="4914900" algn="l"/>
                <a:tab pos="5829300" algn="l"/>
                <a:tab pos="6743700" algn="l"/>
                <a:tab pos="7658100" algn="l"/>
                <a:tab pos="8572500" algn="l"/>
                <a:tab pos="9486900" algn="l"/>
                <a:tab pos="10401300" algn="l"/>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imes New Roman" pitchFamily="16"/>
                <a:ea typeface="MS Gothic"/>
              </a:rPr>
              <a:t>Authors: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37191-A224-B48B-44CD-733EF67D706B}"/>
              </a:ext>
            </a:extLst>
          </p:cNvPr>
          <p:cNvSpPr txBox="1">
            <a:spLocks noGrp="1"/>
          </p:cNvSpPr>
          <p:nvPr>
            <p:ph type="title"/>
          </p:nvPr>
        </p:nvSpPr>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3" name="Rectangle 2">
            <a:extLst>
              <a:ext uri="{FF2B5EF4-FFF2-40B4-BE49-F238E27FC236}">
                <a16:creationId xmlns:a16="http://schemas.microsoft.com/office/drawing/2014/main" id="{00C61F0E-5B54-4E8D-66FF-74743E41CACB}"/>
              </a:ext>
            </a:extLst>
          </p:cNvPr>
          <p:cNvSpPr txBox="1">
            <a:spLocks noGrp="1"/>
          </p:cNvSpPr>
          <p:nvPr>
            <p:ph idx="1"/>
          </p:nvPr>
        </p:nvSpPr>
        <p:spPr/>
        <p:txBody>
          <a:bodyPr/>
          <a:lstStyle/>
          <a:p>
            <a:pPr lvl="0">
              <a:tabLst>
                <a:tab pos="912808" algn="l"/>
                <a:tab pos="1827208" algn="l"/>
                <a:tab pos="2741608" algn="l"/>
                <a:tab pos="3656008" algn="l"/>
                <a:tab pos="4570408" algn="l"/>
                <a:tab pos="5484808" algn="l"/>
                <a:tab pos="6399208" algn="l"/>
                <a:tab pos="7313608" algn="l"/>
                <a:tab pos="8228008" algn="l"/>
                <a:tab pos="9142408" algn="l"/>
                <a:tab pos="10056808" algn="l"/>
              </a:tabLst>
            </a:pPr>
            <a:r>
              <a:rPr lang="en-GB"/>
              <a:t>The improvement of sensing performance from WiFi systems, opens up entirely new vulnerabilities to adversary sensing. This is the ability of entities outside the network to employ passive sensing and exploit the WiFi signals illuminating targets, for illegitimate localization, estimation or environment mapping. This presentation discusses a technology to enable legitimate sensing form the WiFi Network, while obstructing sensing from external, malicious or otherwise adversary entities.</a:t>
            </a:r>
          </a:p>
        </p:txBody>
      </p:sp>
      <p:sp>
        <p:nvSpPr>
          <p:cNvPr id="4" name="Slide Number Placeholder 5">
            <a:extLst>
              <a:ext uri="{FF2B5EF4-FFF2-40B4-BE49-F238E27FC236}">
                <a16:creationId xmlns:a16="http://schemas.microsoft.com/office/drawing/2014/main" id="{B192C51C-B8B9-7CEF-EEE0-7346D7379BF8}"/>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0C64AA4F-11D1-498E-8634-FF8578065E5F}" type="slidenum">
              <a:t>2</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5" name="Footer Placeholder 4">
            <a:extLst>
              <a:ext uri="{FF2B5EF4-FFF2-40B4-BE49-F238E27FC236}">
                <a16:creationId xmlns:a16="http://schemas.microsoft.com/office/drawing/2014/main" id="{88A0B13D-1030-E43F-B97C-E9C0C5160A03}"/>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6" name="Date Placeholder 3">
            <a:extLst>
              <a:ext uri="{FF2B5EF4-FFF2-40B4-BE49-F238E27FC236}">
                <a16:creationId xmlns:a16="http://schemas.microsoft.com/office/drawing/2014/main" id="{7E372504-588E-A876-2F53-05D4C58C4940}"/>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841">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6CB04B0-16FE-62E4-424E-8D1A3250FB81}"/>
              </a:ext>
            </a:extLst>
          </p:cNvPr>
          <p:cNvSpPr txBox="1"/>
          <p:nvPr/>
        </p:nvSpPr>
        <p:spPr>
          <a:xfrm>
            <a:off x="6395194" y="1115540"/>
            <a:ext cx="3626181" cy="392414"/>
          </a:xfrm>
          <a:prstGeom prst="rect">
            <a:avLst/>
          </a:prstGeom>
          <a:solidFill>
            <a:srgbClr val="FFFFCC"/>
          </a:solidFill>
          <a:ln w="28575" cap="flat">
            <a:solidFill>
              <a:srgbClr val="00B0F0"/>
            </a:solidFill>
            <a:prstDash val="solid"/>
            <a:miter/>
          </a:ln>
          <a:effectLst>
            <a:outerShdw dist="38096" dir="2700000" algn="tl">
              <a:srgbClr val="000000">
                <a:alpha val="40000"/>
              </a:srgbClr>
            </a:outerShdw>
          </a:effectLst>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950" b="1" i="0" u="none" strike="noStrike" kern="1200" cap="none" spc="0" baseline="0">
                <a:solidFill>
                  <a:srgbClr val="FF0000"/>
                </a:solidFill>
                <a:uFillTx/>
                <a:latin typeface="Times New Roman" pitchFamily="16"/>
                <a:ea typeface="MS Gothic"/>
              </a:rPr>
              <a:t>Challenge</a:t>
            </a:r>
            <a:r>
              <a:rPr lang="en-US" sz="1950" b="1" i="0" u="none" strike="noStrike" kern="1200" cap="none" spc="0" baseline="0">
                <a:solidFill>
                  <a:srgbClr val="000000"/>
                </a:solidFill>
                <a:uFillTx/>
                <a:latin typeface="Times New Roman" pitchFamily="16"/>
                <a:ea typeface="MS Gothic"/>
              </a:rPr>
              <a:t>: Sensing Privacy</a:t>
            </a:r>
            <a:endParaRPr lang="en-GB" sz="1950" b="0" i="0" u="none" strike="noStrike" kern="1200" cap="none" spc="0" baseline="0">
              <a:solidFill>
                <a:srgbClr val="000000"/>
              </a:solidFill>
              <a:uFillTx/>
              <a:latin typeface="Times New Roman" pitchFamily="16"/>
              <a:ea typeface="MS Gothic"/>
            </a:endParaRPr>
          </a:p>
        </p:txBody>
      </p:sp>
      <p:sp>
        <p:nvSpPr>
          <p:cNvPr id="3" name="CustomShape 1">
            <a:extLst>
              <a:ext uri="{FF2B5EF4-FFF2-40B4-BE49-F238E27FC236}">
                <a16:creationId xmlns:a16="http://schemas.microsoft.com/office/drawing/2014/main" id="{0E82C656-9456-0697-B644-624B5B505766}"/>
              </a:ext>
            </a:extLst>
          </p:cNvPr>
          <p:cNvSpPr/>
          <p:nvPr/>
        </p:nvSpPr>
        <p:spPr>
          <a:xfrm>
            <a:off x="1287722" y="6858"/>
            <a:ext cx="7459922" cy="521765"/>
          </a:xfrm>
          <a:prstGeom prst="rect">
            <a:avLst/>
          </a:prstGeom>
          <a:noFill/>
          <a:ln cap="flat">
            <a:noFill/>
            <a:prstDash val="solid"/>
          </a:ln>
        </p:spPr>
        <p:txBody>
          <a:bodyPr vert="horz" wrap="square" lIns="90004" tIns="44997" rIns="90004" bIns="44997"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1" baseline="0">
                <a:solidFill>
                  <a:srgbClr val="FFFFFF"/>
                </a:solidFill>
                <a:uFillTx/>
                <a:latin typeface="Arial" pitchFamily="34"/>
                <a:ea typeface="MS Gothic"/>
                <a:cs typeface="Arial" pitchFamily="34"/>
              </a:rPr>
              <a:t>ISAC Subject to Security threats?</a:t>
            </a:r>
          </a:p>
        </p:txBody>
      </p:sp>
      <p:sp>
        <p:nvSpPr>
          <p:cNvPr id="4" name="TextBox 4">
            <a:extLst>
              <a:ext uri="{FF2B5EF4-FFF2-40B4-BE49-F238E27FC236}">
                <a16:creationId xmlns:a16="http://schemas.microsoft.com/office/drawing/2014/main" id="{21ADE78D-73E5-A60F-F989-04456754BF86}"/>
              </a:ext>
            </a:extLst>
          </p:cNvPr>
          <p:cNvSpPr txBox="1"/>
          <p:nvPr/>
        </p:nvSpPr>
        <p:spPr>
          <a:xfrm>
            <a:off x="1943100" y="1115540"/>
            <a:ext cx="3853702" cy="392414"/>
          </a:xfrm>
          <a:prstGeom prst="rect">
            <a:avLst/>
          </a:prstGeom>
          <a:solidFill>
            <a:srgbClr val="FFFFCC"/>
          </a:solidFill>
          <a:ln w="28575" cap="flat">
            <a:solidFill>
              <a:srgbClr val="00B0F0"/>
            </a:solidFill>
            <a:prstDash val="solid"/>
            <a:miter/>
          </a:ln>
          <a:effectLst>
            <a:outerShdw dist="38096" dir="2700000" algn="tl">
              <a:srgbClr val="000000">
                <a:alpha val="40000"/>
              </a:srgbClr>
            </a:outerShdw>
          </a:effectLst>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950" b="1" i="0" u="none" strike="noStrike" kern="1200" cap="none" spc="0" baseline="0">
                <a:solidFill>
                  <a:srgbClr val="FF0000"/>
                </a:solidFill>
                <a:uFillTx/>
                <a:latin typeface="Times New Roman" pitchFamily="16"/>
                <a:ea typeface="MS Gothic"/>
              </a:rPr>
              <a:t>Challenge</a:t>
            </a:r>
            <a:r>
              <a:rPr lang="en-US" sz="1950" b="1" i="0" u="none" strike="noStrike" kern="1200" cap="none" spc="0" baseline="0">
                <a:solidFill>
                  <a:srgbClr val="000000"/>
                </a:solidFill>
                <a:uFillTx/>
                <a:latin typeface="Times New Roman" pitchFamily="16"/>
                <a:ea typeface="MS Gothic"/>
              </a:rPr>
              <a:t>: Data Confidentiality</a:t>
            </a:r>
            <a:endParaRPr lang="en-GB" sz="1950" b="0" i="0" u="none" strike="noStrike" kern="1200" cap="none" spc="0" baseline="0">
              <a:solidFill>
                <a:srgbClr val="000000"/>
              </a:solidFill>
              <a:uFillTx/>
              <a:latin typeface="Times New Roman" pitchFamily="16"/>
              <a:ea typeface="MS Gothic"/>
            </a:endParaRPr>
          </a:p>
        </p:txBody>
      </p:sp>
      <p:pic>
        <p:nvPicPr>
          <p:cNvPr id="5" name="Picture 7">
            <a:extLst>
              <a:ext uri="{FF2B5EF4-FFF2-40B4-BE49-F238E27FC236}">
                <a16:creationId xmlns:a16="http://schemas.microsoft.com/office/drawing/2014/main" id="{6E0EA3FA-5C84-C27F-5C4C-84FCC55EFB53}"/>
              </a:ext>
            </a:extLst>
          </p:cNvPr>
          <p:cNvPicPr>
            <a:picLocks noChangeAspect="1"/>
          </p:cNvPicPr>
          <p:nvPr/>
        </p:nvPicPr>
        <p:blipFill>
          <a:blip r:embed="rId3"/>
          <a:stretch>
            <a:fillRect/>
          </a:stretch>
        </p:blipFill>
        <p:spPr>
          <a:xfrm>
            <a:off x="6096003" y="1685769"/>
            <a:ext cx="4438881" cy="3107789"/>
          </a:xfrm>
          <a:prstGeom prst="rect">
            <a:avLst/>
          </a:prstGeom>
          <a:noFill/>
          <a:ln cap="flat">
            <a:noFill/>
          </a:ln>
        </p:spPr>
      </p:pic>
      <p:pic>
        <p:nvPicPr>
          <p:cNvPr id="6" name="Picture 170">
            <a:extLst>
              <a:ext uri="{FF2B5EF4-FFF2-40B4-BE49-F238E27FC236}">
                <a16:creationId xmlns:a16="http://schemas.microsoft.com/office/drawing/2014/main" id="{A34031B1-536C-BE06-7484-1DD26BDB9463}"/>
              </a:ext>
            </a:extLst>
          </p:cNvPr>
          <p:cNvPicPr>
            <a:picLocks noChangeAspect="1"/>
          </p:cNvPicPr>
          <p:nvPr/>
        </p:nvPicPr>
        <p:blipFill>
          <a:blip r:embed="rId4"/>
          <a:stretch>
            <a:fillRect/>
          </a:stretch>
        </p:blipFill>
        <p:spPr>
          <a:xfrm>
            <a:off x="1851815" y="1889900"/>
            <a:ext cx="4026011" cy="2094378"/>
          </a:xfrm>
          <a:prstGeom prst="rect">
            <a:avLst/>
          </a:prstGeom>
          <a:noFill/>
          <a:ln cap="flat">
            <a:noFill/>
          </a:ln>
        </p:spPr>
      </p:pic>
      <p:sp>
        <p:nvSpPr>
          <p:cNvPr id="7" name="TextBox 41">
            <a:extLst>
              <a:ext uri="{FF2B5EF4-FFF2-40B4-BE49-F238E27FC236}">
                <a16:creationId xmlns:a16="http://schemas.microsoft.com/office/drawing/2014/main" id="{F9DB0338-9380-140C-FF0B-923BC200045B}"/>
              </a:ext>
            </a:extLst>
          </p:cNvPr>
          <p:cNvSpPr txBox="1"/>
          <p:nvPr/>
        </p:nvSpPr>
        <p:spPr>
          <a:xfrm>
            <a:off x="9544223" y="2124644"/>
            <a:ext cx="1208827" cy="412421"/>
          </a:xfrm>
          <a:prstGeom prst="rect">
            <a:avLst/>
          </a:prstGeom>
          <a:solidFill>
            <a:srgbClr val="FFFFCC"/>
          </a:solidFill>
          <a:ln cap="flat">
            <a:noFill/>
          </a:ln>
        </p:spPr>
        <p:txBody>
          <a:bodyPr vert="horz" wrap="square" lIns="91440" tIns="45720" rIns="91440" bIns="45720" anchor="ctr" anchorCtr="1" compatLnSpc="1">
            <a:spAutoFit/>
          </a:bodyPr>
          <a:lstStyle/>
          <a:p>
            <a:pPr marL="0" marR="0" lvl="0" indent="0" algn="ctr" defTabSz="449263" rtl="0" fontAlgn="auto" hangingPunct="0">
              <a:lnSpc>
                <a:spcPct val="8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a:solidFill>
                  <a:srgbClr val="C00000"/>
                </a:solidFill>
                <a:uFillTx/>
                <a:latin typeface="Times New Roman" pitchFamily="16"/>
                <a:ea typeface="MS Gothic"/>
              </a:rPr>
              <a:t>No data link to encrypt!</a:t>
            </a:r>
          </a:p>
        </p:txBody>
      </p:sp>
      <p:sp>
        <p:nvSpPr>
          <p:cNvPr id="8" name="TextBox 5">
            <a:extLst>
              <a:ext uri="{FF2B5EF4-FFF2-40B4-BE49-F238E27FC236}">
                <a16:creationId xmlns:a16="http://schemas.microsoft.com/office/drawing/2014/main" id="{8B9C3372-0124-DD11-20FA-FE6AD5EE16C3}"/>
              </a:ext>
            </a:extLst>
          </p:cNvPr>
          <p:cNvSpPr txBox="1"/>
          <p:nvPr/>
        </p:nvSpPr>
        <p:spPr>
          <a:xfrm>
            <a:off x="1559500" y="5767175"/>
            <a:ext cx="8829428" cy="461662"/>
          </a:xfrm>
          <a:prstGeom prst="rect">
            <a:avLst/>
          </a:prstGeom>
          <a:noFill/>
          <a:ln cap="flat">
            <a:noFill/>
          </a:ln>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ea typeface="Arial" pitchFamily="34"/>
              </a:rPr>
              <a:t>N. Su, F. Liu, J. Zou, C. Masouros, G. Alexandropoulos, A. Mourad, J. L. Hernando, Q. Zhang, T. Chan, </a:t>
            </a:r>
            <a:r>
              <a:rPr lang="en-US" sz="1200" b="0" i="0" u="none" strike="noStrike" kern="1200" cap="none" spc="0" baseline="0">
                <a:solidFill>
                  <a:srgbClr val="000000"/>
                </a:solidFill>
                <a:highlight>
                  <a:srgbClr val="FFFFFF"/>
                </a:highlight>
                <a:uFillTx/>
                <a:latin typeface="Arial" pitchFamily="34"/>
                <a:ea typeface="Arial" pitchFamily="34"/>
              </a:rPr>
              <a:t>“</a:t>
            </a:r>
            <a:r>
              <a:rPr lang="en-US" sz="1200" b="0" i="0" u="none" strike="noStrike" kern="1200" cap="none" spc="0" baseline="0">
                <a:solidFill>
                  <a:srgbClr val="000000"/>
                </a:solidFill>
                <a:uFillTx/>
                <a:latin typeface="Arial" pitchFamily="34"/>
                <a:ea typeface="Arial" pitchFamily="34"/>
              </a:rPr>
              <a:t>Integrating Sensing and Communications in 6G? Not until it is Secure to do so</a:t>
            </a:r>
            <a:r>
              <a:rPr lang="en-US" sz="1200" b="0" i="1" u="none" strike="noStrike" kern="1200" cap="none" spc="0" baseline="0">
                <a:solidFill>
                  <a:srgbClr val="000000"/>
                </a:solidFill>
                <a:highlight>
                  <a:srgbClr val="FFFFFF"/>
                </a:highlight>
                <a:uFillTx/>
                <a:latin typeface="Arial" pitchFamily="34"/>
                <a:ea typeface="Arial" pitchFamily="34"/>
              </a:rPr>
              <a:t>”</a:t>
            </a:r>
            <a:r>
              <a:rPr lang="en-US" sz="1200" b="0" i="0" u="none" strike="noStrike" kern="1200" cap="none" spc="0" baseline="0">
                <a:solidFill>
                  <a:srgbClr val="000000"/>
                </a:solidFill>
                <a:highlight>
                  <a:srgbClr val="FFFFFF"/>
                </a:highlight>
                <a:uFillTx/>
                <a:latin typeface="Arial" pitchFamily="34"/>
                <a:ea typeface="Arial" pitchFamily="34"/>
              </a:rPr>
              <a:t>, </a:t>
            </a:r>
            <a:r>
              <a:rPr lang="en-US" sz="1200" b="0" i="0" u="none" strike="noStrike" kern="1200" cap="none" spc="0" baseline="0">
                <a:solidFill>
                  <a:srgbClr val="000000"/>
                </a:solidFill>
                <a:uFillTx/>
                <a:latin typeface="Arial" pitchFamily="34"/>
                <a:ea typeface="Arial" pitchFamily="34"/>
              </a:rPr>
              <a:t>IEEE Wireless Comms., </a:t>
            </a:r>
            <a:r>
              <a:rPr lang="en-US" sz="1200" b="0" i="1" u="none" strike="noStrike" kern="1200" cap="none" spc="0" baseline="0">
                <a:solidFill>
                  <a:srgbClr val="000000"/>
                </a:solidFill>
                <a:uFillTx/>
                <a:latin typeface="Arial" pitchFamily="34"/>
                <a:ea typeface="Arial" pitchFamily="34"/>
              </a:rPr>
              <a:t>under review </a:t>
            </a:r>
            <a:endParaRPr lang="en-GB" sz="1200" b="0" i="0" u="none" strike="noStrike" kern="1200" cap="none" spc="0" baseline="0">
              <a:solidFill>
                <a:srgbClr val="000000"/>
              </a:solidFill>
              <a:uFillTx/>
              <a:latin typeface="Times New Roman" pitchFamily="16"/>
              <a:ea typeface="MS Gothic"/>
            </a:endParaRPr>
          </a:p>
        </p:txBody>
      </p:sp>
      <p:sp>
        <p:nvSpPr>
          <p:cNvPr id="9" name="Date Placeholder 2">
            <a:extLst>
              <a:ext uri="{FF2B5EF4-FFF2-40B4-BE49-F238E27FC236}">
                <a16:creationId xmlns:a16="http://schemas.microsoft.com/office/drawing/2014/main" id="{AA3FEA26-39E7-DE27-44F8-F08ECC54ADE2}"/>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
        <p:nvSpPr>
          <p:cNvPr id="10" name="Footer Placeholder 6">
            <a:extLst>
              <a:ext uri="{FF2B5EF4-FFF2-40B4-BE49-F238E27FC236}">
                <a16:creationId xmlns:a16="http://schemas.microsoft.com/office/drawing/2014/main" id="{89AA8B79-2F9B-0F45-81FF-5745CFBBBE06}"/>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11" name="Slide Number Placeholder 8">
            <a:extLst>
              <a:ext uri="{FF2B5EF4-FFF2-40B4-BE49-F238E27FC236}">
                <a16:creationId xmlns:a16="http://schemas.microsoft.com/office/drawing/2014/main" id="{EF4AAAEE-3B74-00AC-1B64-1AAFFFE42BAE}"/>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0552B166-6D5B-4A8B-BF3B-DE0E45193AB6}" type="slidenum">
              <a:t>3</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12" name="TextBox 11">
            <a:extLst>
              <a:ext uri="{FF2B5EF4-FFF2-40B4-BE49-F238E27FC236}">
                <a16:creationId xmlns:a16="http://schemas.microsoft.com/office/drawing/2014/main" id="{909B0B13-826C-7E3D-EF1A-04C1C5ADB6C3}"/>
              </a:ext>
            </a:extLst>
          </p:cNvPr>
          <p:cNvSpPr txBox="1"/>
          <p:nvPr/>
        </p:nvSpPr>
        <p:spPr>
          <a:xfrm>
            <a:off x="1525136" y="4742919"/>
            <a:ext cx="4648196"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Sensing with data-carrying signals opens up the opportunity for </a:t>
            </a:r>
            <a:r>
              <a:rPr lang="en-GB" sz="1800" b="0" i="0" u="none" strike="noStrike" kern="1200" cap="none" spc="0" baseline="0">
                <a:solidFill>
                  <a:srgbClr val="C00000"/>
                </a:solidFill>
                <a:uFillTx/>
                <a:latin typeface="Aptos"/>
              </a:rPr>
              <a:t>data eavesdropping </a:t>
            </a:r>
            <a:r>
              <a:rPr lang="en-GB" sz="1800" b="0" i="0" u="none" strike="noStrike" kern="1200" cap="none" spc="0" baseline="0">
                <a:solidFill>
                  <a:srgbClr val="000000"/>
                </a:solidFill>
                <a:uFillTx/>
                <a:latin typeface="Aptos"/>
              </a:rPr>
              <a:t>from malicious targets.</a:t>
            </a:r>
          </a:p>
        </p:txBody>
      </p:sp>
      <p:sp>
        <p:nvSpPr>
          <p:cNvPr id="13" name="TextBox 12">
            <a:extLst>
              <a:ext uri="{FF2B5EF4-FFF2-40B4-BE49-F238E27FC236}">
                <a16:creationId xmlns:a16="http://schemas.microsoft.com/office/drawing/2014/main" id="{364C0A98-DEB8-5DE1-F622-59838480B4E8}"/>
              </a:ext>
            </a:extLst>
          </p:cNvPr>
          <p:cNvSpPr txBox="1"/>
          <p:nvPr/>
        </p:nvSpPr>
        <p:spPr>
          <a:xfrm>
            <a:off x="6282421" y="4742919"/>
            <a:ext cx="4648196"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What stops an </a:t>
            </a:r>
            <a:r>
              <a:rPr lang="en-GB" sz="1800" b="0" i="0" u="none" strike="noStrike" kern="1200" cap="none" spc="0" baseline="0">
                <a:solidFill>
                  <a:srgbClr val="C00000"/>
                </a:solidFill>
                <a:uFillTx/>
                <a:latin typeface="Aptos"/>
              </a:rPr>
              <a:t>adversary</a:t>
            </a:r>
            <a:r>
              <a:rPr lang="en-GB" sz="1800" b="0" i="0" u="none" strike="noStrike" kern="1200" cap="none" spc="0" baseline="0">
                <a:solidFill>
                  <a:srgbClr val="000000"/>
                </a:solidFill>
                <a:uFillTx/>
                <a:latin typeface="Aptos"/>
              </a:rPr>
              <a:t> sensor from doing passive </a:t>
            </a:r>
            <a:r>
              <a:rPr lang="en-GB" sz="1800" b="0" i="0" u="none" strike="noStrike" kern="1200" cap="none" spc="0" baseline="0">
                <a:solidFill>
                  <a:srgbClr val="C00000"/>
                </a:solidFill>
                <a:uFillTx/>
                <a:latin typeface="Aptos"/>
              </a:rPr>
              <a:t>sensing</a:t>
            </a:r>
            <a:r>
              <a:rPr lang="en-GB" sz="1800" b="0" i="0" u="none" strike="noStrike" kern="1200" cap="none" spc="0" baseline="0">
                <a:solidFill>
                  <a:srgbClr val="000000"/>
                </a:solidFill>
                <a:uFillTx/>
                <a:latin typeface="Aptos"/>
              </a:rPr>
              <a:t> of people / assets / critical infrastructure?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134">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E120693C-2250-E44A-CC84-1E0B4CD9D67C}"/>
              </a:ext>
            </a:extLst>
          </p:cNvPr>
          <p:cNvPicPr>
            <a:picLocks noChangeAspect="1"/>
          </p:cNvPicPr>
          <p:nvPr/>
        </p:nvPicPr>
        <p:blipFill>
          <a:blip r:embed="rId3"/>
          <a:stretch>
            <a:fillRect/>
          </a:stretch>
        </p:blipFill>
        <p:spPr>
          <a:xfrm>
            <a:off x="8051895" y="1146035"/>
            <a:ext cx="3459568" cy="2594674"/>
          </a:xfrm>
          <a:prstGeom prst="rect">
            <a:avLst/>
          </a:prstGeom>
          <a:noFill/>
          <a:ln cap="flat">
            <a:noFill/>
          </a:ln>
        </p:spPr>
      </p:pic>
      <p:grpSp>
        <p:nvGrpSpPr>
          <p:cNvPr id="3" name="Group 37">
            <a:extLst>
              <a:ext uri="{FF2B5EF4-FFF2-40B4-BE49-F238E27FC236}">
                <a16:creationId xmlns:a16="http://schemas.microsoft.com/office/drawing/2014/main" id="{6817B21D-B86F-3E4F-0A58-B38AF9162FB4}"/>
              </a:ext>
            </a:extLst>
          </p:cNvPr>
          <p:cNvGrpSpPr/>
          <p:nvPr/>
        </p:nvGrpSpPr>
        <p:grpSpPr>
          <a:xfrm>
            <a:off x="8118216" y="3754846"/>
            <a:ext cx="3270452" cy="2594674"/>
            <a:chOff x="8118216" y="3754846"/>
            <a:chExt cx="3270452" cy="2594674"/>
          </a:xfrm>
        </p:grpSpPr>
        <p:pic>
          <p:nvPicPr>
            <p:cNvPr id="4" name="Picture 15">
              <a:extLst>
                <a:ext uri="{FF2B5EF4-FFF2-40B4-BE49-F238E27FC236}">
                  <a16:creationId xmlns:a16="http://schemas.microsoft.com/office/drawing/2014/main" id="{B4A9689E-FE82-81AF-7352-E4D051160F72}"/>
                </a:ext>
              </a:extLst>
            </p:cNvPr>
            <p:cNvPicPr>
              <a:picLocks noChangeAspect="1"/>
            </p:cNvPicPr>
            <p:nvPr/>
          </p:nvPicPr>
          <p:blipFill>
            <a:blip r:embed="rId4"/>
            <a:stretch>
              <a:fillRect/>
            </a:stretch>
          </p:blipFill>
          <p:spPr>
            <a:xfrm>
              <a:off x="8118216" y="3754846"/>
              <a:ext cx="3270452" cy="2594674"/>
            </a:xfrm>
            <a:prstGeom prst="rect">
              <a:avLst/>
            </a:prstGeom>
            <a:noFill/>
            <a:ln cap="flat">
              <a:noFill/>
            </a:ln>
          </p:spPr>
        </p:pic>
        <p:sp>
          <p:nvSpPr>
            <p:cNvPr id="5" name="TextBox 17">
              <a:extLst>
                <a:ext uri="{FF2B5EF4-FFF2-40B4-BE49-F238E27FC236}">
                  <a16:creationId xmlns:a16="http://schemas.microsoft.com/office/drawing/2014/main" id="{838D6423-508E-08C3-8BE9-40C422B59BF0}"/>
                </a:ext>
              </a:extLst>
            </p:cNvPr>
            <p:cNvSpPr txBox="1"/>
            <p:nvPr/>
          </p:nvSpPr>
          <p:spPr>
            <a:xfrm>
              <a:off x="9304294" y="4117524"/>
              <a:ext cx="568775" cy="417295"/>
            </a:xfrm>
            <a:prstGeom prst="rect">
              <a:avLst/>
            </a:prstGeom>
            <a:noFill/>
            <a:ln cap="flat">
              <a:noFill/>
            </a:ln>
          </p:spPr>
          <p:txBody>
            <a:bodyPr vert="horz" wrap="square" lIns="91440" tIns="45720" rIns="91440" bIns="45720" anchor="t" anchorCtr="1" compatLnSpc="1">
              <a:sp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056" b="0" i="0" u="none" strike="noStrike" kern="1200" cap="none" spc="0" baseline="0">
                  <a:solidFill>
                    <a:srgbClr val="FFFF00"/>
                  </a:solidFill>
                  <a:uFillTx/>
                  <a:latin typeface="Times New Roman" pitchFamily="16"/>
                  <a:ea typeface="MS Gothic"/>
                </a:rPr>
                <a:t>True target</a:t>
              </a:r>
            </a:p>
          </p:txBody>
        </p:sp>
        <p:cxnSp>
          <p:nvCxnSpPr>
            <p:cNvPr id="6" name="Straight Arrow Connector 18">
              <a:extLst>
                <a:ext uri="{FF2B5EF4-FFF2-40B4-BE49-F238E27FC236}">
                  <a16:creationId xmlns:a16="http://schemas.microsoft.com/office/drawing/2014/main" id="{697FF92A-12BE-6D6C-8422-9381ADC0FEB6}"/>
                </a:ext>
              </a:extLst>
            </p:cNvPr>
            <p:cNvCxnSpPr/>
            <p:nvPr/>
          </p:nvCxnSpPr>
          <p:spPr>
            <a:xfrm>
              <a:off x="8887702" y="5675086"/>
              <a:ext cx="500982" cy="0"/>
            </a:xfrm>
            <a:prstGeom prst="straightConnector1">
              <a:avLst/>
            </a:prstGeom>
            <a:noFill/>
            <a:ln w="38103" cap="flat">
              <a:solidFill>
                <a:srgbClr val="FF0000"/>
              </a:solidFill>
              <a:prstDash val="solid"/>
              <a:miter/>
              <a:tailEnd type="arrow"/>
            </a:ln>
          </p:spPr>
        </p:cxnSp>
        <p:cxnSp>
          <p:nvCxnSpPr>
            <p:cNvPr id="7" name="Straight Arrow Connector 19">
              <a:extLst>
                <a:ext uri="{FF2B5EF4-FFF2-40B4-BE49-F238E27FC236}">
                  <a16:creationId xmlns:a16="http://schemas.microsoft.com/office/drawing/2014/main" id="{D68EC262-92E5-4AE6-B8AC-1F2BC8F8BB60}"/>
                </a:ext>
              </a:extLst>
            </p:cNvPr>
            <p:cNvCxnSpPr/>
            <p:nvPr/>
          </p:nvCxnSpPr>
          <p:spPr>
            <a:xfrm>
              <a:off x="9255959" y="5363970"/>
              <a:ext cx="216703" cy="57132"/>
            </a:xfrm>
            <a:prstGeom prst="straightConnector1">
              <a:avLst/>
            </a:prstGeom>
            <a:noFill/>
            <a:ln w="38103" cap="flat">
              <a:solidFill>
                <a:srgbClr val="FF0000"/>
              </a:solidFill>
              <a:prstDash val="solid"/>
              <a:miter/>
              <a:tailEnd type="arrow"/>
            </a:ln>
          </p:spPr>
        </p:cxnSp>
        <p:cxnSp>
          <p:nvCxnSpPr>
            <p:cNvPr id="8" name="Straight Arrow Connector 21">
              <a:extLst>
                <a:ext uri="{FF2B5EF4-FFF2-40B4-BE49-F238E27FC236}">
                  <a16:creationId xmlns:a16="http://schemas.microsoft.com/office/drawing/2014/main" id="{AD98D378-9BC9-EDC0-3B0A-92C5910B261D}"/>
                </a:ext>
              </a:extLst>
            </p:cNvPr>
            <p:cNvCxnSpPr/>
            <p:nvPr/>
          </p:nvCxnSpPr>
          <p:spPr>
            <a:xfrm flipH="1">
              <a:off x="10007586" y="4502286"/>
              <a:ext cx="88295" cy="734007"/>
            </a:xfrm>
            <a:prstGeom prst="straightConnector1">
              <a:avLst/>
            </a:prstGeom>
            <a:noFill/>
            <a:ln w="38103" cap="flat">
              <a:solidFill>
                <a:srgbClr val="FF0000"/>
              </a:solidFill>
              <a:prstDash val="solid"/>
              <a:miter/>
              <a:tailEnd type="arrow"/>
            </a:ln>
          </p:spPr>
        </p:cxnSp>
        <p:sp>
          <p:nvSpPr>
            <p:cNvPr id="9" name="TextBox 22">
              <a:extLst>
                <a:ext uri="{FF2B5EF4-FFF2-40B4-BE49-F238E27FC236}">
                  <a16:creationId xmlns:a16="http://schemas.microsoft.com/office/drawing/2014/main" id="{A173D76C-EA66-BBEC-5F59-EF251120CEBE}"/>
                </a:ext>
              </a:extLst>
            </p:cNvPr>
            <p:cNvSpPr txBox="1"/>
            <p:nvPr/>
          </p:nvSpPr>
          <p:spPr>
            <a:xfrm>
              <a:off x="9463628" y="5319476"/>
              <a:ext cx="1198696" cy="417295"/>
            </a:xfrm>
            <a:prstGeom prst="rect">
              <a:avLst/>
            </a:prstGeom>
            <a:noFill/>
            <a:ln cap="flat">
              <a:noFill/>
            </a:ln>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056" b="0" i="0" u="none" strike="noStrike" kern="1200" cap="none" spc="0" baseline="0">
                  <a:solidFill>
                    <a:srgbClr val="FFC000"/>
                  </a:solidFill>
                  <a:effectLst>
                    <a:outerShdw dist="38096" dir="2700000">
                      <a:srgbClr val="000000"/>
                    </a:outerShdw>
                  </a:effectLst>
                  <a:uFillTx/>
                  <a:latin typeface="Times New Roman" pitchFamily="16"/>
                  <a:ea typeface="MS Gothic"/>
                </a:rPr>
                <a:t>Artificial (ghost) targets</a:t>
              </a:r>
            </a:p>
          </p:txBody>
        </p:sp>
      </p:grpSp>
      <p:sp>
        <p:nvSpPr>
          <p:cNvPr id="10" name="TextBox 40">
            <a:extLst>
              <a:ext uri="{FF2B5EF4-FFF2-40B4-BE49-F238E27FC236}">
                <a16:creationId xmlns:a16="http://schemas.microsoft.com/office/drawing/2014/main" id="{CF31427A-FA1D-5936-C5AE-627BAF366202}"/>
              </a:ext>
            </a:extLst>
          </p:cNvPr>
          <p:cNvSpPr txBox="1"/>
          <p:nvPr/>
        </p:nvSpPr>
        <p:spPr>
          <a:xfrm>
            <a:off x="8960013" y="2359801"/>
            <a:ext cx="715353" cy="254815"/>
          </a:xfrm>
          <a:prstGeom prst="rect">
            <a:avLst/>
          </a:prstGeom>
          <a:noFill/>
          <a:ln cap="flat">
            <a:noFill/>
          </a:ln>
        </p:spPr>
        <p:txBody>
          <a:bodyPr vert="horz" wrap="square" lIns="91440" tIns="45720" rIns="91440" bIns="45720" anchor="t" anchorCtr="1" compatLnSpc="1">
            <a:sp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056" b="0" i="0" u="none" strike="noStrike" kern="1200" cap="none" spc="0" baseline="0">
                <a:solidFill>
                  <a:srgbClr val="FFFF00"/>
                </a:solidFill>
                <a:uFillTx/>
                <a:latin typeface="Times New Roman" pitchFamily="16"/>
                <a:ea typeface="MS Gothic"/>
              </a:rPr>
              <a:t>Target</a:t>
            </a:r>
          </a:p>
        </p:txBody>
      </p:sp>
      <p:pic>
        <p:nvPicPr>
          <p:cNvPr id="11" name="Picture 48">
            <a:extLst>
              <a:ext uri="{FF2B5EF4-FFF2-40B4-BE49-F238E27FC236}">
                <a16:creationId xmlns:a16="http://schemas.microsoft.com/office/drawing/2014/main" id="{D3F82E1F-6E39-C8CB-6CF2-46DE6F289FF8}"/>
              </a:ext>
            </a:extLst>
          </p:cNvPr>
          <p:cNvPicPr>
            <a:picLocks noChangeAspect="1"/>
          </p:cNvPicPr>
          <p:nvPr/>
        </p:nvPicPr>
        <p:blipFill>
          <a:blip r:embed="rId5"/>
          <a:stretch>
            <a:fillRect/>
          </a:stretch>
        </p:blipFill>
        <p:spPr>
          <a:xfrm>
            <a:off x="5260515" y="1322569"/>
            <a:ext cx="2603251" cy="2074462"/>
          </a:xfrm>
          <a:prstGeom prst="rect">
            <a:avLst/>
          </a:prstGeom>
          <a:noFill/>
          <a:ln cap="flat">
            <a:noFill/>
          </a:ln>
        </p:spPr>
      </p:pic>
      <p:grpSp>
        <p:nvGrpSpPr>
          <p:cNvPr id="12" name="Group 85">
            <a:extLst>
              <a:ext uri="{FF2B5EF4-FFF2-40B4-BE49-F238E27FC236}">
                <a16:creationId xmlns:a16="http://schemas.microsoft.com/office/drawing/2014/main" id="{3A63970F-A9B8-5D0B-9D07-15B678513C61}"/>
              </a:ext>
            </a:extLst>
          </p:cNvPr>
          <p:cNvGrpSpPr/>
          <p:nvPr/>
        </p:nvGrpSpPr>
        <p:grpSpPr>
          <a:xfrm>
            <a:off x="5446459" y="3950089"/>
            <a:ext cx="2342244" cy="2054711"/>
            <a:chOff x="5446459" y="3950089"/>
            <a:chExt cx="2342244" cy="2054711"/>
          </a:xfrm>
        </p:grpSpPr>
        <p:grpSp>
          <p:nvGrpSpPr>
            <p:cNvPr id="13" name="Group 3">
              <a:extLst>
                <a:ext uri="{FF2B5EF4-FFF2-40B4-BE49-F238E27FC236}">
                  <a16:creationId xmlns:a16="http://schemas.microsoft.com/office/drawing/2014/main" id="{74EECA0D-BCC6-C037-0116-2BB2E6F545D5}"/>
                </a:ext>
              </a:extLst>
            </p:cNvPr>
            <p:cNvGrpSpPr/>
            <p:nvPr/>
          </p:nvGrpSpPr>
          <p:grpSpPr>
            <a:xfrm>
              <a:off x="5446459" y="3950089"/>
              <a:ext cx="2342244" cy="2054711"/>
              <a:chOff x="5446459" y="3950089"/>
              <a:chExt cx="2342244" cy="2054711"/>
            </a:xfrm>
          </p:grpSpPr>
          <p:pic>
            <p:nvPicPr>
              <p:cNvPr id="14" name="Content Placeholder 15" descr="A graph of a function&#10;&#10;Description automatically generated">
                <a:extLst>
                  <a:ext uri="{FF2B5EF4-FFF2-40B4-BE49-F238E27FC236}">
                    <a16:creationId xmlns:a16="http://schemas.microsoft.com/office/drawing/2014/main" id="{321A273D-0E2B-A0A8-072B-6A29AAFCB814}"/>
                  </a:ext>
                </a:extLst>
              </p:cNvPr>
              <p:cNvPicPr>
                <a:picLocks noChangeAspect="1"/>
              </p:cNvPicPr>
              <p:nvPr/>
            </p:nvPicPr>
            <p:blipFill>
              <a:blip r:embed="rId6"/>
              <a:srcRect l="8094" t="6883" r="7762"/>
              <a:stretch>
                <a:fillRect/>
              </a:stretch>
            </p:blipFill>
            <p:spPr>
              <a:xfrm>
                <a:off x="5446459" y="3950089"/>
                <a:ext cx="2342244" cy="2054711"/>
              </a:xfrm>
              <a:prstGeom prst="rect">
                <a:avLst/>
              </a:prstGeom>
              <a:noFill/>
              <a:ln cap="flat">
                <a:noFill/>
              </a:ln>
              <a:effectLst>
                <a:outerShdw dist="38096" dir="2700000" algn="tl">
                  <a:srgbClr val="000000">
                    <a:alpha val="40000"/>
                  </a:srgbClr>
                </a:outerShdw>
              </a:effectLst>
            </p:spPr>
          </p:pic>
          <p:sp>
            <p:nvSpPr>
              <p:cNvPr id="15" name="TextBox 6">
                <a:extLst>
                  <a:ext uri="{FF2B5EF4-FFF2-40B4-BE49-F238E27FC236}">
                    <a16:creationId xmlns:a16="http://schemas.microsoft.com/office/drawing/2014/main" id="{9E4C0BAA-8207-C556-D293-8C60134D5FE7}"/>
                  </a:ext>
                </a:extLst>
              </p:cNvPr>
              <p:cNvSpPr txBox="1"/>
              <p:nvPr/>
            </p:nvSpPr>
            <p:spPr>
              <a:xfrm>
                <a:off x="5645871" y="4336340"/>
                <a:ext cx="1379180" cy="132661"/>
              </a:xfrm>
              <a:prstGeom prst="rect">
                <a:avLst/>
              </a:prstGeom>
              <a:solidFill>
                <a:srgbClr val="FFFFFF">
                  <a:alpha val="81176"/>
                </a:srgbClr>
              </a:solidFill>
              <a:ln cap="flat">
                <a:noFill/>
              </a:ln>
            </p:spPr>
            <p:txBody>
              <a:bodyPr vert="horz" wrap="square" lIns="0" tIns="0" rIns="0" bIns="0" anchor="t" anchorCtr="0" compatLnSpc="1">
                <a:spAutoFit/>
              </a:bodyPr>
              <a:lstStyle/>
              <a:p>
                <a:pPr marL="0" marR="0" lvl="0" indent="0" algn="l" defTabSz="449263" rtl="0" fontAlgn="auto" hangingPunct="0">
                  <a:lnSpc>
                    <a:spcPct val="75000"/>
                  </a:lnSpc>
                  <a:spcBef>
                    <a:spcPts val="0"/>
                  </a:spcBef>
                  <a:spcAft>
                    <a:spcPts val="0"/>
                  </a:spcAft>
                  <a:buNone/>
                  <a:tabLst/>
                  <a:defRPr sz="1800" b="0" i="0" u="none" strike="noStrike" kern="0" cap="none" spc="0" baseline="0">
                    <a:solidFill>
                      <a:srgbClr val="000000"/>
                    </a:solidFill>
                    <a:uFillTx/>
                  </a:defRPr>
                </a:pPr>
                <a:r>
                  <a:rPr lang="en-GB" sz="1138" b="0" i="0" u="none" strike="noStrike" kern="1200" cap="none" spc="0" baseline="0">
                    <a:solidFill>
                      <a:srgbClr val="FF0000"/>
                    </a:solidFill>
                    <a:uFillTx/>
                    <a:latin typeface="Times New Roman" pitchFamily="16"/>
                    <a:ea typeface="MS Gothic"/>
                  </a:rPr>
                  <a:t>Artificial sidelobes</a:t>
                </a:r>
              </a:p>
            </p:txBody>
          </p:sp>
          <p:sp>
            <p:nvSpPr>
              <p:cNvPr id="16" name="Oval 7">
                <a:extLst>
                  <a:ext uri="{FF2B5EF4-FFF2-40B4-BE49-F238E27FC236}">
                    <a16:creationId xmlns:a16="http://schemas.microsoft.com/office/drawing/2014/main" id="{0A8626B4-9185-9580-E14F-E70EF4C27EEB}"/>
                  </a:ext>
                </a:extLst>
              </p:cNvPr>
              <p:cNvSpPr/>
              <p:nvPr/>
            </p:nvSpPr>
            <p:spPr>
              <a:xfrm>
                <a:off x="5871956" y="5081311"/>
                <a:ext cx="129671" cy="200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FF0000"/>
                </a:solidFill>
                <a:prstDash val="solid"/>
                <a:miter/>
              </a:ln>
            </p:spPr>
            <p:txBody>
              <a:bodyPr vert="horz" wrap="square" lIns="91440" tIns="45720" rIns="91440" bIns="45720" anchor="ctr" anchorCtr="1" compatLnSpc="1">
                <a:no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463" b="0" i="0" u="none" strike="noStrike" kern="1200" cap="none" spc="0" baseline="0">
                  <a:solidFill>
                    <a:srgbClr val="FFFFFF"/>
                  </a:solidFill>
                  <a:uFillTx/>
                  <a:latin typeface="Times New Roman"/>
                  <a:ea typeface="MS Gothic"/>
                </a:endParaRPr>
              </a:p>
            </p:txBody>
          </p:sp>
          <p:sp>
            <p:nvSpPr>
              <p:cNvPr id="17" name="Oval 8">
                <a:extLst>
                  <a:ext uri="{FF2B5EF4-FFF2-40B4-BE49-F238E27FC236}">
                    <a16:creationId xmlns:a16="http://schemas.microsoft.com/office/drawing/2014/main" id="{D80022C2-DAD4-A2B3-035C-1F3443D59EE3}"/>
                  </a:ext>
                </a:extLst>
              </p:cNvPr>
              <p:cNvSpPr/>
              <p:nvPr/>
            </p:nvSpPr>
            <p:spPr>
              <a:xfrm>
                <a:off x="6432465" y="4996171"/>
                <a:ext cx="129671" cy="200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FF0000"/>
                </a:solidFill>
                <a:prstDash val="solid"/>
                <a:miter/>
              </a:ln>
            </p:spPr>
            <p:txBody>
              <a:bodyPr vert="horz" wrap="square" lIns="91440" tIns="45720" rIns="91440" bIns="45720" anchor="ctr" anchorCtr="1" compatLnSpc="1">
                <a:no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463" b="0" i="0" u="none" strike="noStrike" kern="1200" cap="none" spc="0" baseline="0">
                  <a:solidFill>
                    <a:srgbClr val="FFFFFF"/>
                  </a:solidFill>
                  <a:uFillTx/>
                  <a:latin typeface="Times New Roman"/>
                  <a:ea typeface="MS Gothic"/>
                </a:endParaRPr>
              </a:p>
            </p:txBody>
          </p:sp>
          <p:sp>
            <p:nvSpPr>
              <p:cNvPr id="18" name="Oval 9">
                <a:extLst>
                  <a:ext uri="{FF2B5EF4-FFF2-40B4-BE49-F238E27FC236}">
                    <a16:creationId xmlns:a16="http://schemas.microsoft.com/office/drawing/2014/main" id="{88E9E462-A000-C338-60F6-73CA11C14B91}"/>
                  </a:ext>
                </a:extLst>
              </p:cNvPr>
              <p:cNvSpPr/>
              <p:nvPr/>
            </p:nvSpPr>
            <p:spPr>
              <a:xfrm>
                <a:off x="6765499" y="5004849"/>
                <a:ext cx="129671" cy="200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FF0000"/>
                </a:solidFill>
                <a:prstDash val="solid"/>
                <a:miter/>
              </a:ln>
            </p:spPr>
            <p:txBody>
              <a:bodyPr vert="horz" wrap="square" lIns="91440" tIns="45720" rIns="91440" bIns="45720" anchor="ctr" anchorCtr="1" compatLnSpc="1">
                <a:no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463" b="0" i="0" u="none" strike="noStrike" kern="1200" cap="none" spc="0" baseline="0">
                  <a:solidFill>
                    <a:srgbClr val="FFFFFF"/>
                  </a:solidFill>
                  <a:uFillTx/>
                  <a:latin typeface="Times New Roman"/>
                  <a:ea typeface="MS Gothic"/>
                </a:endParaRPr>
              </a:p>
            </p:txBody>
          </p:sp>
          <p:sp>
            <p:nvSpPr>
              <p:cNvPr id="19" name="Oval 10">
                <a:extLst>
                  <a:ext uri="{FF2B5EF4-FFF2-40B4-BE49-F238E27FC236}">
                    <a16:creationId xmlns:a16="http://schemas.microsoft.com/office/drawing/2014/main" id="{BF2D2EF5-78E6-0306-CAA3-19C078A1D79B}"/>
                  </a:ext>
                </a:extLst>
              </p:cNvPr>
              <p:cNvSpPr/>
              <p:nvPr/>
            </p:nvSpPr>
            <p:spPr>
              <a:xfrm>
                <a:off x="7325999" y="5063956"/>
                <a:ext cx="129671" cy="200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FF0000"/>
                </a:solidFill>
                <a:prstDash val="solid"/>
                <a:miter/>
              </a:ln>
            </p:spPr>
            <p:txBody>
              <a:bodyPr vert="horz" wrap="square" lIns="91440" tIns="45720" rIns="91440" bIns="45720" anchor="ctr" anchorCtr="1" compatLnSpc="1">
                <a:no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463" b="0" i="0" u="none" strike="noStrike" kern="1200" cap="none" spc="0" baseline="0">
                  <a:solidFill>
                    <a:srgbClr val="FFFFFF"/>
                  </a:solidFill>
                  <a:uFillTx/>
                  <a:latin typeface="Times New Roman"/>
                  <a:ea typeface="MS Gothic"/>
                </a:endParaRPr>
              </a:p>
            </p:txBody>
          </p:sp>
          <p:cxnSp>
            <p:nvCxnSpPr>
              <p:cNvPr id="20" name="Straight Connector 11">
                <a:extLst>
                  <a:ext uri="{FF2B5EF4-FFF2-40B4-BE49-F238E27FC236}">
                    <a16:creationId xmlns:a16="http://schemas.microsoft.com/office/drawing/2014/main" id="{BC7D6894-D571-F6F3-0619-0F5EB874C9BC}"/>
                  </a:ext>
                </a:extLst>
              </p:cNvPr>
              <p:cNvCxnSpPr>
                <a:stCxn id="16" idx="7"/>
                <a:endCxn id="15" idx="2"/>
              </p:cNvCxnSpPr>
              <p:nvPr/>
            </p:nvCxnSpPr>
            <p:spPr>
              <a:xfrm flipV="1">
                <a:off x="5982637" y="4469001"/>
                <a:ext cx="352824" cy="641736"/>
              </a:xfrm>
              <a:prstGeom prst="straightConnector1">
                <a:avLst/>
              </a:prstGeom>
              <a:noFill/>
              <a:ln w="19046" cap="flat">
                <a:solidFill>
                  <a:srgbClr val="FF0000"/>
                </a:solidFill>
                <a:prstDash val="solid"/>
                <a:miter/>
              </a:ln>
            </p:spPr>
          </p:cxnSp>
          <p:cxnSp>
            <p:nvCxnSpPr>
              <p:cNvPr id="21" name="Straight Connector 12">
                <a:extLst>
                  <a:ext uri="{FF2B5EF4-FFF2-40B4-BE49-F238E27FC236}">
                    <a16:creationId xmlns:a16="http://schemas.microsoft.com/office/drawing/2014/main" id="{E7701257-36E7-F312-D465-DE96B53B3DD0}"/>
                  </a:ext>
                </a:extLst>
              </p:cNvPr>
              <p:cNvCxnSpPr>
                <a:stCxn id="17" idx="0"/>
                <a:endCxn id="15" idx="2"/>
              </p:cNvCxnSpPr>
              <p:nvPr/>
            </p:nvCxnSpPr>
            <p:spPr>
              <a:xfrm flipH="1" flipV="1">
                <a:off x="6335461" y="4469001"/>
                <a:ext cx="161840" cy="527170"/>
              </a:xfrm>
              <a:prstGeom prst="straightConnector1">
                <a:avLst/>
              </a:prstGeom>
              <a:noFill/>
              <a:ln w="19046" cap="flat">
                <a:solidFill>
                  <a:srgbClr val="FF0000"/>
                </a:solidFill>
                <a:prstDash val="solid"/>
                <a:miter/>
              </a:ln>
            </p:spPr>
          </p:cxnSp>
          <p:cxnSp>
            <p:nvCxnSpPr>
              <p:cNvPr id="22" name="Straight Connector 13">
                <a:extLst>
                  <a:ext uri="{FF2B5EF4-FFF2-40B4-BE49-F238E27FC236}">
                    <a16:creationId xmlns:a16="http://schemas.microsoft.com/office/drawing/2014/main" id="{3C2CD45C-AB59-C216-8ACA-39D02C149686}"/>
                  </a:ext>
                </a:extLst>
              </p:cNvPr>
              <p:cNvCxnSpPr>
                <a:stCxn id="19" idx="4"/>
                <a:endCxn id="15" idx="2"/>
              </p:cNvCxnSpPr>
              <p:nvPr/>
            </p:nvCxnSpPr>
            <p:spPr>
              <a:xfrm flipH="1" flipV="1">
                <a:off x="6335461" y="4469001"/>
                <a:ext cx="1009528" cy="624381"/>
              </a:xfrm>
              <a:prstGeom prst="straightConnector1">
                <a:avLst/>
              </a:prstGeom>
              <a:noFill/>
              <a:ln w="19046" cap="flat">
                <a:solidFill>
                  <a:srgbClr val="FF0000"/>
                </a:solidFill>
                <a:prstDash val="solid"/>
                <a:miter/>
              </a:ln>
            </p:spPr>
          </p:cxnSp>
        </p:grpSp>
        <p:cxnSp>
          <p:nvCxnSpPr>
            <p:cNvPr id="23" name="Straight Connector 79">
              <a:extLst>
                <a:ext uri="{FF2B5EF4-FFF2-40B4-BE49-F238E27FC236}">
                  <a16:creationId xmlns:a16="http://schemas.microsoft.com/office/drawing/2014/main" id="{C8287FAA-4221-E736-3925-0E3A88DA1F44}"/>
                </a:ext>
              </a:extLst>
            </p:cNvPr>
            <p:cNvCxnSpPr/>
            <p:nvPr/>
          </p:nvCxnSpPr>
          <p:spPr>
            <a:xfrm flipH="1" flipV="1">
              <a:off x="6335456" y="4507598"/>
              <a:ext cx="466793" cy="488573"/>
            </a:xfrm>
            <a:prstGeom prst="straightConnector1">
              <a:avLst/>
            </a:prstGeom>
            <a:noFill/>
            <a:ln w="19046" cap="flat">
              <a:solidFill>
                <a:srgbClr val="FF0000"/>
              </a:solidFill>
              <a:prstDash val="solid"/>
              <a:miter/>
            </a:ln>
          </p:spPr>
        </p:cxnSp>
      </p:grpSp>
      <p:sp>
        <p:nvSpPr>
          <p:cNvPr id="24" name="标题 1">
            <a:extLst>
              <a:ext uri="{FF2B5EF4-FFF2-40B4-BE49-F238E27FC236}">
                <a16:creationId xmlns:a16="http://schemas.microsoft.com/office/drawing/2014/main" id="{E5181272-B4C7-1533-94E5-A407D0454D1B}"/>
              </a:ext>
            </a:extLst>
          </p:cNvPr>
          <p:cNvSpPr txBox="1">
            <a:spLocks noGrp="1"/>
          </p:cNvSpPr>
          <p:nvPr>
            <p:ph type="title"/>
          </p:nvPr>
        </p:nvSpPr>
        <p:spPr>
          <a:xfrm>
            <a:off x="1392329" y="697220"/>
            <a:ext cx="8909776" cy="429768"/>
          </a:xfrm>
        </p:spPr>
        <p:txBody>
          <a:bodyPr>
            <a:normAutofit/>
          </a:bodyPr>
          <a:lstStyle/>
          <a:p>
            <a:pPr lvl="0"/>
            <a:r>
              <a:rPr lang="en-US" sz="2100">
                <a:solidFill>
                  <a:srgbClr val="0070C0"/>
                </a:solidFill>
                <a:latin typeface="Calibri" pitchFamily="34"/>
                <a:cs typeface="Calibri" pitchFamily="34"/>
              </a:rPr>
              <a:t>Ambiguity Function ‘engineering’</a:t>
            </a:r>
          </a:p>
        </p:txBody>
      </p:sp>
      <p:pic>
        <p:nvPicPr>
          <p:cNvPr id="25" name="Picture 24">
            <a:extLst>
              <a:ext uri="{FF2B5EF4-FFF2-40B4-BE49-F238E27FC236}">
                <a16:creationId xmlns:a16="http://schemas.microsoft.com/office/drawing/2014/main" id="{CC6C2FCC-93A1-410F-24A4-C1511F3947B4}"/>
              </a:ext>
            </a:extLst>
          </p:cNvPr>
          <p:cNvPicPr>
            <a:picLocks noChangeAspect="1"/>
          </p:cNvPicPr>
          <p:nvPr/>
        </p:nvPicPr>
        <p:blipFill>
          <a:blip r:embed="rId7"/>
          <a:stretch>
            <a:fillRect/>
          </a:stretch>
        </p:blipFill>
        <p:spPr>
          <a:xfrm>
            <a:off x="801526" y="1348237"/>
            <a:ext cx="3897474" cy="2653835"/>
          </a:xfrm>
          <a:prstGeom prst="rect">
            <a:avLst/>
          </a:prstGeom>
          <a:noFill/>
          <a:ln cap="flat">
            <a:noFill/>
          </a:ln>
        </p:spPr>
      </p:pic>
      <p:sp>
        <p:nvSpPr>
          <p:cNvPr id="26" name="TextBox 16">
            <a:extLst>
              <a:ext uri="{FF2B5EF4-FFF2-40B4-BE49-F238E27FC236}">
                <a16:creationId xmlns:a16="http://schemas.microsoft.com/office/drawing/2014/main" id="{AB545497-8330-65A3-7941-8DE321D3944A}"/>
              </a:ext>
            </a:extLst>
          </p:cNvPr>
          <p:cNvSpPr txBox="1"/>
          <p:nvPr/>
        </p:nvSpPr>
        <p:spPr>
          <a:xfrm>
            <a:off x="804031" y="1007687"/>
            <a:ext cx="3600422" cy="338556"/>
          </a:xfrm>
          <a:prstGeom prst="rect">
            <a:avLst/>
          </a:prstGeom>
          <a:noFill/>
          <a:ln cap="flat">
            <a:noFill/>
          </a:ln>
        </p:spPr>
        <p:txBody>
          <a:bodyPr vert="horz" wrap="square" lIns="91440" tIns="45720" rIns="91440" bIns="45720" anchor="t" anchorCtr="1" compatLnSpc="1">
            <a:sp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70C0"/>
                </a:solidFill>
                <a:uFillTx/>
                <a:latin typeface="Times New Roman" pitchFamily="16"/>
                <a:ea typeface="MS Gothic"/>
              </a:rPr>
              <a:t>Adversary sensing scenario</a:t>
            </a:r>
          </a:p>
        </p:txBody>
      </p:sp>
      <p:sp>
        <p:nvSpPr>
          <p:cNvPr id="27" name="Date Placeholder 1">
            <a:extLst>
              <a:ext uri="{FF2B5EF4-FFF2-40B4-BE49-F238E27FC236}">
                <a16:creationId xmlns:a16="http://schemas.microsoft.com/office/drawing/2014/main" id="{7B6EE421-34BF-C25E-1A22-604FCC98C969}"/>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
        <p:nvSpPr>
          <p:cNvPr id="28" name="Footer Placeholder 20">
            <a:extLst>
              <a:ext uri="{FF2B5EF4-FFF2-40B4-BE49-F238E27FC236}">
                <a16:creationId xmlns:a16="http://schemas.microsoft.com/office/drawing/2014/main" id="{D22979B9-8625-FB21-0215-9BA962AA6B9F}"/>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29" name="Slide Number Placeholder 23">
            <a:extLst>
              <a:ext uri="{FF2B5EF4-FFF2-40B4-BE49-F238E27FC236}">
                <a16:creationId xmlns:a16="http://schemas.microsoft.com/office/drawing/2014/main" id="{CF0C3AAB-1C2F-BD79-99A2-09586F87767A}"/>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09A96F8E-5DE1-4651-B8E9-82BB3BB662D6}" type="slidenum">
              <a:t>4</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30" name="TextBox 30">
            <a:extLst>
              <a:ext uri="{FF2B5EF4-FFF2-40B4-BE49-F238E27FC236}">
                <a16:creationId xmlns:a16="http://schemas.microsoft.com/office/drawing/2014/main" id="{638F6AE9-EC8E-E0AB-9DD1-9C21D42B8FEC}"/>
              </a:ext>
            </a:extLst>
          </p:cNvPr>
          <p:cNvSpPr txBox="1"/>
          <p:nvPr/>
        </p:nvSpPr>
        <p:spPr>
          <a:xfrm>
            <a:off x="634831" y="4048295"/>
            <a:ext cx="4543726"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Engineer artificial sidelobes into the AF that: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Create ‘ghost’ targets at the Sensing Eve and obstruct adversary / unauthorised sensing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Are resolvable at the legitimate sensor by simple techniques such as Reciprocal Filtering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3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7904-C293-17CA-D708-8C2F090D185E}"/>
              </a:ext>
            </a:extLst>
          </p:cNvPr>
          <p:cNvSpPr txBox="1"/>
          <p:nvPr/>
        </p:nvSpPr>
        <p:spPr>
          <a:xfrm>
            <a:off x="1329674" y="82460"/>
            <a:ext cx="7833381" cy="47261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Times New Roman"/>
                <a:ea typeface="MS Gothic"/>
              </a:rPr>
              <a:t>Change the OFDM subcarrier power allocation</a:t>
            </a:r>
            <a:endParaRPr lang="en-GB" sz="2000" b="1" i="0" u="none" strike="noStrike" kern="1200" cap="none" spc="0" baseline="0">
              <a:solidFill>
                <a:srgbClr val="FFFFFF"/>
              </a:solidFill>
              <a:uFillTx/>
              <a:latin typeface="Times New Roman"/>
              <a:ea typeface="MS Gothic"/>
            </a:endParaRPr>
          </a:p>
        </p:txBody>
      </p:sp>
      <p:pic>
        <p:nvPicPr>
          <p:cNvPr id="3" name="Picture 1">
            <a:extLst>
              <a:ext uri="{FF2B5EF4-FFF2-40B4-BE49-F238E27FC236}">
                <a16:creationId xmlns:a16="http://schemas.microsoft.com/office/drawing/2014/main" id="{A4A7981B-301D-D37F-F74A-F47349F5BACA}"/>
              </a:ext>
            </a:extLst>
          </p:cNvPr>
          <p:cNvPicPr>
            <a:picLocks noChangeAspect="1"/>
          </p:cNvPicPr>
          <p:nvPr/>
        </p:nvPicPr>
        <p:blipFill>
          <a:blip r:embed="rId2"/>
          <a:srcRect b="55777"/>
          <a:stretch>
            <a:fillRect/>
          </a:stretch>
        </p:blipFill>
        <p:spPr>
          <a:xfrm>
            <a:off x="6633048" y="1775463"/>
            <a:ext cx="4704277" cy="1838675"/>
          </a:xfrm>
          <a:prstGeom prst="rect">
            <a:avLst/>
          </a:prstGeom>
          <a:noFill/>
          <a:ln cap="flat">
            <a:noFill/>
          </a:ln>
        </p:spPr>
      </p:pic>
      <p:pic>
        <p:nvPicPr>
          <p:cNvPr id="4" name="Picture 2">
            <a:extLst>
              <a:ext uri="{FF2B5EF4-FFF2-40B4-BE49-F238E27FC236}">
                <a16:creationId xmlns:a16="http://schemas.microsoft.com/office/drawing/2014/main" id="{562BD145-E483-72FA-2710-0A4D758F1755}"/>
              </a:ext>
            </a:extLst>
          </p:cNvPr>
          <p:cNvPicPr>
            <a:picLocks noChangeAspect="1"/>
          </p:cNvPicPr>
          <p:nvPr/>
        </p:nvPicPr>
        <p:blipFill>
          <a:blip r:embed="rId2"/>
          <a:srcRect t="55164"/>
          <a:stretch>
            <a:fillRect/>
          </a:stretch>
        </p:blipFill>
        <p:spPr>
          <a:xfrm>
            <a:off x="854671" y="1762716"/>
            <a:ext cx="4704277" cy="1864178"/>
          </a:xfrm>
          <a:prstGeom prst="rect">
            <a:avLst/>
          </a:prstGeom>
          <a:noFill/>
          <a:ln cap="flat">
            <a:noFill/>
          </a:ln>
        </p:spPr>
      </p:pic>
      <p:sp>
        <p:nvSpPr>
          <p:cNvPr id="5" name="TextBox 6">
            <a:extLst>
              <a:ext uri="{FF2B5EF4-FFF2-40B4-BE49-F238E27FC236}">
                <a16:creationId xmlns:a16="http://schemas.microsoft.com/office/drawing/2014/main" id="{FF4986EB-1574-A316-42C2-EBDF9633A62F}"/>
              </a:ext>
            </a:extLst>
          </p:cNvPr>
          <p:cNvSpPr txBox="1"/>
          <p:nvPr/>
        </p:nvSpPr>
        <p:spPr>
          <a:xfrm>
            <a:off x="1048825" y="1406136"/>
            <a:ext cx="4621459" cy="400114"/>
          </a:xfrm>
          <a:prstGeom prst="rect">
            <a:avLst/>
          </a:prstGeom>
          <a:noFill/>
          <a:ln cap="flat">
            <a:noFill/>
          </a:ln>
        </p:spPr>
        <p:txBody>
          <a:bodyPr vert="horz" wrap="square" lIns="91440" tIns="45720" rIns="91440" bIns="45720" anchor="t" anchorCtr="1" compatLnSpc="1">
            <a:sp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Times New Roman" pitchFamily="16"/>
                <a:ea typeface="MS Gothic"/>
              </a:rPr>
              <a:t>OFDM Subcarrier power allocation</a:t>
            </a:r>
            <a:r>
              <a:rPr lang="en-GB" sz="2000" b="0" i="0" u="none" strike="noStrike" kern="1200" cap="none" spc="0" baseline="0">
                <a:solidFill>
                  <a:srgbClr val="000000"/>
                </a:solidFill>
                <a:uFillTx/>
                <a:latin typeface="Times New Roman" pitchFamily="16"/>
                <a:ea typeface="MS Gothic"/>
              </a:rPr>
              <a:t>, </a:t>
            </a:r>
            <a:r>
              <a:rPr lang="en-GB" sz="2000" b="1" i="0" u="none" strike="noStrike" kern="1200" cap="none" spc="0" baseline="0">
                <a:solidFill>
                  <a:srgbClr val="000000"/>
                </a:solidFill>
                <a:uFillTx/>
                <a:latin typeface="Times New Roman" pitchFamily="16"/>
                <a:ea typeface="MS Gothic"/>
              </a:rPr>
              <a:t>W</a:t>
            </a:r>
          </a:p>
        </p:txBody>
      </p:sp>
      <p:sp>
        <p:nvSpPr>
          <p:cNvPr id="6" name="TextBox 7">
            <a:extLst>
              <a:ext uri="{FF2B5EF4-FFF2-40B4-BE49-F238E27FC236}">
                <a16:creationId xmlns:a16="http://schemas.microsoft.com/office/drawing/2014/main" id="{E5BD5AA4-CC95-FA91-843F-B079E54C0266}"/>
              </a:ext>
            </a:extLst>
          </p:cNvPr>
          <p:cNvSpPr txBox="1"/>
          <p:nvPr/>
        </p:nvSpPr>
        <p:spPr>
          <a:xfrm>
            <a:off x="7430560" y="1406136"/>
            <a:ext cx="3439607" cy="400114"/>
          </a:xfrm>
          <a:prstGeom prst="rect">
            <a:avLst/>
          </a:prstGeom>
          <a:noFill/>
          <a:ln cap="flat">
            <a:noFill/>
          </a:ln>
        </p:spPr>
        <p:txBody>
          <a:bodyPr vert="horz" wrap="square" lIns="91440" tIns="45720" rIns="91440" bIns="45720" anchor="t" anchorCtr="1" compatLnSpc="1">
            <a:sp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Times New Roman" pitchFamily="16"/>
                <a:ea typeface="MS Gothic"/>
              </a:rPr>
              <a:t>Ambiguity function, </a:t>
            </a:r>
          </a:p>
        </p:txBody>
      </p:sp>
      <p:sp>
        <p:nvSpPr>
          <p:cNvPr id="7" name="Arrow: Right 10">
            <a:extLst>
              <a:ext uri="{FF2B5EF4-FFF2-40B4-BE49-F238E27FC236}">
                <a16:creationId xmlns:a16="http://schemas.microsoft.com/office/drawing/2014/main" id="{978421DF-3203-1844-5635-5A778441FDEE}"/>
              </a:ext>
            </a:extLst>
          </p:cNvPr>
          <p:cNvSpPr/>
          <p:nvPr/>
        </p:nvSpPr>
        <p:spPr>
          <a:xfrm>
            <a:off x="5839038" y="2372264"/>
            <a:ext cx="513929" cy="472616"/>
          </a:xfrm>
          <a:custGeom>
            <a:avLst>
              <a:gd name="f0" fmla="val 1166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CC99"/>
          </a:solidFill>
          <a:ln w="25402" cap="flat">
            <a:solidFill>
              <a:srgbClr val="00553E"/>
            </a:solidFill>
            <a:prstDash val="solid"/>
            <a:miter/>
          </a:ln>
        </p:spPr>
        <p:txBody>
          <a:bodyPr vert="horz" wrap="square" lIns="91440" tIns="45720" rIns="91440" bIns="45720" anchor="ctr" anchorCtr="1" compatLnSpc="1">
            <a:no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Times New Roman"/>
              <a:ea typeface="MS Gothic"/>
            </a:endParaRPr>
          </a:p>
        </p:txBody>
      </p:sp>
      <p:pic>
        <p:nvPicPr>
          <p:cNvPr id="8" name="Picture 12">
            <a:extLst>
              <a:ext uri="{FF2B5EF4-FFF2-40B4-BE49-F238E27FC236}">
                <a16:creationId xmlns:a16="http://schemas.microsoft.com/office/drawing/2014/main" id="{64C380F4-5D91-3FDA-6D20-920E60CCD141}"/>
              </a:ext>
            </a:extLst>
          </p:cNvPr>
          <p:cNvPicPr>
            <a:picLocks noChangeAspect="1"/>
          </p:cNvPicPr>
          <p:nvPr/>
        </p:nvPicPr>
        <p:blipFill>
          <a:blip r:embed="rId3"/>
          <a:stretch>
            <a:fillRect/>
          </a:stretch>
        </p:blipFill>
        <p:spPr>
          <a:xfrm>
            <a:off x="6991246" y="3610517"/>
            <a:ext cx="4448245" cy="2180825"/>
          </a:xfrm>
          <a:prstGeom prst="rect">
            <a:avLst/>
          </a:prstGeom>
          <a:noFill/>
          <a:ln cap="flat">
            <a:noFill/>
          </a:ln>
        </p:spPr>
      </p:pic>
      <p:pic>
        <p:nvPicPr>
          <p:cNvPr id="9" name="Picture 15">
            <a:extLst>
              <a:ext uri="{FF2B5EF4-FFF2-40B4-BE49-F238E27FC236}">
                <a16:creationId xmlns:a16="http://schemas.microsoft.com/office/drawing/2014/main" id="{1326C419-8C2A-AA35-0B3A-F08C525E0766}"/>
              </a:ext>
            </a:extLst>
          </p:cNvPr>
          <p:cNvPicPr>
            <a:picLocks noChangeAspect="1"/>
          </p:cNvPicPr>
          <p:nvPr/>
        </p:nvPicPr>
        <p:blipFill>
          <a:blip r:embed="rId4"/>
          <a:stretch>
            <a:fillRect/>
          </a:stretch>
        </p:blipFill>
        <p:spPr>
          <a:xfrm>
            <a:off x="1020177" y="3701326"/>
            <a:ext cx="4277325" cy="676372"/>
          </a:xfrm>
          <a:prstGeom prst="rect">
            <a:avLst/>
          </a:prstGeom>
          <a:noFill/>
          <a:ln cap="flat">
            <a:noFill/>
          </a:ln>
        </p:spPr>
      </p:pic>
      <p:sp>
        <p:nvSpPr>
          <p:cNvPr id="10" name="CustomShape 9">
            <a:extLst>
              <a:ext uri="{FF2B5EF4-FFF2-40B4-BE49-F238E27FC236}">
                <a16:creationId xmlns:a16="http://schemas.microsoft.com/office/drawing/2014/main" id="{ACD11A5D-7D3F-D9F2-721F-FF8790A9B038}"/>
              </a:ext>
            </a:extLst>
          </p:cNvPr>
          <p:cNvSpPr/>
          <p:nvPr/>
        </p:nvSpPr>
        <p:spPr>
          <a:xfrm>
            <a:off x="1493151" y="5680389"/>
            <a:ext cx="8785171" cy="983428"/>
          </a:xfrm>
          <a:prstGeom prst="rect">
            <a:avLst/>
          </a:prstGeom>
          <a:noFill/>
          <a:ln cap="flat">
            <a:noFill/>
            <a:prstDash val="solid"/>
          </a:ln>
        </p:spPr>
        <p:txBody>
          <a:bodyPr vert="horz" wrap="square" lIns="90004" tIns="44997" rIns="90004" bIns="44997" anchor="t" anchorCtr="0" compatLnSpc="1">
            <a:spAutoFit/>
          </a:bodyPr>
          <a:lstStyle/>
          <a:p>
            <a:pPr marL="356" marR="0" lvl="0" indent="0" algn="l" defTabSz="449263"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1" baseline="0">
                <a:solidFill>
                  <a:srgbClr val="000000"/>
                </a:solidFill>
                <a:uFillTx/>
                <a:latin typeface="Arial"/>
                <a:ea typeface="Times New Roman"/>
              </a:rPr>
              <a:t>K. Han, C. Masouros, “methods and apparatus for preventing unauthorized sensing</a:t>
            </a:r>
            <a:r>
              <a:rPr lang="en-GB" sz="1200" b="0" i="0" u="none" strike="noStrike" kern="1200" cap="none" spc="-1" baseline="0">
                <a:solidFill>
                  <a:srgbClr val="000000"/>
                </a:solidFill>
                <a:uFillTx/>
                <a:latin typeface="Times New Roman"/>
                <a:ea typeface="Times New Roman"/>
              </a:rPr>
              <a:t>”, PATENT filed </a:t>
            </a:r>
            <a:endParaRPr lang="en-GB" sz="1200" b="0" i="0" u="none" strike="noStrike" kern="1200" cap="none" spc="-1" baseline="0">
              <a:solidFill>
                <a:srgbClr val="000000"/>
              </a:solidFill>
              <a:uFillTx/>
              <a:latin typeface="Arial"/>
              <a:ea typeface="Times New Roman"/>
            </a:endParaRPr>
          </a:p>
          <a:p>
            <a:pPr marL="356" marR="0" lvl="0" indent="0" algn="l" defTabSz="449263"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1" baseline="0">
                <a:solidFill>
                  <a:srgbClr val="000000"/>
                </a:solidFill>
                <a:uFillTx/>
                <a:latin typeface="Arial"/>
                <a:ea typeface="Times New Roman"/>
              </a:rPr>
              <a:t>K. Han, K. Meng, C. Masouros, “Sensing-Secure ISAC: Ambiguity Function Engineering for Impairing Unauthorized Sensing” IEEE Trans Wireless Comm, under review </a:t>
            </a:r>
          </a:p>
          <a:p>
            <a:pPr marL="356" marR="0" lvl="0" indent="0" algn="l" defTabSz="449263" rtl="0" fontAlgn="auto" hangingPunct="0">
              <a:lnSpc>
                <a:spcPct val="100000"/>
              </a:lnSpc>
              <a:spcBef>
                <a:spcPts val="0"/>
              </a:spcBef>
              <a:spcAft>
                <a:spcPts val="600"/>
              </a:spcAft>
              <a:buNone/>
              <a:tabLst/>
              <a:defRPr sz="1800" b="0" i="0" u="none" strike="noStrike" kern="0" cap="none" spc="0" baseline="0">
                <a:solidFill>
                  <a:srgbClr val="000000"/>
                </a:solidFill>
                <a:uFillTx/>
              </a:defRPr>
            </a:pPr>
            <a:endParaRPr lang="en-GB" sz="1200" b="0" i="0" u="none" strike="noStrike" kern="1200" cap="none" spc="-1" baseline="0">
              <a:solidFill>
                <a:srgbClr val="000000"/>
              </a:solidFill>
              <a:uFillTx/>
              <a:latin typeface="Arial"/>
              <a:ea typeface="Times New Roman"/>
            </a:endParaRPr>
          </a:p>
        </p:txBody>
      </p:sp>
      <p:sp>
        <p:nvSpPr>
          <p:cNvPr id="11" name="Date Placeholder 5">
            <a:extLst>
              <a:ext uri="{FF2B5EF4-FFF2-40B4-BE49-F238E27FC236}">
                <a16:creationId xmlns:a16="http://schemas.microsoft.com/office/drawing/2014/main" id="{9351FACC-EF08-7992-4A39-FB2FE8E90912}"/>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
        <p:nvSpPr>
          <p:cNvPr id="12" name="Footer Placeholder 8">
            <a:extLst>
              <a:ext uri="{FF2B5EF4-FFF2-40B4-BE49-F238E27FC236}">
                <a16:creationId xmlns:a16="http://schemas.microsoft.com/office/drawing/2014/main" id="{7B34EF4A-D935-129F-3245-328CF21A30F8}"/>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13" name="Slide Number Placeholder 9">
            <a:extLst>
              <a:ext uri="{FF2B5EF4-FFF2-40B4-BE49-F238E27FC236}">
                <a16:creationId xmlns:a16="http://schemas.microsoft.com/office/drawing/2014/main" id="{FA7AAC9C-5DC6-4D70-E512-B5344B988D3F}"/>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7F10A587-B188-4F23-AD28-E7FB1EE8FEF6}" type="slidenum">
              <a:t>5</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14" name="TextBox 6">
            <a:extLst>
              <a:ext uri="{FF2B5EF4-FFF2-40B4-BE49-F238E27FC236}">
                <a16:creationId xmlns:a16="http://schemas.microsoft.com/office/drawing/2014/main" id="{49EE20FC-4E2D-DE9A-2983-6849D305D82E}"/>
              </a:ext>
            </a:extLst>
          </p:cNvPr>
          <p:cNvSpPr txBox="1"/>
          <p:nvPr/>
        </p:nvSpPr>
        <p:spPr>
          <a:xfrm>
            <a:off x="1893612" y="885669"/>
            <a:ext cx="8785171" cy="400114"/>
          </a:xfrm>
          <a:prstGeom prst="rect">
            <a:avLst/>
          </a:prstGeom>
          <a:solidFill>
            <a:srgbClr val="FFFFCC"/>
          </a:solidFill>
          <a:ln cap="flat">
            <a:noFill/>
          </a:ln>
        </p:spPr>
        <p:txBody>
          <a:bodyPr vert="horz" wrap="square" lIns="91440" tIns="45720" rIns="91440" bIns="45720" anchor="t" anchorCtr="1"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B050"/>
                </a:solidFill>
                <a:uFillTx/>
                <a:latin typeface="Times New Roman" pitchFamily="16"/>
                <a:ea typeface="MS Gothic"/>
              </a:rPr>
              <a:t>Idea</a:t>
            </a:r>
            <a:r>
              <a:rPr lang="en-GB" sz="2000" b="1" i="0" u="none" strike="noStrike" kern="1200" cap="none" spc="0" baseline="0">
                <a:solidFill>
                  <a:srgbClr val="000000"/>
                </a:solidFill>
                <a:uFillTx/>
                <a:latin typeface="Times New Roman" pitchFamily="16"/>
                <a:ea typeface="MS Gothic"/>
              </a:rPr>
              <a:t>: </a:t>
            </a:r>
            <a:r>
              <a:rPr lang="en-GB" sz="2000" b="0" i="0" u="none" strike="noStrike" kern="1200" cap="none" spc="0" baseline="0">
                <a:solidFill>
                  <a:srgbClr val="000000"/>
                </a:solidFill>
                <a:uFillTx/>
                <a:latin typeface="Times New Roman" pitchFamily="16"/>
                <a:ea typeface="MS Gothic"/>
              </a:rPr>
              <a:t>design an </a:t>
            </a:r>
            <a:r>
              <a:rPr lang="en-GB" sz="2000" b="1" i="0" u="none" strike="noStrike" kern="1200" cap="none" spc="0" baseline="0">
                <a:solidFill>
                  <a:srgbClr val="000000"/>
                </a:solidFill>
                <a:uFillTx/>
                <a:latin typeface="Times New Roman" pitchFamily="16"/>
                <a:ea typeface="MS Gothic"/>
              </a:rPr>
              <a:t>OFDM power allocation </a:t>
            </a:r>
            <a:r>
              <a:rPr lang="en-GB" sz="2000" b="0" i="0" u="none" strike="noStrike" kern="1200" cap="none" spc="0" baseline="0">
                <a:solidFill>
                  <a:srgbClr val="000000"/>
                </a:solidFill>
                <a:uFillTx/>
                <a:latin typeface="Times New Roman" pitchFamily="16"/>
                <a:ea typeface="MS Gothic"/>
              </a:rPr>
              <a:t>approach to create artificial AF sidelobes </a:t>
            </a:r>
          </a:p>
        </p:txBody>
      </p:sp>
      <p:pic>
        <p:nvPicPr>
          <p:cNvPr id="15" name="Picture 24">
            <a:extLst>
              <a:ext uri="{FF2B5EF4-FFF2-40B4-BE49-F238E27FC236}">
                <a16:creationId xmlns:a16="http://schemas.microsoft.com/office/drawing/2014/main" id="{E82B316D-F104-799E-A8C7-065F13BD7C18}"/>
              </a:ext>
            </a:extLst>
          </p:cNvPr>
          <p:cNvPicPr>
            <a:picLocks noChangeAspect="1"/>
          </p:cNvPicPr>
          <p:nvPr/>
        </p:nvPicPr>
        <p:blipFill>
          <a:blip r:embed="rId5"/>
          <a:stretch>
            <a:fillRect/>
          </a:stretch>
        </p:blipFill>
        <p:spPr>
          <a:xfrm>
            <a:off x="1217359" y="776142"/>
            <a:ext cx="551575" cy="555562"/>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846">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6A43E-6F24-2572-DA8D-17075A362D54}"/>
              </a:ext>
            </a:extLst>
          </p:cNvPr>
          <p:cNvSpPr txBox="1">
            <a:spLocks noGrp="1"/>
          </p:cNvSpPr>
          <p:nvPr>
            <p:ph type="title"/>
          </p:nvPr>
        </p:nvSpPr>
        <p:spPr>
          <a:xfrm>
            <a:off x="1371517" y="90114"/>
            <a:ext cx="8909776" cy="429768"/>
          </a:xfrm>
        </p:spPr>
        <p:txBody>
          <a:bodyPr>
            <a:normAutofit/>
          </a:bodyPr>
          <a:lstStyle/>
          <a:p>
            <a:pPr lvl="0"/>
            <a:r>
              <a:rPr lang="en-US" sz="2100">
                <a:solidFill>
                  <a:srgbClr val="FFFFFF"/>
                </a:solidFill>
                <a:latin typeface="Calibri" pitchFamily="34"/>
                <a:cs typeface="Calibri" pitchFamily="34"/>
              </a:rPr>
              <a:t>Simulation results</a:t>
            </a:r>
          </a:p>
        </p:txBody>
      </p:sp>
      <p:sp>
        <p:nvSpPr>
          <p:cNvPr id="3" name="文本框 51">
            <a:extLst>
              <a:ext uri="{FF2B5EF4-FFF2-40B4-BE49-F238E27FC236}">
                <a16:creationId xmlns:a16="http://schemas.microsoft.com/office/drawing/2014/main" id="{762A7D08-364E-A07D-26C7-088D99149C0D}"/>
              </a:ext>
            </a:extLst>
          </p:cNvPr>
          <p:cNvSpPr txBox="1"/>
          <p:nvPr/>
        </p:nvSpPr>
        <p:spPr>
          <a:xfrm>
            <a:off x="6559146" y="809911"/>
            <a:ext cx="5009458" cy="461662"/>
          </a:xfrm>
          <a:prstGeom prst="rect">
            <a:avLst/>
          </a:prstGeom>
          <a:noFill/>
          <a:ln cap="flat">
            <a:noFill/>
          </a:ln>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70C0"/>
                </a:solidFill>
                <a:uFillTx/>
                <a:latin typeface="Calibri" pitchFamily="34"/>
                <a:ea typeface="MS Gothic"/>
                <a:cs typeface="Calibri" pitchFamily="34"/>
              </a:rPr>
              <a:t>Sensing Security vs Comms trade-off</a:t>
            </a:r>
            <a:endParaRPr lang="en-US" sz="2400" b="1" i="0" u="none" strike="noStrike" kern="1200" cap="none" spc="0" baseline="0">
              <a:solidFill>
                <a:srgbClr val="0070C0"/>
              </a:solidFill>
              <a:uFillTx/>
              <a:latin typeface="Calibri" pitchFamily="34"/>
              <a:ea typeface="MS Gothic"/>
              <a:cs typeface="Calibri" pitchFamily="34"/>
            </a:endParaRPr>
          </a:p>
        </p:txBody>
      </p:sp>
      <p:sp>
        <p:nvSpPr>
          <p:cNvPr id="4" name="CustomShape 61">
            <a:extLst>
              <a:ext uri="{FF2B5EF4-FFF2-40B4-BE49-F238E27FC236}">
                <a16:creationId xmlns:a16="http://schemas.microsoft.com/office/drawing/2014/main" id="{15121063-4471-274B-C882-BE587F998E5F}"/>
              </a:ext>
            </a:extLst>
          </p:cNvPr>
          <p:cNvSpPr/>
          <p:nvPr/>
        </p:nvSpPr>
        <p:spPr>
          <a:xfrm>
            <a:off x="3968486" y="4673534"/>
            <a:ext cx="6520092" cy="1137321"/>
          </a:xfrm>
          <a:prstGeom prst="rect">
            <a:avLst/>
          </a:prstGeom>
          <a:solidFill>
            <a:srgbClr val="FFFFCC"/>
          </a:solidFill>
          <a:ln cap="flat">
            <a:noFill/>
            <a:prstDash val="solid"/>
          </a:ln>
        </p:spPr>
        <p:txBody>
          <a:bodyPr vert="horz" wrap="square" lIns="90004" tIns="44997" rIns="90004" bIns="44997" anchor="t" anchorCtr="0" compatLnSpc="1">
            <a:spAutoFit/>
          </a:bodyPr>
          <a:lstStyle/>
          <a:p>
            <a:pPr marL="171367" marR="0" lvl="0" indent="-171001" algn="l" defTabSz="449263" rtl="0" fontAlgn="auto" hangingPunct="0">
              <a:lnSpc>
                <a:spcPct val="100000"/>
              </a:lnSpc>
              <a:spcBef>
                <a:spcPts val="0"/>
              </a:spcBef>
              <a:spcAft>
                <a:spcPts val="1200"/>
              </a:spcAft>
              <a:buClr>
                <a:srgbClr val="231F20"/>
              </a:buClr>
              <a:buSzPct val="100000"/>
              <a:buFont typeface="Arial"/>
              <a:buChar char="•"/>
              <a:tabLst/>
              <a:defRPr sz="1800" b="0" i="0" u="none" strike="noStrike" kern="0" cap="none" spc="0" baseline="0">
                <a:solidFill>
                  <a:srgbClr val="000000"/>
                </a:solidFill>
                <a:uFillTx/>
              </a:defRPr>
            </a:pPr>
            <a:r>
              <a:rPr lang="en-GB" sz="1600" b="0" i="0" u="none" strike="noStrike" kern="1200" cap="none" spc="-1" baseline="0">
                <a:solidFill>
                  <a:srgbClr val="231F20"/>
                </a:solidFill>
                <a:uFillTx/>
                <a:latin typeface="Arial"/>
                <a:ea typeface="MS Gothic"/>
              </a:rPr>
              <a:t>RMSE Gap increases with PSL level</a:t>
            </a:r>
          </a:p>
          <a:p>
            <a:pPr marL="171367" marR="0" lvl="0" indent="-171001" algn="l" defTabSz="449263" rtl="0" fontAlgn="auto" hangingPunct="0">
              <a:lnSpc>
                <a:spcPct val="100000"/>
              </a:lnSpc>
              <a:spcBef>
                <a:spcPts val="0"/>
              </a:spcBef>
              <a:spcAft>
                <a:spcPts val="1200"/>
              </a:spcAft>
              <a:buClr>
                <a:srgbClr val="231F20"/>
              </a:buClr>
              <a:buSzPct val="100000"/>
              <a:buFont typeface="Arial"/>
              <a:buChar char="•"/>
              <a:tabLst/>
              <a:defRPr sz="1800" b="0" i="0" u="none" strike="noStrike" kern="0" cap="none" spc="0" baseline="0">
                <a:solidFill>
                  <a:srgbClr val="000000"/>
                </a:solidFill>
                <a:uFillTx/>
              </a:defRPr>
            </a:pPr>
            <a:r>
              <a:rPr lang="en-GB" sz="1600" b="0" i="0" u="none" strike="noStrike" kern="1200" cap="none" spc="-1" baseline="0">
                <a:solidFill>
                  <a:srgbClr val="231F20"/>
                </a:solidFill>
                <a:uFillTx/>
                <a:latin typeface="Arial"/>
                <a:ea typeface="MS Gothic"/>
              </a:rPr>
              <a:t>RMSE Gap increases with #artificial peaks in AF</a:t>
            </a:r>
          </a:p>
          <a:p>
            <a:pPr marL="171367" marR="0" lvl="0" indent="-171001" algn="l" defTabSz="449263" rtl="0" fontAlgn="auto" hangingPunct="0">
              <a:lnSpc>
                <a:spcPct val="100000"/>
              </a:lnSpc>
              <a:spcBef>
                <a:spcPts val="0"/>
              </a:spcBef>
              <a:spcAft>
                <a:spcPts val="0"/>
              </a:spcAft>
              <a:buClr>
                <a:srgbClr val="231F20"/>
              </a:buClr>
              <a:buSzPct val="100000"/>
              <a:buFont typeface="Arial"/>
              <a:buChar char="•"/>
              <a:tabLst/>
              <a:defRPr sz="1800" b="0" i="0" u="none" strike="noStrike" kern="0" cap="none" spc="0" baseline="0">
                <a:solidFill>
                  <a:srgbClr val="000000"/>
                </a:solidFill>
                <a:uFillTx/>
              </a:defRPr>
            </a:pPr>
            <a:r>
              <a:rPr lang="en-GB" sz="1600" b="0" i="0" u="none" strike="noStrike" kern="1200" cap="none" spc="-1" baseline="0">
                <a:solidFill>
                  <a:srgbClr val="231F20"/>
                </a:solidFill>
                <a:uFillTx/>
                <a:latin typeface="Arial"/>
                <a:ea typeface="MS Gothic"/>
              </a:rPr>
              <a:t>Trade-off between </a:t>
            </a:r>
            <a:r>
              <a:rPr lang="en-GB" sz="1600" b="1" i="0" u="none" strike="noStrike" kern="1200" cap="none" spc="-1" baseline="0">
                <a:solidFill>
                  <a:srgbClr val="231F20"/>
                </a:solidFill>
                <a:uFillTx/>
                <a:latin typeface="Arial"/>
                <a:ea typeface="MS Gothic"/>
              </a:rPr>
              <a:t>Secure Sensing </a:t>
            </a:r>
            <a:r>
              <a:rPr lang="en-GB" sz="1600" b="0" i="0" u="none" strike="noStrike" kern="1200" cap="none" spc="-1" baseline="0">
                <a:solidFill>
                  <a:srgbClr val="231F20"/>
                </a:solidFill>
                <a:uFillTx/>
                <a:latin typeface="Arial"/>
                <a:ea typeface="MS Gothic"/>
              </a:rPr>
              <a:t>vs </a:t>
            </a:r>
            <a:r>
              <a:rPr lang="en-GB" sz="1600" b="1" i="0" u="none" strike="noStrike" kern="1200" cap="none" spc="-1" baseline="0">
                <a:solidFill>
                  <a:srgbClr val="231F20"/>
                </a:solidFill>
                <a:uFillTx/>
                <a:latin typeface="Arial"/>
                <a:ea typeface="MS Gothic"/>
              </a:rPr>
              <a:t>Comms</a:t>
            </a:r>
            <a:r>
              <a:rPr lang="en-GB" sz="1600" b="0" i="0" u="none" strike="noStrike" kern="1200" cap="none" spc="-1" baseline="0">
                <a:solidFill>
                  <a:srgbClr val="231F20"/>
                </a:solidFill>
                <a:uFillTx/>
                <a:latin typeface="Arial"/>
                <a:ea typeface="MS Gothic"/>
              </a:rPr>
              <a:t> performance</a:t>
            </a:r>
            <a:endParaRPr lang="en-GB" sz="1600" b="0" i="0" u="none" strike="noStrike" kern="1200" cap="none" spc="-1" baseline="0">
              <a:solidFill>
                <a:srgbClr val="FFFFFF"/>
              </a:solidFill>
              <a:uFillTx/>
              <a:latin typeface="Arial"/>
              <a:ea typeface="MS Gothic"/>
            </a:endParaRPr>
          </a:p>
        </p:txBody>
      </p:sp>
      <p:pic>
        <p:nvPicPr>
          <p:cNvPr id="5" name="Picture 11">
            <a:extLst>
              <a:ext uri="{FF2B5EF4-FFF2-40B4-BE49-F238E27FC236}">
                <a16:creationId xmlns:a16="http://schemas.microsoft.com/office/drawing/2014/main" id="{5B2F6728-B018-09FB-EAD8-3DFAAA1264B0}"/>
              </a:ext>
            </a:extLst>
          </p:cNvPr>
          <p:cNvPicPr>
            <a:picLocks noChangeAspect="1"/>
          </p:cNvPicPr>
          <p:nvPr/>
        </p:nvPicPr>
        <p:blipFill>
          <a:blip r:embed="rId2"/>
          <a:stretch>
            <a:fillRect/>
          </a:stretch>
        </p:blipFill>
        <p:spPr>
          <a:xfrm>
            <a:off x="1604104" y="1179722"/>
            <a:ext cx="4168219" cy="3310694"/>
          </a:xfrm>
          <a:prstGeom prst="rect">
            <a:avLst/>
          </a:prstGeom>
          <a:noFill/>
          <a:ln cap="flat">
            <a:noFill/>
          </a:ln>
        </p:spPr>
      </p:pic>
      <p:pic>
        <p:nvPicPr>
          <p:cNvPr id="6" name="Picture 15">
            <a:extLst>
              <a:ext uri="{FF2B5EF4-FFF2-40B4-BE49-F238E27FC236}">
                <a16:creationId xmlns:a16="http://schemas.microsoft.com/office/drawing/2014/main" id="{717DE05A-3E81-C4D0-7B48-BC7CABE9F1B7}"/>
              </a:ext>
            </a:extLst>
          </p:cNvPr>
          <p:cNvPicPr>
            <a:picLocks noChangeAspect="1"/>
          </p:cNvPicPr>
          <p:nvPr/>
        </p:nvPicPr>
        <p:blipFill>
          <a:blip r:embed="rId3"/>
          <a:stretch>
            <a:fillRect/>
          </a:stretch>
        </p:blipFill>
        <p:spPr>
          <a:xfrm>
            <a:off x="5987646" y="1362364"/>
            <a:ext cx="4590095" cy="2962582"/>
          </a:xfrm>
          <a:prstGeom prst="rect">
            <a:avLst/>
          </a:prstGeom>
          <a:noFill/>
          <a:ln cap="flat">
            <a:noFill/>
          </a:ln>
        </p:spPr>
      </p:pic>
      <p:sp>
        <p:nvSpPr>
          <p:cNvPr id="7" name="文本框 51">
            <a:extLst>
              <a:ext uri="{FF2B5EF4-FFF2-40B4-BE49-F238E27FC236}">
                <a16:creationId xmlns:a16="http://schemas.microsoft.com/office/drawing/2014/main" id="{CAAD6E5F-8606-C483-1E55-C854CF3F6180}"/>
              </a:ext>
            </a:extLst>
          </p:cNvPr>
          <p:cNvSpPr txBox="1"/>
          <p:nvPr/>
        </p:nvSpPr>
        <p:spPr>
          <a:xfrm>
            <a:off x="2317985" y="3600504"/>
            <a:ext cx="2831713" cy="317461"/>
          </a:xfrm>
          <a:prstGeom prst="rect">
            <a:avLst/>
          </a:prstGeom>
          <a:noFill/>
          <a:ln cap="flat">
            <a:noFill/>
          </a:ln>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az-AZ" sz="1400" b="0" i="0" u="none" strike="noStrike" kern="1200" cap="none" spc="0" baseline="0">
                <a:solidFill>
                  <a:srgbClr val="C00000"/>
                </a:solidFill>
                <a:uFillTx/>
                <a:latin typeface="Calibri" pitchFamily="34"/>
                <a:ea typeface="MS Gothic"/>
                <a:cs typeface="Calibri" pitchFamily="34"/>
              </a:rPr>
              <a:t>Є</a:t>
            </a:r>
            <a:r>
              <a:rPr lang="en-GB" sz="1400" b="0" i="0" u="none" strike="noStrike" kern="1200" cap="none" spc="0" baseline="-25000">
                <a:solidFill>
                  <a:srgbClr val="C00000"/>
                </a:solidFill>
                <a:uFillTx/>
                <a:latin typeface="Calibri" pitchFamily="34"/>
                <a:ea typeface="MS Gothic"/>
                <a:cs typeface="Calibri" pitchFamily="34"/>
              </a:rPr>
              <a:t>PSL</a:t>
            </a:r>
            <a:r>
              <a:rPr lang="en-GB" sz="1400" b="0" i="0" u="none" strike="noStrike" kern="1200" cap="none" spc="0" baseline="0">
                <a:solidFill>
                  <a:srgbClr val="C00000"/>
                </a:solidFill>
                <a:uFillTx/>
                <a:latin typeface="Calibri" pitchFamily="34"/>
                <a:ea typeface="MS Gothic"/>
                <a:cs typeface="Calibri" pitchFamily="34"/>
              </a:rPr>
              <a:t>: AF peak sidelobe level</a:t>
            </a:r>
            <a:endParaRPr lang="en-US" sz="1400" b="0" i="0" u="none" strike="noStrike" kern="1200" cap="none" spc="0" baseline="0">
              <a:solidFill>
                <a:srgbClr val="C00000"/>
              </a:solidFill>
              <a:uFillTx/>
              <a:latin typeface="Calibri" pitchFamily="34"/>
              <a:ea typeface="MS Gothic"/>
              <a:cs typeface="Calibri" pitchFamily="34"/>
            </a:endParaRPr>
          </a:p>
        </p:txBody>
      </p:sp>
      <p:sp>
        <p:nvSpPr>
          <p:cNvPr id="8" name="文本框 51">
            <a:extLst>
              <a:ext uri="{FF2B5EF4-FFF2-40B4-BE49-F238E27FC236}">
                <a16:creationId xmlns:a16="http://schemas.microsoft.com/office/drawing/2014/main" id="{9E9D6E13-2E12-FE9C-E707-692E312D1EE2}"/>
              </a:ext>
            </a:extLst>
          </p:cNvPr>
          <p:cNvSpPr txBox="1"/>
          <p:nvPr/>
        </p:nvSpPr>
        <p:spPr>
          <a:xfrm>
            <a:off x="2444346" y="789401"/>
            <a:ext cx="2831713" cy="461662"/>
          </a:xfrm>
          <a:prstGeom prst="rect">
            <a:avLst/>
          </a:prstGeom>
          <a:noFill/>
          <a:ln cap="flat">
            <a:noFill/>
          </a:ln>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70C0"/>
                </a:solidFill>
                <a:uFillTx/>
                <a:latin typeface="Calibri" pitchFamily="34"/>
                <a:ea typeface="MS Gothic"/>
                <a:cs typeface="Calibri" pitchFamily="34"/>
              </a:rPr>
              <a:t>Sensing Security</a:t>
            </a:r>
            <a:endParaRPr lang="en-US" sz="2400" b="1" i="0" u="none" strike="noStrike" kern="1200" cap="none" spc="0" baseline="0">
              <a:solidFill>
                <a:srgbClr val="0070C0"/>
              </a:solidFill>
              <a:uFillTx/>
              <a:latin typeface="Calibri" pitchFamily="34"/>
              <a:ea typeface="MS Gothic"/>
              <a:cs typeface="Calibri" pitchFamily="34"/>
            </a:endParaRPr>
          </a:p>
        </p:txBody>
      </p:sp>
      <p:grpSp>
        <p:nvGrpSpPr>
          <p:cNvPr id="9" name="Group 19">
            <a:extLst>
              <a:ext uri="{FF2B5EF4-FFF2-40B4-BE49-F238E27FC236}">
                <a16:creationId xmlns:a16="http://schemas.microsoft.com/office/drawing/2014/main" id="{361EF80E-53AE-44BD-8BD3-61E0C8BC0590}"/>
              </a:ext>
            </a:extLst>
          </p:cNvPr>
          <p:cNvGrpSpPr/>
          <p:nvPr/>
        </p:nvGrpSpPr>
        <p:grpSpPr>
          <a:xfrm>
            <a:off x="1388809" y="4324947"/>
            <a:ext cx="1933718" cy="1696340"/>
            <a:chOff x="1388809" y="4324947"/>
            <a:chExt cx="1933718" cy="1696340"/>
          </a:xfrm>
        </p:grpSpPr>
        <p:pic>
          <p:nvPicPr>
            <p:cNvPr id="10" name="Content Placeholder 15" descr="A graph of a function&#10;&#10;Description automatically generated">
              <a:extLst>
                <a:ext uri="{FF2B5EF4-FFF2-40B4-BE49-F238E27FC236}">
                  <a16:creationId xmlns:a16="http://schemas.microsoft.com/office/drawing/2014/main" id="{BBA854A9-58B7-3E79-4462-C98BF0CB30F1}"/>
                </a:ext>
              </a:extLst>
            </p:cNvPr>
            <p:cNvPicPr>
              <a:picLocks noChangeAspect="1"/>
            </p:cNvPicPr>
            <p:nvPr/>
          </p:nvPicPr>
          <p:blipFill>
            <a:blip r:embed="rId4"/>
            <a:srcRect l="8094" t="6883" r="7762"/>
            <a:stretch>
              <a:fillRect/>
            </a:stretch>
          </p:blipFill>
          <p:spPr>
            <a:xfrm>
              <a:off x="1388809" y="4324947"/>
              <a:ext cx="1933718" cy="1696340"/>
            </a:xfrm>
            <a:prstGeom prst="rect">
              <a:avLst/>
            </a:prstGeom>
            <a:noFill/>
            <a:ln cap="flat">
              <a:noFill/>
            </a:ln>
            <a:effectLst>
              <a:outerShdw dist="38096" dir="2700000" algn="tl">
                <a:srgbClr val="000000">
                  <a:alpha val="40000"/>
                </a:srgbClr>
              </a:outerShdw>
            </a:effectLst>
          </p:spPr>
        </p:pic>
        <p:sp>
          <p:nvSpPr>
            <p:cNvPr id="11" name="Oval 18">
              <a:extLst>
                <a:ext uri="{FF2B5EF4-FFF2-40B4-BE49-F238E27FC236}">
                  <a16:creationId xmlns:a16="http://schemas.microsoft.com/office/drawing/2014/main" id="{EF5E05ED-2DA3-C08A-22DC-C74CFE62171D}"/>
                </a:ext>
              </a:extLst>
            </p:cNvPr>
            <p:cNvSpPr/>
            <p:nvPr/>
          </p:nvSpPr>
          <p:spPr>
            <a:xfrm>
              <a:off x="2461016" y="5181657"/>
              <a:ext cx="136931" cy="190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C00000"/>
              </a:solidFill>
              <a:prstDash val="solid"/>
              <a:miter/>
            </a:ln>
          </p:spPr>
          <p:txBody>
            <a:bodyPr vert="horz" wrap="square" lIns="91440" tIns="45720" rIns="91440" bIns="45720" anchor="ctr" anchorCtr="1" compatLnSpc="1">
              <a:no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a:ea typeface="MS Gothic"/>
              </a:endParaRPr>
            </a:p>
          </p:txBody>
        </p:sp>
      </p:grpSp>
      <p:sp>
        <p:nvSpPr>
          <p:cNvPr id="12" name="TextBox 21">
            <a:extLst>
              <a:ext uri="{FF2B5EF4-FFF2-40B4-BE49-F238E27FC236}">
                <a16:creationId xmlns:a16="http://schemas.microsoft.com/office/drawing/2014/main" id="{CA36639D-C93E-959D-D6E5-CC702435D944}"/>
              </a:ext>
            </a:extLst>
          </p:cNvPr>
          <p:cNvSpPr txBox="1"/>
          <p:nvPr/>
        </p:nvSpPr>
        <p:spPr>
          <a:xfrm>
            <a:off x="6636093" y="2689762"/>
            <a:ext cx="2241203" cy="307777"/>
          </a:xfrm>
          <a:prstGeom prst="rect">
            <a:avLst/>
          </a:prstGeom>
          <a:noFill/>
          <a:ln cap="flat">
            <a:noFill/>
          </a:ln>
        </p:spPr>
        <p:txBody>
          <a:bodyPr vert="horz" wrap="square" lIns="91440" tIns="45720" rIns="91440" bIns="45720" anchor="t" anchorCtr="0" compatLnSpc="1">
            <a:sp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C00000"/>
                </a:solidFill>
                <a:uFillTx/>
                <a:latin typeface="NewTXMI"/>
                <a:ea typeface="MS Gothic"/>
              </a:rPr>
              <a:t>𝐿: </a:t>
            </a:r>
            <a:r>
              <a:rPr lang="en-GB" sz="1400" b="0" i="0" u="none" strike="noStrike" kern="1200" cap="none" spc="0" baseline="0">
                <a:solidFill>
                  <a:srgbClr val="C00000"/>
                </a:solidFill>
                <a:uFillTx/>
                <a:latin typeface="NimbusRomNo9L-Regu"/>
                <a:ea typeface="MS Gothic"/>
              </a:rPr>
              <a:t>#artificial peaks in AF</a:t>
            </a:r>
            <a:endParaRPr lang="en-GB" sz="1400" b="0" i="0" u="none" strike="noStrike" kern="1200" cap="none" spc="0" baseline="0">
              <a:solidFill>
                <a:srgbClr val="C00000"/>
              </a:solidFill>
              <a:uFillTx/>
              <a:latin typeface="Times New Roman" pitchFamily="16"/>
              <a:ea typeface="MS Gothic"/>
            </a:endParaRPr>
          </a:p>
        </p:txBody>
      </p:sp>
      <p:sp>
        <p:nvSpPr>
          <p:cNvPr id="13" name="Date Placeholder 4">
            <a:extLst>
              <a:ext uri="{FF2B5EF4-FFF2-40B4-BE49-F238E27FC236}">
                <a16:creationId xmlns:a16="http://schemas.microsoft.com/office/drawing/2014/main" id="{83876DAD-685C-3A5C-7807-F2D5B820FCF8}"/>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
        <p:nvSpPr>
          <p:cNvPr id="14" name="Footer Placeholder 7">
            <a:extLst>
              <a:ext uri="{FF2B5EF4-FFF2-40B4-BE49-F238E27FC236}">
                <a16:creationId xmlns:a16="http://schemas.microsoft.com/office/drawing/2014/main" id="{8E4CF21A-300E-D61B-3B3F-7D0F37E410EE}"/>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15" name="Slide Number Placeholder 8">
            <a:extLst>
              <a:ext uri="{FF2B5EF4-FFF2-40B4-BE49-F238E27FC236}">
                <a16:creationId xmlns:a16="http://schemas.microsoft.com/office/drawing/2014/main" id="{EF3EFA01-E727-D5AB-5E52-6B519A330424}"/>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7B276FF7-6E5D-41E1-87E9-0A05EB85ADDC}" type="slidenum">
              <a:t>6</a:t>
            </a:fld>
            <a:endParaRPr lang="en-GB" sz="1200" b="0" i="0" u="none" strike="noStrike" kern="1200" cap="none" spc="0" baseline="0">
              <a:solidFill>
                <a:srgbClr val="000000"/>
              </a:solidFill>
              <a:uFillTx/>
              <a:latin typeface="Times New Roman" pitchFamily="16"/>
              <a:ea typeface="MS Gothic"/>
              <a:cs typeface="Arial Unicode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848">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F824F5A-E435-8F1F-3E24-3C04C9075374}"/>
              </a:ext>
            </a:extLst>
          </p:cNvPr>
          <p:cNvPicPr>
            <a:picLocks noChangeAspect="1"/>
          </p:cNvPicPr>
          <p:nvPr/>
        </p:nvPicPr>
        <p:blipFill>
          <a:blip r:embed="rId2"/>
          <a:stretch>
            <a:fillRect/>
          </a:stretch>
        </p:blipFill>
        <p:spPr>
          <a:xfrm>
            <a:off x="6985001" y="2922586"/>
            <a:ext cx="4635788" cy="955072"/>
          </a:xfrm>
          <a:prstGeom prst="rect">
            <a:avLst/>
          </a:prstGeom>
          <a:noFill/>
          <a:ln cap="flat">
            <a:noFill/>
          </a:ln>
        </p:spPr>
      </p:pic>
      <p:sp>
        <p:nvSpPr>
          <p:cNvPr id="3" name="Title 1">
            <a:extLst>
              <a:ext uri="{FF2B5EF4-FFF2-40B4-BE49-F238E27FC236}">
                <a16:creationId xmlns:a16="http://schemas.microsoft.com/office/drawing/2014/main" id="{BA1C495B-12B9-E234-F9E8-FBF8B5627CC1}"/>
              </a:ext>
            </a:extLst>
          </p:cNvPr>
          <p:cNvSpPr txBox="1">
            <a:spLocks noGrp="1"/>
          </p:cNvSpPr>
          <p:nvPr>
            <p:ph type="title"/>
          </p:nvPr>
        </p:nvSpPr>
        <p:spPr/>
        <p:txBody>
          <a:bodyPr/>
          <a:lstStyle/>
          <a:p>
            <a:pPr lvl="0"/>
            <a:r>
              <a:rPr lang="en-GB"/>
              <a:t>Take Away</a:t>
            </a:r>
          </a:p>
        </p:txBody>
      </p:sp>
      <p:sp>
        <p:nvSpPr>
          <p:cNvPr id="4" name="Content Placeholder 2">
            <a:extLst>
              <a:ext uri="{FF2B5EF4-FFF2-40B4-BE49-F238E27FC236}">
                <a16:creationId xmlns:a16="http://schemas.microsoft.com/office/drawing/2014/main" id="{F4BD9DAE-54FD-CD18-8C2B-9A5B21A1A5CF}"/>
              </a:ext>
            </a:extLst>
          </p:cNvPr>
          <p:cNvSpPr txBox="1">
            <a:spLocks noGrp="1"/>
          </p:cNvSpPr>
          <p:nvPr>
            <p:ph idx="1"/>
          </p:nvPr>
        </p:nvSpPr>
        <p:spPr/>
        <p:txBody>
          <a:bodyPr/>
          <a:lstStyle/>
          <a:p>
            <a:pPr lvl="0"/>
            <a:r>
              <a:rPr lang="en-GB"/>
              <a:t>Need for 802.11 community to consider moving forward</a:t>
            </a:r>
          </a:p>
          <a:p>
            <a:pPr lvl="0">
              <a:buSzPct val="100000"/>
              <a:buFont typeface="Arial" pitchFamily="34"/>
              <a:buChar char="•"/>
            </a:pPr>
            <a:r>
              <a:rPr lang="en-GB"/>
              <a:t>Risks of ISAC not making it commercially if it is not (perceived to be) secure for its users</a:t>
            </a:r>
          </a:p>
          <a:p>
            <a:pPr lvl="0">
              <a:buSzPct val="100000"/>
              <a:buFont typeface="Arial" pitchFamily="34"/>
              <a:buChar char="•"/>
            </a:pPr>
            <a:r>
              <a:rPr lang="en-GB"/>
              <a:t>Put security at the core of ISAC research</a:t>
            </a:r>
          </a:p>
          <a:p>
            <a:pPr lvl="0">
              <a:buSzPct val="100000"/>
              <a:buFont typeface="Arial" pitchFamily="34"/>
              <a:buChar char="•"/>
            </a:pPr>
            <a:r>
              <a:rPr lang="en-GB"/>
              <a:t>Consider counter measures for adversary / unauthorised sensing</a:t>
            </a:r>
          </a:p>
          <a:p>
            <a:pPr lvl="0">
              <a:buSzPct val="100000"/>
              <a:buFont typeface="Arial" pitchFamily="34"/>
              <a:buChar char="•"/>
            </a:pPr>
            <a:r>
              <a:rPr lang="en-GB"/>
              <a:t>Other security risks include:</a:t>
            </a:r>
          </a:p>
          <a:p>
            <a:pPr lvl="1">
              <a:buSzPct val="100000"/>
              <a:buFont typeface="Arial" pitchFamily="34"/>
              <a:buChar char="•"/>
            </a:pPr>
            <a:r>
              <a:rPr lang="en-GB"/>
              <a:t>Data security</a:t>
            </a:r>
          </a:p>
          <a:p>
            <a:pPr lvl="1">
              <a:buSzPct val="100000"/>
              <a:buFont typeface="Arial" pitchFamily="34"/>
              <a:buChar char="•"/>
            </a:pPr>
            <a:r>
              <a:rPr lang="en-GB"/>
              <a:t>Jamming / Spoofing</a:t>
            </a:r>
          </a:p>
          <a:p>
            <a:pPr lvl="1">
              <a:buSzPct val="100000"/>
              <a:buFont typeface="Arial" pitchFamily="34"/>
              <a:buChar char="•"/>
            </a:pPr>
            <a:r>
              <a:rPr lang="en-GB"/>
              <a:t>Injection of false data</a:t>
            </a:r>
          </a:p>
        </p:txBody>
      </p:sp>
      <p:pic>
        <p:nvPicPr>
          <p:cNvPr id="5" name="Picture 4">
            <a:extLst>
              <a:ext uri="{FF2B5EF4-FFF2-40B4-BE49-F238E27FC236}">
                <a16:creationId xmlns:a16="http://schemas.microsoft.com/office/drawing/2014/main" id="{D4C9B2D3-7DD9-8700-E4C6-51ABD42B9A5F}"/>
              </a:ext>
            </a:extLst>
          </p:cNvPr>
          <p:cNvPicPr>
            <a:picLocks noChangeAspect="1"/>
          </p:cNvPicPr>
          <p:nvPr/>
        </p:nvPicPr>
        <p:blipFill>
          <a:blip r:embed="rId3"/>
          <a:stretch>
            <a:fillRect/>
          </a:stretch>
        </p:blipFill>
        <p:spPr>
          <a:xfrm>
            <a:off x="5479057" y="4755565"/>
            <a:ext cx="2367436" cy="986436"/>
          </a:xfrm>
          <a:prstGeom prst="rect">
            <a:avLst/>
          </a:prstGeom>
          <a:noFill/>
          <a:ln cap="flat">
            <a:noFill/>
          </a:ln>
        </p:spPr>
      </p:pic>
      <p:sp>
        <p:nvSpPr>
          <p:cNvPr id="6" name="TextBox 5">
            <a:extLst>
              <a:ext uri="{FF2B5EF4-FFF2-40B4-BE49-F238E27FC236}">
                <a16:creationId xmlns:a16="http://schemas.microsoft.com/office/drawing/2014/main" id="{B74E3A01-E92C-410B-0E0F-BC8F1706947D}"/>
              </a:ext>
            </a:extLst>
          </p:cNvPr>
          <p:cNvSpPr txBox="1"/>
          <p:nvPr/>
        </p:nvSpPr>
        <p:spPr>
          <a:xfrm>
            <a:off x="7951137" y="4698296"/>
            <a:ext cx="4036682" cy="107721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Aptos"/>
              </a:rPr>
              <a:t>ISAC ISG (90+ industries)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C00000"/>
                </a:solidFill>
                <a:uFillTx/>
                <a:latin typeface="Aptos"/>
              </a:rPr>
              <a:t>WI4: Security, Trustworthiness,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C00000"/>
                </a:solidFill>
                <a:uFillTx/>
                <a:latin typeface="Aptos"/>
              </a:rPr>
              <a:t>Sustainability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BB096-897D-C4C8-9451-D87EDF26B903}"/>
              </a:ext>
            </a:extLst>
          </p:cNvPr>
          <p:cNvSpPr txBox="1">
            <a:spLocks noGrp="1"/>
          </p:cNvSpPr>
          <p:nvPr>
            <p:ph type="title"/>
          </p:nvPr>
        </p:nvSpPr>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3" name="Content Placeholder 1">
            <a:extLst>
              <a:ext uri="{FF2B5EF4-FFF2-40B4-BE49-F238E27FC236}">
                <a16:creationId xmlns:a16="http://schemas.microsoft.com/office/drawing/2014/main" id="{1E0EECF4-67A2-17B4-4796-5FB2696E5282}"/>
              </a:ext>
            </a:extLst>
          </p:cNvPr>
          <p:cNvSpPr txBox="1">
            <a:spLocks noGrp="1"/>
          </p:cNvSpPr>
          <p:nvPr>
            <p:ph idx="1"/>
          </p:nvPr>
        </p:nvSpPr>
        <p:spPr/>
        <p:txBody>
          <a:bodyPr/>
          <a:lstStyle/>
          <a:p>
            <a:pPr marL="457200" lvl="0" indent="-457200">
              <a:buClr>
                <a:srgbClr val="000000"/>
              </a:buClr>
              <a:buSzPct val="100000"/>
              <a:buFont typeface="Times New Roman"/>
              <a:buAutoNum type="arabicPeriod"/>
            </a:pPr>
            <a:r>
              <a:rPr lang="en-GB" b="0">
                <a:latin typeface="Arial" pitchFamily="34"/>
              </a:rPr>
              <a:t>N. Su, F. Liu, J. Zou, C. Masouros, G. Alexandropoulos, A. Mourad, J. L. Hernando, Q. Zhang, T. Chan, </a:t>
            </a:r>
            <a:r>
              <a:rPr lang="en-US" b="0">
                <a:highlight>
                  <a:srgbClr val="FFFFFF"/>
                </a:highlight>
                <a:latin typeface="Arial" pitchFamily="34"/>
              </a:rPr>
              <a:t>“</a:t>
            </a:r>
            <a:r>
              <a:rPr lang="en-US" b="0">
                <a:latin typeface="Arial" pitchFamily="34"/>
              </a:rPr>
              <a:t>Integrating Sensing and Communications in 6G? Not until it is Secure to do so</a:t>
            </a:r>
            <a:r>
              <a:rPr lang="en-US" b="0" i="1">
                <a:highlight>
                  <a:srgbClr val="FFFFFF"/>
                </a:highlight>
                <a:latin typeface="Arial" pitchFamily="34"/>
              </a:rPr>
              <a:t>”</a:t>
            </a:r>
            <a:r>
              <a:rPr lang="en-US" b="0">
                <a:highlight>
                  <a:srgbClr val="FFFFFF"/>
                </a:highlight>
                <a:latin typeface="Arial" pitchFamily="34"/>
              </a:rPr>
              <a:t>, </a:t>
            </a:r>
            <a:r>
              <a:rPr lang="en-US" b="0">
                <a:latin typeface="Arial" pitchFamily="34"/>
              </a:rPr>
              <a:t>IEEE Wireless Comms., </a:t>
            </a:r>
            <a:r>
              <a:rPr lang="en-US" b="0" i="1">
                <a:latin typeface="Arial" pitchFamily="34"/>
              </a:rPr>
              <a:t>under review </a:t>
            </a:r>
          </a:p>
          <a:p>
            <a:pPr marL="114656" lvl="0" indent="-457200">
              <a:spcAft>
                <a:spcPts val="600"/>
              </a:spcAft>
              <a:buClr>
                <a:srgbClr val="000000"/>
              </a:buClr>
              <a:buSzPct val="100000"/>
              <a:buFont typeface="Times New Roman"/>
              <a:buAutoNum type="arabicPeriod"/>
            </a:pPr>
            <a:r>
              <a:rPr lang="en-GB" b="0" spc="-1">
                <a:latin typeface="Arial"/>
              </a:rPr>
              <a:t>K. Han, K. Meng, C. Masouros, “Sensing-Secure ISAC: Ambiguity Function Engineering for Impairing Unauthorized Sensing” IEEE Trans Wireless Comm, under review </a:t>
            </a:r>
          </a:p>
          <a:p>
            <a:pPr lvl="0"/>
            <a:endParaRPr lang="en-GB" b="0"/>
          </a:p>
          <a:p>
            <a:pPr lvl="0"/>
            <a:endParaRPr lang="en-GB" b="0"/>
          </a:p>
        </p:txBody>
      </p:sp>
      <p:sp>
        <p:nvSpPr>
          <p:cNvPr id="4" name="Slide Number Placeholder 5">
            <a:extLst>
              <a:ext uri="{FF2B5EF4-FFF2-40B4-BE49-F238E27FC236}">
                <a16:creationId xmlns:a16="http://schemas.microsoft.com/office/drawing/2014/main" id="{325EA800-83FC-606D-5DEB-5542F4F115A8}"/>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8532BA02-92D7-46D8-BF80-38F2CAB2F578}" type="slidenum">
              <a:t>8</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5" name="Footer Placeholder 4">
            <a:extLst>
              <a:ext uri="{FF2B5EF4-FFF2-40B4-BE49-F238E27FC236}">
                <a16:creationId xmlns:a16="http://schemas.microsoft.com/office/drawing/2014/main" id="{ADDB5259-9AEC-742B-EDF3-583EB320AEBB}"/>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Christos Masouros, University College London</a:t>
            </a:r>
          </a:p>
        </p:txBody>
      </p:sp>
      <p:sp>
        <p:nvSpPr>
          <p:cNvPr id="6" name="Date Placeholder 3">
            <a:extLst>
              <a:ext uri="{FF2B5EF4-FFF2-40B4-BE49-F238E27FC236}">
                <a16:creationId xmlns:a16="http://schemas.microsoft.com/office/drawing/2014/main" id="{26E274F1-AB59-3AEE-335D-6CF435BCF82C}"/>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61</TotalTime>
  <Words>663</Words>
  <Application>Microsoft Office PowerPoint</Application>
  <PresentationFormat>Widescreen</PresentationFormat>
  <Paragraphs>85</Paragraphs>
  <Slides>8</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Aptos</vt:lpstr>
      <vt:lpstr>Arial</vt:lpstr>
      <vt:lpstr>Calibri</vt:lpstr>
      <vt:lpstr>NewTXMI</vt:lpstr>
      <vt:lpstr>NimbusRomNo9L-Regu</vt:lpstr>
      <vt:lpstr>Times New Roman</vt:lpstr>
      <vt:lpstr>Office Theme</vt:lpstr>
      <vt:lpstr>Document</vt:lpstr>
      <vt:lpstr>Signal Design for Sensing Security/Privacy in ISAC</vt:lpstr>
      <vt:lpstr>Abstract</vt:lpstr>
      <vt:lpstr>PowerPoint Presentation</vt:lpstr>
      <vt:lpstr>Ambiguity Function ‘engineering’</vt:lpstr>
      <vt:lpstr>PowerPoint Presentation</vt:lpstr>
      <vt:lpstr>Simulation results</vt:lpstr>
      <vt:lpstr>Take Away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Masouros, Christos</dc:creator>
  <cp:lastModifiedBy>Nikola Serafimovski</cp:lastModifiedBy>
  <cp:revision>3</cp:revision>
  <cp:lastPrinted>1601-01-01T00:00:00Z</cp:lastPrinted>
  <dcterms:created xsi:type="dcterms:W3CDTF">2025-07-02T16:05:10Z</dcterms:created>
  <dcterms:modified xsi:type="dcterms:W3CDTF">2025-07-18T09:14:42Z</dcterms:modified>
</cp:coreProperties>
</file>