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57" r:id="rId6"/>
    <p:sldId id="270" r:id="rId7"/>
    <p:sldId id="273" r:id="rId8"/>
    <p:sldId id="272" r:id="rId9"/>
    <p:sldId id="268" r:id="rId10"/>
    <p:sldId id="266" r:id="rId11"/>
    <p:sldId id="269" r:id="rId12"/>
    <p:sldId id="271" r:id="rId13"/>
    <p:sldId id="274" r:id="rId14"/>
    <p:sldId id="264" r:id="rId15"/>
  </p:sldIdLst>
  <p:sldSz cx="12192000" cy="6858000"/>
  <p:notesSz cx="6934200" cy="9280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snapToGrid="0">
      <p:cViewPr varScale="1">
        <p:scale>
          <a:sx n="106" d="100"/>
          <a:sy n="106" d="100"/>
        </p:scale>
        <p:origin x="8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la Serafimovski" userId="105a20b8-82e7-4e30-9a7f-338da8645521" providerId="ADAL" clId="{9FB6C6CE-B2B1-4216-BA7C-7E362782A2F2}"/>
    <pc:docChg chg="modSld">
      <pc:chgData name="Nikola Serafimovski" userId="105a20b8-82e7-4e30-9a7f-338da8645521" providerId="ADAL" clId="{9FB6C6CE-B2B1-4216-BA7C-7E362782A2F2}" dt="2025-07-18T09:11:21.009" v="0" actId="20577"/>
      <pc:docMkLst>
        <pc:docMk/>
      </pc:docMkLst>
      <pc:sldChg chg="modSp mod">
        <pc:chgData name="Nikola Serafimovski" userId="105a20b8-82e7-4e30-9a7f-338da8645521" providerId="ADAL" clId="{9FB6C6CE-B2B1-4216-BA7C-7E362782A2F2}" dt="2025-07-18T09:11:21.009" v="0" actId="20577"/>
        <pc:sldMkLst>
          <pc:docMk/>
          <pc:sldMk cId="3085835415" sldId="274"/>
        </pc:sldMkLst>
        <pc:spChg chg="mod">
          <ac:chgData name="Nikola Serafimovski" userId="105a20b8-82e7-4e30-9a7f-338da8645521" providerId="ADAL" clId="{9FB6C6CE-B2B1-4216-BA7C-7E362782A2F2}" dt="2025-07-18T09:11:21.009" v="0" actId="20577"/>
          <ac:spMkLst>
            <pc:docMk/>
            <pc:sldMk cId="3085835415" sldId="274"/>
            <ac:spMk id="3" creationId="{E695D77D-1FEB-510B-F1DB-A891F146118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FF57AC-E35C-37B5-16DC-B7863E317F97}"/>
              </a:ext>
            </a:extLst>
          </p:cNvPr>
          <p:cNvSpPr txBox="1">
            <a:spLocks noGrp="1"/>
          </p:cNvSpPr>
          <p:nvPr>
            <p:ph type="hdr" sz="quarter"/>
          </p:nvPr>
        </p:nvSpPr>
        <p:spPr>
          <a:xfrm>
            <a:off x="0" y="0"/>
            <a:ext cx="3005139" cy="463545"/>
          </a:xfrm>
          <a:prstGeom prst="rect">
            <a:avLst/>
          </a:prstGeom>
          <a:noFill/>
          <a:ln>
            <a:noFill/>
          </a:ln>
        </p:spPr>
        <p:txBody>
          <a:bodyPr vert="horz" wrap="square" lIns="91440" tIns="45720" rIns="91440" bIns="45720" anchor="t"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Times New Roman" pitchFamily="16"/>
              <a:ea typeface="MS Gothic"/>
            </a:endParaRPr>
          </a:p>
        </p:txBody>
      </p:sp>
      <p:sp>
        <p:nvSpPr>
          <p:cNvPr id="3" name="Date Placeholder 2">
            <a:extLst>
              <a:ext uri="{FF2B5EF4-FFF2-40B4-BE49-F238E27FC236}">
                <a16:creationId xmlns:a16="http://schemas.microsoft.com/office/drawing/2014/main" id="{332EC593-2F78-A5D4-2CBC-273AAA07E8B7}"/>
              </a:ext>
            </a:extLst>
          </p:cNvPr>
          <p:cNvSpPr txBox="1">
            <a:spLocks noGrp="1"/>
          </p:cNvSpPr>
          <p:nvPr>
            <p:ph type="dt" sz="quarter" idx="1"/>
          </p:nvPr>
        </p:nvSpPr>
        <p:spPr>
          <a:xfrm>
            <a:off x="3927476" y="0"/>
            <a:ext cx="3005139" cy="463545"/>
          </a:xfrm>
          <a:prstGeom prst="rect">
            <a:avLst/>
          </a:prstGeom>
          <a:noFill/>
          <a:ln>
            <a:noFill/>
          </a:ln>
        </p:spPr>
        <p:txBody>
          <a:bodyPr vert="horz" wrap="square" lIns="91440" tIns="45720" rIns="91440" bIns="45720" anchor="t" anchorCtr="0" compatLnSpc="1">
            <a:noAutofit/>
          </a:bodyPr>
          <a:lstStyle/>
          <a:p>
            <a:pPr marL="0" marR="0" lvl="0" indent="0" algn="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7CBDB81-260B-4955-ABA0-9E33DE1F9DD8}" type="datetime1">
              <a:rPr lang="en-US" sz="1200" b="0" i="0" u="none" strike="noStrike" kern="1200" cap="none" spc="0" baseline="0">
                <a:solidFill>
                  <a:srgbClr val="FFFFFF"/>
                </a:solidFill>
                <a:uFillTx/>
                <a:latin typeface="Times New Roman" pitchFamily="16"/>
                <a:ea typeface="MS Gothic"/>
              </a:rPr>
              <a:pPr marL="0" marR="0" lvl="0" indent="0" algn="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t>7/18/2025</a:t>
            </a:fld>
            <a:endParaRPr lang="en-US" sz="1200" b="0" i="0" u="none" strike="noStrike" kern="1200" cap="none" spc="0" baseline="0">
              <a:solidFill>
                <a:srgbClr val="FFFFFF"/>
              </a:solidFill>
              <a:uFillTx/>
              <a:latin typeface="Times New Roman" pitchFamily="16"/>
              <a:ea typeface="MS Gothic"/>
            </a:endParaRPr>
          </a:p>
        </p:txBody>
      </p:sp>
      <p:sp>
        <p:nvSpPr>
          <p:cNvPr id="4" name="Footer Placeholder 3">
            <a:extLst>
              <a:ext uri="{FF2B5EF4-FFF2-40B4-BE49-F238E27FC236}">
                <a16:creationId xmlns:a16="http://schemas.microsoft.com/office/drawing/2014/main" id="{F22C7DA6-D9EB-B403-7AD7-3F2CC4B45FED}"/>
              </a:ext>
            </a:extLst>
          </p:cNvPr>
          <p:cNvSpPr txBox="1">
            <a:spLocks noGrp="1"/>
          </p:cNvSpPr>
          <p:nvPr>
            <p:ph type="ftr" sz="quarter" idx="2"/>
          </p:nvPr>
        </p:nvSpPr>
        <p:spPr>
          <a:xfrm>
            <a:off x="0" y="8815392"/>
            <a:ext cx="3005139" cy="463545"/>
          </a:xfrm>
          <a:prstGeom prst="rect">
            <a:avLst/>
          </a:prstGeom>
          <a:noFill/>
          <a:ln>
            <a:noFill/>
          </a:ln>
        </p:spPr>
        <p:txBody>
          <a:bodyPr vert="horz" wrap="square" lIns="91440" tIns="45720" rIns="91440" bIns="45720" anchor="b"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Times New Roman" pitchFamily="16"/>
              <a:ea typeface="MS Gothic"/>
            </a:endParaRPr>
          </a:p>
        </p:txBody>
      </p:sp>
      <p:sp>
        <p:nvSpPr>
          <p:cNvPr id="5" name="Slide Number Placeholder 4">
            <a:extLst>
              <a:ext uri="{FF2B5EF4-FFF2-40B4-BE49-F238E27FC236}">
                <a16:creationId xmlns:a16="http://schemas.microsoft.com/office/drawing/2014/main" id="{F4C93B4C-5BC6-0316-B641-8B632A6C9302}"/>
              </a:ext>
            </a:extLst>
          </p:cNvPr>
          <p:cNvSpPr txBox="1">
            <a:spLocks noGrp="1"/>
          </p:cNvSpPr>
          <p:nvPr>
            <p:ph type="sldNum" sz="quarter" idx="3"/>
          </p:nvPr>
        </p:nvSpPr>
        <p:spPr>
          <a:xfrm>
            <a:off x="3927476" y="8815392"/>
            <a:ext cx="3005139" cy="463545"/>
          </a:xfrm>
          <a:prstGeom prst="rect">
            <a:avLst/>
          </a:prstGeom>
          <a:noFill/>
          <a:ln>
            <a:noFill/>
          </a:ln>
        </p:spPr>
        <p:txBody>
          <a:bodyPr vert="horz" wrap="square" lIns="91440" tIns="45720" rIns="91440" bIns="45720" anchor="b" anchorCtr="0" compatLnSpc="1">
            <a:noAutofit/>
          </a:bodyPr>
          <a:lstStyle/>
          <a:p>
            <a:pPr marL="0" marR="0" lvl="0" indent="0" algn="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51CF7FA-D11D-4021-AF9A-D4492B7732E5}" type="slidenum">
              <a:t>‹#›</a:t>
            </a:fld>
            <a:endParaRPr lang="en-US" sz="1200" b="0" i="0" u="none" strike="noStrike" kern="1200" cap="none" spc="0" baseline="0">
              <a:solidFill>
                <a:srgbClr val="FFFFFF"/>
              </a:solidFill>
              <a:uFillTx/>
              <a:latin typeface="Times New Roman" pitchFamily="16"/>
              <a:ea typeface="MS Gothic"/>
            </a:endParaRPr>
          </a:p>
        </p:txBody>
      </p:sp>
    </p:spTree>
    <p:extLst>
      <p:ext uri="{BB962C8B-B14F-4D97-AF65-F5344CB8AC3E}">
        <p14:creationId xmlns:p14="http://schemas.microsoft.com/office/powerpoint/2010/main" val="2731270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utoShape 1">
            <a:extLst>
              <a:ext uri="{FF2B5EF4-FFF2-40B4-BE49-F238E27FC236}">
                <a16:creationId xmlns:a16="http://schemas.microsoft.com/office/drawing/2014/main" id="{9892FE7F-343F-8566-6F6E-BFC20279F76F}"/>
              </a:ext>
            </a:extLst>
          </p:cNvPr>
          <p:cNvSpPr/>
          <p:nvPr/>
        </p:nvSpPr>
        <p:spPr>
          <a:xfrm>
            <a:off x="0" y="0"/>
            <a:ext cx="6934196" cy="9280529"/>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Times New Roman" pitchFamily="16"/>
              <a:ea typeface="MS Gothic"/>
            </a:endParaRPr>
          </a:p>
        </p:txBody>
      </p:sp>
      <p:sp>
        <p:nvSpPr>
          <p:cNvPr id="3" name="Rectangle 2">
            <a:extLst>
              <a:ext uri="{FF2B5EF4-FFF2-40B4-BE49-F238E27FC236}">
                <a16:creationId xmlns:a16="http://schemas.microsoft.com/office/drawing/2014/main" id="{8CFDA33A-9B22-94A6-5DFD-CFB049C019CD}"/>
              </a:ext>
            </a:extLst>
          </p:cNvPr>
          <p:cNvSpPr txBox="1">
            <a:spLocks noGrp="1"/>
          </p:cNvSpPr>
          <p:nvPr>
            <p:ph type="hdr" sz="quarter"/>
          </p:nvPr>
        </p:nvSpPr>
        <p:spPr>
          <a:xfrm>
            <a:off x="5640384" y="96834"/>
            <a:ext cx="639759" cy="211134"/>
          </a:xfrm>
          <a:prstGeom prst="rect">
            <a:avLst/>
          </a:prstGeom>
          <a:noFill/>
          <a:ln>
            <a:noFill/>
          </a:ln>
        </p:spPr>
        <p:txBody>
          <a:bodyPr vert="horz" wrap="square" lIns="0" tIns="0" rIns="0" bIns="0" anchor="b" anchorCtr="0" compatLnSpc="1">
            <a:noAutofit/>
          </a:bodyPr>
          <a:lstStyle>
            <a:lvl1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1400" b="1" i="0" u="none" strike="noStrike" kern="1200" cap="none" spc="0" baseline="0">
                <a:solidFill>
                  <a:srgbClr val="000000"/>
                </a:solidFill>
                <a:uFillTx/>
                <a:latin typeface="Times New Roman" pitchFamily="16"/>
                <a:ea typeface="MS Gothic"/>
                <a:cs typeface="Arial Unicode MS"/>
              </a:defRPr>
            </a:lvl1pPr>
          </a:lstStyle>
          <a:p>
            <a:pPr lvl="0"/>
            <a:r>
              <a:rPr lang="en-US"/>
              <a:t>doc.: IEEE 802.11-yy/xxxxr0</a:t>
            </a:r>
          </a:p>
        </p:txBody>
      </p:sp>
      <p:sp>
        <p:nvSpPr>
          <p:cNvPr id="4" name="Rectangle 3">
            <a:extLst>
              <a:ext uri="{FF2B5EF4-FFF2-40B4-BE49-F238E27FC236}">
                <a16:creationId xmlns:a16="http://schemas.microsoft.com/office/drawing/2014/main" id="{694D6219-5108-CB6A-5827-A865B60B759C}"/>
              </a:ext>
            </a:extLst>
          </p:cNvPr>
          <p:cNvSpPr txBox="1">
            <a:spLocks noGrp="1"/>
          </p:cNvSpPr>
          <p:nvPr>
            <p:ph type="dt" idx="1"/>
          </p:nvPr>
        </p:nvSpPr>
        <p:spPr>
          <a:xfrm>
            <a:off x="654052" y="96834"/>
            <a:ext cx="825502" cy="211134"/>
          </a:xfrm>
          <a:prstGeom prst="rect">
            <a:avLst/>
          </a:prstGeom>
          <a:noFill/>
          <a:ln>
            <a:noFill/>
          </a:ln>
        </p:spPr>
        <p:txBody>
          <a:bodyPr vert="horz" wrap="square" lIns="0" tIns="0" rIns="0" bIns="0" anchor="b" anchorCtr="0" compatLnSpc="1">
            <a:noAutofit/>
          </a:bodyPr>
          <a:lstStyle>
            <a:lvl1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1400" b="1" i="0" u="none" strike="noStrike" kern="1200" cap="none" spc="0" baseline="0">
                <a:solidFill>
                  <a:srgbClr val="000000"/>
                </a:solidFill>
                <a:uFillTx/>
                <a:latin typeface="Times New Roman" pitchFamily="16"/>
                <a:ea typeface="MS Gothic"/>
                <a:cs typeface="Arial Unicode MS"/>
              </a:defRPr>
            </a:lvl1pPr>
          </a:lstStyle>
          <a:p>
            <a:pPr lvl="0"/>
            <a:r>
              <a:rPr lang="en-US"/>
              <a:t>Month Year</a:t>
            </a:r>
          </a:p>
        </p:txBody>
      </p:sp>
      <p:sp>
        <p:nvSpPr>
          <p:cNvPr id="5" name="Slide Image Placeholder 4">
            <a:extLst>
              <a:ext uri="{FF2B5EF4-FFF2-40B4-BE49-F238E27FC236}">
                <a16:creationId xmlns:a16="http://schemas.microsoft.com/office/drawing/2014/main" id="{DC2048CD-2A6B-F2EA-5314-0BE0377E1147}"/>
              </a:ext>
            </a:extLst>
          </p:cNvPr>
          <p:cNvSpPr>
            <a:spLocks noGrp="1" noRot="1" noChangeAspect="1"/>
          </p:cNvSpPr>
          <p:nvPr>
            <p:ph type="sldImg" idx="2"/>
          </p:nvPr>
        </p:nvSpPr>
        <p:spPr>
          <a:xfrm>
            <a:off x="385767" y="701673"/>
            <a:ext cx="6161090" cy="3467103"/>
          </a:xfrm>
          <a:prstGeom prst="rect">
            <a:avLst/>
          </a:prstGeom>
          <a:noFill/>
          <a:ln w="12600">
            <a:solidFill>
              <a:srgbClr val="000000"/>
            </a:solidFill>
            <a:prstDash val="solid"/>
            <a:miter/>
          </a:ln>
        </p:spPr>
      </p:sp>
      <p:sp>
        <p:nvSpPr>
          <p:cNvPr id="6" name="Rectangle 5">
            <a:extLst>
              <a:ext uri="{FF2B5EF4-FFF2-40B4-BE49-F238E27FC236}">
                <a16:creationId xmlns:a16="http://schemas.microsoft.com/office/drawing/2014/main" id="{E5DC7338-FE4A-35AE-44EC-1304CC29702E}"/>
              </a:ext>
            </a:extLst>
          </p:cNvPr>
          <p:cNvSpPr txBox="1">
            <a:spLocks noGrp="1"/>
          </p:cNvSpPr>
          <p:nvPr>
            <p:ph type="body" sz="quarter" idx="3"/>
          </p:nvPr>
        </p:nvSpPr>
        <p:spPr>
          <a:xfrm>
            <a:off x="923928" y="4408486"/>
            <a:ext cx="5084758" cy="4175122"/>
          </a:xfrm>
          <a:prstGeom prst="rect">
            <a:avLst/>
          </a:prstGeom>
          <a:noFill/>
          <a:ln>
            <a:noFill/>
          </a:ln>
        </p:spPr>
        <p:txBody>
          <a:bodyPr vert="horz" wrap="square" lIns="93597" tIns="46076" rIns="93597" bIns="46076" anchor="t" anchorCtr="0" compatLnSpc="1">
            <a:noAutofit/>
          </a:bodyPr>
          <a:lstStyle/>
          <a:p>
            <a:pPr lvl="0"/>
            <a:endParaRPr lang="en-US"/>
          </a:p>
        </p:txBody>
      </p:sp>
      <p:sp>
        <p:nvSpPr>
          <p:cNvPr id="7" name="Rectangle 6">
            <a:extLst>
              <a:ext uri="{FF2B5EF4-FFF2-40B4-BE49-F238E27FC236}">
                <a16:creationId xmlns:a16="http://schemas.microsoft.com/office/drawing/2014/main" id="{3FCFF514-9DCE-0004-8D38-209B4ED77D1E}"/>
              </a:ext>
            </a:extLst>
          </p:cNvPr>
          <p:cNvSpPr txBox="1">
            <a:spLocks noGrp="1"/>
          </p:cNvSpPr>
          <p:nvPr>
            <p:ph type="ftr" sz="quarter" idx="4"/>
          </p:nvPr>
        </p:nvSpPr>
        <p:spPr>
          <a:xfrm>
            <a:off x="5357817" y="8985251"/>
            <a:ext cx="922336" cy="180978"/>
          </a:xfrm>
          <a:prstGeom prst="rect">
            <a:avLst/>
          </a:prstGeom>
          <a:noFill/>
          <a:ln>
            <a:noFill/>
          </a:ln>
        </p:spPr>
        <p:txBody>
          <a:bodyPr vert="horz" wrap="square" lIns="0" tIns="0" rIns="0" bIns="0" anchor="t" anchorCtr="0" compatLnSpc="1">
            <a:noAutofit/>
          </a:bodyPr>
          <a:lstStyle>
            <a:lvl1pPr marL="0" marR="0" lvl="0" indent="0" algn="r" defTabSz="449263" rtl="0" fontAlgn="auto" hangingPunct="0">
              <a:lnSpc>
                <a:spcPct val="100000"/>
              </a:lnSpc>
              <a:spcBef>
                <a:spcPts val="0"/>
              </a:spcBef>
              <a:spcAft>
                <a:spcPts val="0"/>
              </a:spcAft>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lang="en-US" sz="1200" b="0" i="0" u="none" strike="noStrike" kern="1200" cap="none" spc="0" baseline="0">
                <a:solidFill>
                  <a:srgbClr val="000000"/>
                </a:solidFill>
                <a:uFillTx/>
                <a:latin typeface="Times New Roman" pitchFamily="16"/>
                <a:ea typeface="MS Gothic"/>
                <a:cs typeface="Arial Unicode MS"/>
              </a:defRPr>
            </a:lvl1pPr>
          </a:lstStyle>
          <a:p>
            <a:pPr lvl="0"/>
            <a:r>
              <a:rPr lang="en-US"/>
              <a:t>John Doe, Some Company</a:t>
            </a:r>
          </a:p>
        </p:txBody>
      </p:sp>
      <p:sp>
        <p:nvSpPr>
          <p:cNvPr id="8" name="Rectangle 7">
            <a:extLst>
              <a:ext uri="{FF2B5EF4-FFF2-40B4-BE49-F238E27FC236}">
                <a16:creationId xmlns:a16="http://schemas.microsoft.com/office/drawing/2014/main" id="{6189D389-AD7B-8C21-2FAA-3B4FC9B0A463}"/>
              </a:ext>
            </a:extLst>
          </p:cNvPr>
          <p:cNvSpPr txBox="1">
            <a:spLocks noGrp="1"/>
          </p:cNvSpPr>
          <p:nvPr>
            <p:ph type="sldNum" sz="quarter" idx="5"/>
          </p:nvPr>
        </p:nvSpPr>
        <p:spPr>
          <a:xfrm>
            <a:off x="3222629" y="8985251"/>
            <a:ext cx="511177" cy="363538"/>
          </a:xfrm>
          <a:prstGeom prst="rect">
            <a:avLst/>
          </a:prstGeom>
          <a:noFill/>
          <a:ln>
            <a:noFill/>
          </a:ln>
        </p:spPr>
        <p:txBody>
          <a:bodyPr vert="horz" wrap="square" lIns="0" tIns="0" rIns="0" bIns="0" anchor="t" anchorCtr="0" compatLnSpc="1">
            <a:noAutofit/>
          </a:bodyPr>
          <a:lstStyle>
            <a:lvl1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1200" b="0" i="0" u="none" strike="noStrike" kern="1200" cap="none" spc="0" baseline="0">
                <a:solidFill>
                  <a:srgbClr val="000000"/>
                </a:solidFill>
                <a:uFillTx/>
                <a:latin typeface="Times New Roman" pitchFamily="16"/>
                <a:ea typeface="MS Gothic"/>
                <a:cs typeface="Arial Unicode MS"/>
              </a:defRPr>
            </a:lvl1pPr>
          </a:lstStyle>
          <a:p>
            <a:pPr lvl="0"/>
            <a:r>
              <a:rPr lang="en-US"/>
              <a:t>Page </a:t>
            </a:r>
            <a:fld id="{9D418263-574D-4425-8CE7-57972E21592D}" type="slidenum">
              <a:t>‹#›</a:t>
            </a:fld>
            <a:endParaRPr lang="en-US"/>
          </a:p>
        </p:txBody>
      </p:sp>
      <p:sp>
        <p:nvSpPr>
          <p:cNvPr id="9" name="Rectangle 8">
            <a:extLst>
              <a:ext uri="{FF2B5EF4-FFF2-40B4-BE49-F238E27FC236}">
                <a16:creationId xmlns:a16="http://schemas.microsoft.com/office/drawing/2014/main" id="{CA1EF689-89A9-FDB1-F207-AA53A528519C}"/>
              </a:ext>
            </a:extLst>
          </p:cNvPr>
          <p:cNvSpPr/>
          <p:nvPr/>
        </p:nvSpPr>
        <p:spPr>
          <a:xfrm>
            <a:off x="722311" y="8985251"/>
            <a:ext cx="714375" cy="182559"/>
          </a:xfrm>
          <a:prstGeom prst="rect">
            <a:avLst/>
          </a:prstGeom>
          <a:noFill/>
          <a:ln cap="flat">
            <a:noFill/>
            <a:prstDash val="solid"/>
          </a:ln>
        </p:spPr>
        <p:txBody>
          <a:bodyPr vert="horz" wrap="none" lIns="0" tIns="0" rIns="0" bIns="0" anchor="t" anchorCtr="0" compatLnSpc="1">
            <a:sp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Times New Roman" pitchFamily="16"/>
                <a:ea typeface="MS Gothic"/>
              </a:rPr>
              <a:t>Submission</a:t>
            </a:r>
          </a:p>
        </p:txBody>
      </p:sp>
      <p:sp>
        <p:nvSpPr>
          <p:cNvPr id="10" name="Line 9">
            <a:extLst>
              <a:ext uri="{FF2B5EF4-FFF2-40B4-BE49-F238E27FC236}">
                <a16:creationId xmlns:a16="http://schemas.microsoft.com/office/drawing/2014/main" id="{006A50E7-60DD-AD61-CE97-52A047D3A8C8}"/>
              </a:ext>
            </a:extLst>
          </p:cNvPr>
          <p:cNvSpPr/>
          <p:nvPr/>
        </p:nvSpPr>
        <p:spPr>
          <a:xfrm>
            <a:off x="723903" y="8983659"/>
            <a:ext cx="5486400" cy="15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600" cap="flat">
            <a:solidFill>
              <a:srgbClr val="000000"/>
            </a:solidFill>
            <a:prstDash val="solid"/>
            <a:miter/>
          </a:ln>
        </p:spPr>
        <p:txBody>
          <a:bodyPr vert="horz" wrap="square" lIns="91440" tIns="45720" rIns="91440" bIns="45720" anchor="t"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Times New Roman" pitchFamily="16"/>
              <a:ea typeface="MS Gothic"/>
            </a:endParaRPr>
          </a:p>
        </p:txBody>
      </p:sp>
      <p:sp>
        <p:nvSpPr>
          <p:cNvPr id="11" name="Line 10">
            <a:extLst>
              <a:ext uri="{FF2B5EF4-FFF2-40B4-BE49-F238E27FC236}">
                <a16:creationId xmlns:a16="http://schemas.microsoft.com/office/drawing/2014/main" id="{2BB20A1C-2C12-DE69-D4FB-B0A6DE7CCDB9}"/>
              </a:ext>
            </a:extLst>
          </p:cNvPr>
          <p:cNvSpPr/>
          <p:nvPr/>
        </p:nvSpPr>
        <p:spPr>
          <a:xfrm>
            <a:off x="647696" y="296859"/>
            <a:ext cx="5638803" cy="15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600" cap="flat">
            <a:solidFill>
              <a:srgbClr val="000000"/>
            </a:solidFill>
            <a:prstDash val="solid"/>
            <a:miter/>
          </a:ln>
        </p:spPr>
        <p:txBody>
          <a:bodyPr vert="horz" wrap="square" lIns="91440" tIns="45720" rIns="91440" bIns="45720" anchor="t"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Times New Roman" pitchFamily="16"/>
              <a:ea typeface="MS Gothic"/>
            </a:endParaRPr>
          </a:p>
        </p:txBody>
      </p:sp>
    </p:spTree>
    <p:extLst>
      <p:ext uri="{BB962C8B-B14F-4D97-AF65-F5344CB8AC3E}">
        <p14:creationId xmlns:p14="http://schemas.microsoft.com/office/powerpoint/2010/main" val="2803045036"/>
      </p:ext>
    </p:extLst>
  </p:cSld>
  <p:clrMap bg1="lt1" tx1="dk1" bg2="lt2" tx2="dk2" accent1="accent1" accent2="accent2" accent3="accent3" accent4="accent4" accent5="accent5" accent6="accent6" hlink="hlink" folHlink="folHlink"/>
  <p:notesStyle>
    <a:lvl1pPr marL="0" marR="0" lvl="0" indent="0" algn="l" defTabSz="449263"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Times New Roman" pitchFamily="16"/>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DEC6762-58BA-C41C-DC2A-B0D0799E0F33}"/>
              </a:ext>
            </a:extLst>
          </p:cNvPr>
          <p:cNvSpPr txBox="1"/>
          <p:nvPr/>
        </p:nvSpPr>
        <p:spPr>
          <a:xfrm>
            <a:off x="5640384" y="96834"/>
            <a:ext cx="639759" cy="211134"/>
          </a:xfrm>
          <a:prstGeom prst="rect">
            <a:avLst/>
          </a:prstGeom>
          <a:noFill/>
          <a:ln cap="flat">
            <a:noFill/>
          </a:ln>
        </p:spPr>
        <p:txBody>
          <a:bodyPr vert="horz" wrap="square" lIns="0" tIns="0" rIns="0" bIns="0" anchor="b"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Times New Roman" pitchFamily="16"/>
                <a:ea typeface="MS Gothic"/>
                <a:cs typeface="Arial Unicode MS"/>
              </a:rPr>
              <a:t>doc.: IEEE 802.11-yy/xxxxr0</a:t>
            </a:r>
          </a:p>
        </p:txBody>
      </p:sp>
      <p:sp>
        <p:nvSpPr>
          <p:cNvPr id="3" name="Rectangle 3">
            <a:extLst>
              <a:ext uri="{FF2B5EF4-FFF2-40B4-BE49-F238E27FC236}">
                <a16:creationId xmlns:a16="http://schemas.microsoft.com/office/drawing/2014/main" id="{D0FF19D2-D0E4-71FB-5815-4CA3004865F8}"/>
              </a:ext>
            </a:extLst>
          </p:cNvPr>
          <p:cNvSpPr txBox="1"/>
          <p:nvPr/>
        </p:nvSpPr>
        <p:spPr>
          <a:xfrm>
            <a:off x="654052" y="96834"/>
            <a:ext cx="825502" cy="211134"/>
          </a:xfrm>
          <a:prstGeom prst="rect">
            <a:avLst/>
          </a:prstGeom>
          <a:noFill/>
          <a:ln cap="flat">
            <a:noFill/>
          </a:ln>
        </p:spPr>
        <p:txBody>
          <a:bodyPr vert="horz" wrap="square" lIns="0" tIns="0" rIns="0" bIns="0" anchor="b" anchorCtr="0" compatLnSpc="1">
            <a:no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Times New Roman" pitchFamily="16"/>
                <a:ea typeface="MS Gothic"/>
                <a:cs typeface="Arial Unicode MS"/>
              </a:rPr>
              <a:t>Month Year</a:t>
            </a:r>
          </a:p>
        </p:txBody>
      </p:sp>
      <p:sp>
        <p:nvSpPr>
          <p:cNvPr id="4" name="Rectangle 6">
            <a:extLst>
              <a:ext uri="{FF2B5EF4-FFF2-40B4-BE49-F238E27FC236}">
                <a16:creationId xmlns:a16="http://schemas.microsoft.com/office/drawing/2014/main" id="{E32AD03A-B757-EA58-6F1B-DE9E3AB0A5AE}"/>
              </a:ext>
            </a:extLst>
          </p:cNvPr>
          <p:cNvSpPr txBox="1"/>
          <p:nvPr/>
        </p:nvSpPr>
        <p:spPr>
          <a:xfrm>
            <a:off x="5357817" y="8985251"/>
            <a:ext cx="922336" cy="18097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Times New Roman" pitchFamily="16"/>
                <a:ea typeface="MS Gothic"/>
                <a:cs typeface="Arial Unicode MS"/>
              </a:rPr>
              <a:t>John Doe, Some Company</a:t>
            </a:r>
          </a:p>
        </p:txBody>
      </p:sp>
      <p:sp>
        <p:nvSpPr>
          <p:cNvPr id="5" name="Rectangle 7">
            <a:extLst>
              <a:ext uri="{FF2B5EF4-FFF2-40B4-BE49-F238E27FC236}">
                <a16:creationId xmlns:a16="http://schemas.microsoft.com/office/drawing/2014/main" id="{C29280CC-C146-6609-842E-4BFA921B7211}"/>
              </a:ext>
            </a:extLst>
          </p:cNvPr>
          <p:cNvSpPr txBox="1"/>
          <p:nvPr/>
        </p:nvSpPr>
        <p:spPr>
          <a:xfrm>
            <a:off x="3222629" y="8985251"/>
            <a:ext cx="511177" cy="36353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Times New Roman" pitchFamily="16"/>
                <a:ea typeface="MS Gothic"/>
                <a:cs typeface="Arial Unicode MS"/>
              </a:rPr>
              <a:t>Page </a:t>
            </a:r>
            <a:fld id="{AA6C0F5F-F790-4E4A-B1AE-630AA83327BA}" type="slidenum">
              <a:t>1</a:t>
            </a:fld>
            <a:endParaRPr lang="en-US" sz="1200" b="0" i="0" u="none" strike="noStrike" kern="1200" cap="none" spc="0" baseline="0">
              <a:solidFill>
                <a:srgbClr val="000000"/>
              </a:solidFill>
              <a:uFillTx/>
              <a:latin typeface="Times New Roman" pitchFamily="16"/>
              <a:ea typeface="MS Gothic"/>
              <a:cs typeface="Arial Unicode MS"/>
            </a:endParaRPr>
          </a:p>
        </p:txBody>
      </p:sp>
      <p:sp>
        <p:nvSpPr>
          <p:cNvPr id="6" name="Text Box 1">
            <a:extLst>
              <a:ext uri="{FF2B5EF4-FFF2-40B4-BE49-F238E27FC236}">
                <a16:creationId xmlns:a16="http://schemas.microsoft.com/office/drawing/2014/main" id="{87AEB2C7-B672-C35F-1C97-81DC7E771228}"/>
              </a:ext>
            </a:extLst>
          </p:cNvPr>
          <p:cNvSpPr txBox="1"/>
          <p:nvPr/>
        </p:nvSpPr>
        <p:spPr>
          <a:xfrm>
            <a:off x="1154109" y="701673"/>
            <a:ext cx="4625977" cy="3468684"/>
          </a:xfrm>
          <a:prstGeom prst="rect">
            <a:avLst/>
          </a:prstGeom>
          <a:solidFill>
            <a:srgbClr val="FFFFFF"/>
          </a:solidFill>
          <a:ln w="9528" cap="flat">
            <a:solidFill>
              <a:srgbClr val="000000"/>
            </a:solidFill>
            <a:prstDash val="solid"/>
            <a:miter/>
          </a:ln>
        </p:spPr>
        <p:txBody>
          <a:bodyPr vert="horz" wrap="none" lIns="91440" tIns="45720" rIns="91440" bIns="45720" anchor="ctr"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Times New Roman" pitchFamily="16"/>
              <a:ea typeface="MS Gothic"/>
            </a:endParaRPr>
          </a:p>
        </p:txBody>
      </p:sp>
      <p:sp>
        <p:nvSpPr>
          <p:cNvPr id="7" name="Rectangle 2">
            <a:extLst>
              <a:ext uri="{FF2B5EF4-FFF2-40B4-BE49-F238E27FC236}">
                <a16:creationId xmlns:a16="http://schemas.microsoft.com/office/drawing/2014/main" id="{57355C67-67C1-0A26-95D8-D1AA37432029}"/>
              </a:ext>
            </a:extLst>
          </p:cNvPr>
          <p:cNvSpPr txBox="1">
            <a:spLocks noGrp="1"/>
          </p:cNvSpPr>
          <p:nvPr>
            <p:ph type="body" sz="quarter" idx="1"/>
          </p:nvPr>
        </p:nvSpPr>
        <p:spPr>
          <a:xfrm>
            <a:off x="923928" y="4408486"/>
            <a:ext cx="5086349" cy="4270376"/>
          </a:xfrm>
        </p:spPr>
        <p:txBody>
          <a:bodyPr wrap="none" anchor="ct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0B0E2DF-8835-B4DA-DB64-1B4DA30D7A6B}"/>
              </a:ext>
            </a:extLst>
          </p:cNvPr>
          <p:cNvSpPr txBox="1"/>
          <p:nvPr/>
        </p:nvSpPr>
        <p:spPr>
          <a:xfrm>
            <a:off x="5640384" y="96834"/>
            <a:ext cx="639759" cy="211134"/>
          </a:xfrm>
          <a:prstGeom prst="rect">
            <a:avLst/>
          </a:prstGeom>
          <a:noFill/>
          <a:ln cap="flat">
            <a:noFill/>
          </a:ln>
        </p:spPr>
        <p:txBody>
          <a:bodyPr vert="horz" wrap="square" lIns="0" tIns="0" rIns="0" bIns="0" anchor="b"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Times New Roman" pitchFamily="16"/>
                <a:ea typeface="MS Gothic"/>
                <a:cs typeface="Arial Unicode MS"/>
              </a:rPr>
              <a:t>doc.: IEEE 802.11-yy/xxxxr0</a:t>
            </a:r>
          </a:p>
        </p:txBody>
      </p:sp>
      <p:sp>
        <p:nvSpPr>
          <p:cNvPr id="3" name="Rectangle 3">
            <a:extLst>
              <a:ext uri="{FF2B5EF4-FFF2-40B4-BE49-F238E27FC236}">
                <a16:creationId xmlns:a16="http://schemas.microsoft.com/office/drawing/2014/main" id="{84A98D51-C103-D7E1-F600-7E2291E7BF27}"/>
              </a:ext>
            </a:extLst>
          </p:cNvPr>
          <p:cNvSpPr txBox="1"/>
          <p:nvPr/>
        </p:nvSpPr>
        <p:spPr>
          <a:xfrm>
            <a:off x="654052" y="96834"/>
            <a:ext cx="825502" cy="211134"/>
          </a:xfrm>
          <a:prstGeom prst="rect">
            <a:avLst/>
          </a:prstGeom>
          <a:noFill/>
          <a:ln cap="flat">
            <a:noFill/>
          </a:ln>
        </p:spPr>
        <p:txBody>
          <a:bodyPr vert="horz" wrap="square" lIns="0" tIns="0" rIns="0" bIns="0" anchor="b" anchorCtr="0" compatLnSpc="1">
            <a:no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Times New Roman" pitchFamily="16"/>
                <a:ea typeface="MS Gothic"/>
                <a:cs typeface="Arial Unicode MS"/>
              </a:rPr>
              <a:t>Month Year</a:t>
            </a:r>
          </a:p>
        </p:txBody>
      </p:sp>
      <p:sp>
        <p:nvSpPr>
          <p:cNvPr id="4" name="Rectangle 6">
            <a:extLst>
              <a:ext uri="{FF2B5EF4-FFF2-40B4-BE49-F238E27FC236}">
                <a16:creationId xmlns:a16="http://schemas.microsoft.com/office/drawing/2014/main" id="{B959A873-E36B-7F85-6B6E-0933D34210D5}"/>
              </a:ext>
            </a:extLst>
          </p:cNvPr>
          <p:cNvSpPr txBox="1"/>
          <p:nvPr/>
        </p:nvSpPr>
        <p:spPr>
          <a:xfrm>
            <a:off x="5357817" y="8985251"/>
            <a:ext cx="922336" cy="18097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Times New Roman" pitchFamily="16"/>
                <a:ea typeface="MS Gothic"/>
                <a:cs typeface="Arial Unicode MS"/>
              </a:rPr>
              <a:t>John Doe, Some Company</a:t>
            </a:r>
          </a:p>
        </p:txBody>
      </p:sp>
      <p:sp>
        <p:nvSpPr>
          <p:cNvPr id="5" name="Rectangle 7">
            <a:extLst>
              <a:ext uri="{FF2B5EF4-FFF2-40B4-BE49-F238E27FC236}">
                <a16:creationId xmlns:a16="http://schemas.microsoft.com/office/drawing/2014/main" id="{2294C1D6-2306-5C17-589D-701EE98D7666}"/>
              </a:ext>
            </a:extLst>
          </p:cNvPr>
          <p:cNvSpPr txBox="1"/>
          <p:nvPr/>
        </p:nvSpPr>
        <p:spPr>
          <a:xfrm>
            <a:off x="3222629" y="8985251"/>
            <a:ext cx="511177" cy="36353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Times New Roman" pitchFamily="16"/>
                <a:ea typeface="MS Gothic"/>
                <a:cs typeface="Arial Unicode MS"/>
              </a:rPr>
              <a:t>Page </a:t>
            </a:r>
            <a:fld id="{1C804391-4E6C-4A52-A9BE-7803D2A5C2AB}" type="slidenum">
              <a:t>2</a:t>
            </a:fld>
            <a:endParaRPr lang="en-US" sz="1200" b="0" i="0" u="none" strike="noStrike" kern="1200" cap="none" spc="0" baseline="0">
              <a:solidFill>
                <a:srgbClr val="000000"/>
              </a:solidFill>
              <a:uFillTx/>
              <a:latin typeface="Times New Roman" pitchFamily="16"/>
              <a:ea typeface="MS Gothic"/>
              <a:cs typeface="Arial Unicode MS"/>
            </a:endParaRPr>
          </a:p>
        </p:txBody>
      </p:sp>
      <p:sp>
        <p:nvSpPr>
          <p:cNvPr id="6" name="Text Box 1">
            <a:extLst>
              <a:ext uri="{FF2B5EF4-FFF2-40B4-BE49-F238E27FC236}">
                <a16:creationId xmlns:a16="http://schemas.microsoft.com/office/drawing/2014/main" id="{F4DBBBD2-23F3-152F-5C92-FF549E19B727}"/>
              </a:ext>
            </a:extLst>
          </p:cNvPr>
          <p:cNvSpPr txBox="1"/>
          <p:nvPr/>
        </p:nvSpPr>
        <p:spPr>
          <a:xfrm>
            <a:off x="1154109" y="701673"/>
            <a:ext cx="4625977" cy="3468684"/>
          </a:xfrm>
          <a:prstGeom prst="rect">
            <a:avLst/>
          </a:prstGeom>
          <a:solidFill>
            <a:srgbClr val="FFFFFF"/>
          </a:solidFill>
          <a:ln w="9528" cap="flat">
            <a:solidFill>
              <a:srgbClr val="000000"/>
            </a:solidFill>
            <a:prstDash val="solid"/>
            <a:miter/>
          </a:ln>
        </p:spPr>
        <p:txBody>
          <a:bodyPr vert="horz" wrap="none" lIns="91440" tIns="45720" rIns="91440" bIns="45720" anchor="ctr"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Times New Roman" pitchFamily="16"/>
              <a:ea typeface="MS Gothic"/>
            </a:endParaRPr>
          </a:p>
        </p:txBody>
      </p:sp>
      <p:sp>
        <p:nvSpPr>
          <p:cNvPr id="7" name="Rectangle 2">
            <a:extLst>
              <a:ext uri="{FF2B5EF4-FFF2-40B4-BE49-F238E27FC236}">
                <a16:creationId xmlns:a16="http://schemas.microsoft.com/office/drawing/2014/main" id="{61590AE0-6A6D-DE97-629D-1783B43D90E8}"/>
              </a:ext>
            </a:extLst>
          </p:cNvPr>
          <p:cNvSpPr txBox="1">
            <a:spLocks noGrp="1"/>
          </p:cNvSpPr>
          <p:nvPr>
            <p:ph type="body" sz="quarter" idx="1"/>
          </p:nvPr>
        </p:nvSpPr>
        <p:spPr>
          <a:xfrm>
            <a:off x="923928" y="4408486"/>
            <a:ext cx="5086349" cy="4270376"/>
          </a:xfrm>
        </p:spPr>
        <p:txBody>
          <a:bodyPr wrap="none" anchor="ct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294977B-BFD7-EEF1-2C5A-394F8FEFD43E}"/>
              </a:ext>
            </a:extLst>
          </p:cNvPr>
          <p:cNvSpPr txBox="1"/>
          <p:nvPr/>
        </p:nvSpPr>
        <p:spPr>
          <a:xfrm>
            <a:off x="5640384" y="96834"/>
            <a:ext cx="639759" cy="211134"/>
          </a:xfrm>
          <a:prstGeom prst="rect">
            <a:avLst/>
          </a:prstGeom>
          <a:noFill/>
          <a:ln cap="flat">
            <a:noFill/>
          </a:ln>
        </p:spPr>
        <p:txBody>
          <a:bodyPr vert="horz" wrap="square" lIns="0" tIns="0" rIns="0" bIns="0" anchor="b"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Times New Roman" pitchFamily="16"/>
                <a:ea typeface="MS Gothic"/>
                <a:cs typeface="Arial Unicode MS"/>
              </a:rPr>
              <a:t>doc.: IEEE 802.11-yy/xxxxr0</a:t>
            </a:r>
          </a:p>
        </p:txBody>
      </p:sp>
      <p:sp>
        <p:nvSpPr>
          <p:cNvPr id="3" name="Rectangle 3">
            <a:extLst>
              <a:ext uri="{FF2B5EF4-FFF2-40B4-BE49-F238E27FC236}">
                <a16:creationId xmlns:a16="http://schemas.microsoft.com/office/drawing/2014/main" id="{10BB036D-EAD6-E62C-FDCF-A16A08A5EF04}"/>
              </a:ext>
            </a:extLst>
          </p:cNvPr>
          <p:cNvSpPr txBox="1"/>
          <p:nvPr/>
        </p:nvSpPr>
        <p:spPr>
          <a:xfrm>
            <a:off x="654052" y="96834"/>
            <a:ext cx="825502" cy="211134"/>
          </a:xfrm>
          <a:prstGeom prst="rect">
            <a:avLst/>
          </a:prstGeom>
          <a:noFill/>
          <a:ln cap="flat">
            <a:noFill/>
          </a:ln>
        </p:spPr>
        <p:txBody>
          <a:bodyPr vert="horz" wrap="square" lIns="0" tIns="0" rIns="0" bIns="0" anchor="b" anchorCtr="0" compatLnSpc="1">
            <a:no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Times New Roman" pitchFamily="16"/>
                <a:ea typeface="MS Gothic"/>
                <a:cs typeface="Arial Unicode MS"/>
              </a:rPr>
              <a:t>Month Year</a:t>
            </a:r>
          </a:p>
        </p:txBody>
      </p:sp>
      <p:sp>
        <p:nvSpPr>
          <p:cNvPr id="4" name="Rectangle 6">
            <a:extLst>
              <a:ext uri="{FF2B5EF4-FFF2-40B4-BE49-F238E27FC236}">
                <a16:creationId xmlns:a16="http://schemas.microsoft.com/office/drawing/2014/main" id="{5BB7C95A-6071-B407-999F-3126BB5CAC9A}"/>
              </a:ext>
            </a:extLst>
          </p:cNvPr>
          <p:cNvSpPr txBox="1"/>
          <p:nvPr/>
        </p:nvSpPr>
        <p:spPr>
          <a:xfrm>
            <a:off x="5357817" y="8985251"/>
            <a:ext cx="922336" cy="18097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Times New Roman" pitchFamily="16"/>
                <a:ea typeface="MS Gothic"/>
                <a:cs typeface="Arial Unicode MS"/>
              </a:rPr>
              <a:t>John Doe, Some Company</a:t>
            </a:r>
          </a:p>
        </p:txBody>
      </p:sp>
      <p:sp>
        <p:nvSpPr>
          <p:cNvPr id="5" name="Rectangle 7">
            <a:extLst>
              <a:ext uri="{FF2B5EF4-FFF2-40B4-BE49-F238E27FC236}">
                <a16:creationId xmlns:a16="http://schemas.microsoft.com/office/drawing/2014/main" id="{5F35221C-E307-55D5-6FA9-6C428198BDAF}"/>
              </a:ext>
            </a:extLst>
          </p:cNvPr>
          <p:cNvSpPr txBox="1"/>
          <p:nvPr/>
        </p:nvSpPr>
        <p:spPr>
          <a:xfrm>
            <a:off x="3222629" y="8985251"/>
            <a:ext cx="511177" cy="36353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Times New Roman" pitchFamily="16"/>
                <a:ea typeface="MS Gothic"/>
                <a:cs typeface="Arial Unicode MS"/>
              </a:rPr>
              <a:t>Page </a:t>
            </a:r>
            <a:fld id="{66793C83-7732-4A4B-8530-CC55A7E71F12}" type="slidenum">
              <a:t>11</a:t>
            </a:fld>
            <a:endParaRPr lang="en-US" sz="1200" b="0" i="0" u="none" strike="noStrike" kern="1200" cap="none" spc="0" baseline="0">
              <a:solidFill>
                <a:srgbClr val="000000"/>
              </a:solidFill>
              <a:uFillTx/>
              <a:latin typeface="Times New Roman" pitchFamily="16"/>
              <a:ea typeface="MS Gothic"/>
              <a:cs typeface="Arial Unicode MS"/>
            </a:endParaRPr>
          </a:p>
        </p:txBody>
      </p:sp>
      <p:sp>
        <p:nvSpPr>
          <p:cNvPr id="6" name="Rectangle 1">
            <a:extLst>
              <a:ext uri="{FF2B5EF4-FFF2-40B4-BE49-F238E27FC236}">
                <a16:creationId xmlns:a16="http://schemas.microsoft.com/office/drawing/2014/main" id="{BB9F74B4-C67F-CCC6-DB7C-0782851B28E0}"/>
              </a:ext>
            </a:extLst>
          </p:cNvPr>
          <p:cNvSpPr>
            <a:spLocks noGrp="1" noRot="1" noChangeAspect="1"/>
          </p:cNvSpPr>
          <p:nvPr>
            <p:ph type="sldImg"/>
          </p:nvPr>
        </p:nvSpPr>
        <p:spPr>
          <a:xfrm>
            <a:off x="384175" y="701675"/>
            <a:ext cx="6165850" cy="3468688"/>
          </a:xfrm>
          <a:solidFill>
            <a:srgbClr val="FFFFFF"/>
          </a:solidFill>
        </p:spPr>
      </p:sp>
      <p:sp>
        <p:nvSpPr>
          <p:cNvPr id="7" name="Rectangle 2">
            <a:extLst>
              <a:ext uri="{FF2B5EF4-FFF2-40B4-BE49-F238E27FC236}">
                <a16:creationId xmlns:a16="http://schemas.microsoft.com/office/drawing/2014/main" id="{A9F110AF-E408-4EA3-D41A-73ED77FC385A}"/>
              </a:ext>
            </a:extLst>
          </p:cNvPr>
          <p:cNvSpPr txBox="1">
            <a:spLocks noGrp="1"/>
          </p:cNvSpPr>
          <p:nvPr>
            <p:ph type="body" sz="quarter" idx="1"/>
          </p:nvPr>
        </p:nvSpPr>
        <p:spPr>
          <a:xfrm>
            <a:off x="923928" y="4408486"/>
            <a:ext cx="5086349" cy="4270376"/>
          </a:xfrm>
        </p:spPr>
        <p:txBody>
          <a:bodyPr wrap="none" anchor="ct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194E1-EC6E-7A78-8569-BA408E3DADA9}"/>
              </a:ext>
            </a:extLst>
          </p:cNvPr>
          <p:cNvSpPr txBox="1">
            <a:spLocks noGrp="1"/>
          </p:cNvSpPr>
          <p:nvPr>
            <p:ph type="ctrTitle"/>
          </p:nvPr>
        </p:nvSpPr>
        <p:spPr>
          <a:xfrm>
            <a:off x="914400" y="2130423"/>
            <a:ext cx="10363196" cy="1470026"/>
          </a:xfrm>
        </p:spPr>
        <p:txBody>
          <a:bodyPr/>
          <a:lstStyle>
            <a:lvl1pPr>
              <a:defRPr lang="en-US"/>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888EC056-3AAE-E6AA-13A9-3E1FAF58D574}"/>
              </a:ext>
            </a:extLst>
          </p:cNvPr>
          <p:cNvSpPr txBox="1">
            <a:spLocks noGrp="1"/>
          </p:cNvSpPr>
          <p:nvPr>
            <p:ph type="subTitle" idx="1"/>
          </p:nvPr>
        </p:nvSpPr>
        <p:spPr>
          <a:xfrm>
            <a:off x="1828800" y="3886200"/>
            <a:ext cx="8534396" cy="1752603"/>
          </a:xfrm>
        </p:spPr>
        <p:txBody>
          <a:bodyPr anchorCtr="1"/>
          <a:lstStyle>
            <a:lvl1pPr marL="0" indent="0" algn="ctr">
              <a:defRPr lang="en-US"/>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8A084379-96CA-B5BE-28AF-FECA9B6B6FC0}"/>
              </a:ext>
            </a:extLst>
          </p:cNvPr>
          <p:cNvSpPr txBox="1">
            <a:spLocks noGrp="1"/>
          </p:cNvSpPr>
          <p:nvPr>
            <p:ph type="dt" sz="half" idx="7"/>
          </p:nvPr>
        </p:nvSpPr>
        <p:spPr/>
        <p:txBody>
          <a:bodyPr/>
          <a:lstStyle>
            <a:lvl1pPr>
              <a:defRPr/>
            </a:lvl1pPr>
          </a:lstStyle>
          <a:p>
            <a:pPr lvl="0"/>
            <a:r>
              <a:rPr lang="en-US"/>
              <a:t>July 2025</a:t>
            </a:r>
            <a:endParaRPr lang="en-GB"/>
          </a:p>
        </p:txBody>
      </p:sp>
      <p:sp>
        <p:nvSpPr>
          <p:cNvPr id="5" name="Footer Placeholder 4">
            <a:extLst>
              <a:ext uri="{FF2B5EF4-FFF2-40B4-BE49-F238E27FC236}">
                <a16:creationId xmlns:a16="http://schemas.microsoft.com/office/drawing/2014/main" id="{81194C6C-545D-BD1F-3D6C-7AA26D887CEE}"/>
              </a:ext>
            </a:extLst>
          </p:cNvPr>
          <p:cNvSpPr txBox="1">
            <a:spLocks noGrp="1"/>
          </p:cNvSpPr>
          <p:nvPr>
            <p:ph type="ftr" sz="quarter" idx="9"/>
          </p:nvPr>
        </p:nvSpPr>
        <p:spPr/>
        <p:txBody>
          <a:bodyPr/>
          <a:lstStyle>
            <a:lvl1pPr>
              <a:defRPr/>
            </a:lvl1pPr>
          </a:lstStyle>
          <a:p>
            <a:pPr lvl="0"/>
            <a:r>
              <a:rPr lang="en-GB"/>
              <a:t>Mathini Sellathurai, Heriot-Watt University</a:t>
            </a:r>
          </a:p>
        </p:txBody>
      </p:sp>
      <p:sp>
        <p:nvSpPr>
          <p:cNvPr id="6" name="Slide Number Placeholder 5">
            <a:extLst>
              <a:ext uri="{FF2B5EF4-FFF2-40B4-BE49-F238E27FC236}">
                <a16:creationId xmlns:a16="http://schemas.microsoft.com/office/drawing/2014/main" id="{4B904F63-7030-0BFC-5FBF-0EA3A3087ABD}"/>
              </a:ext>
            </a:extLst>
          </p:cNvPr>
          <p:cNvSpPr txBox="1">
            <a:spLocks noGrp="1"/>
          </p:cNvSpPr>
          <p:nvPr>
            <p:ph type="sldNum" sz="quarter" idx="8"/>
          </p:nvPr>
        </p:nvSpPr>
        <p:spPr/>
        <p:txBody>
          <a:bodyPr/>
          <a:lstStyle>
            <a:lvl1pPr>
              <a:defRPr/>
            </a:lvl1pPr>
          </a:lstStyle>
          <a:p>
            <a:pPr lvl="0"/>
            <a:r>
              <a:rPr lang="en-GB"/>
              <a:t>Slide </a:t>
            </a:r>
            <a:fld id="{30979345-82C8-48AC-95EF-FD8EF6E986AE}" type="slidenum">
              <a:t>‹#›</a:t>
            </a:fld>
            <a:endParaRPr lang="en-GB"/>
          </a:p>
        </p:txBody>
      </p:sp>
    </p:spTree>
    <p:extLst>
      <p:ext uri="{BB962C8B-B14F-4D97-AF65-F5344CB8AC3E}">
        <p14:creationId xmlns:p14="http://schemas.microsoft.com/office/powerpoint/2010/main" val="153342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0B14-1487-DB3A-2D60-2D2423337494}"/>
              </a:ext>
            </a:extLst>
          </p:cNvPr>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13DCE21C-7A8A-5130-BB1D-70A172A6B00E}"/>
              </a:ext>
            </a:extLst>
          </p:cNvPr>
          <p:cNvSpPr txBox="1">
            <a:spLocks noGrp="1"/>
          </p:cNvSpPr>
          <p:nvPr>
            <p:ph idx="1"/>
          </p:nvPr>
        </p:nvSpPr>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503228B9-683F-E264-78B7-48358CCFD615}"/>
              </a:ext>
            </a:extLst>
          </p:cNvPr>
          <p:cNvSpPr txBox="1">
            <a:spLocks noGrp="1"/>
          </p:cNvSpPr>
          <p:nvPr>
            <p:ph type="sldNum" sz="quarter" idx="8"/>
          </p:nvPr>
        </p:nvSpPr>
        <p:spPr/>
        <p:txBody>
          <a:bodyPr/>
          <a:lstStyle>
            <a:lvl1pPr>
              <a:defRPr/>
            </a:lvl1pPr>
          </a:lstStyle>
          <a:p>
            <a:pPr lvl="0"/>
            <a:r>
              <a:rPr lang="en-GB"/>
              <a:t>Slide </a:t>
            </a:r>
            <a:fld id="{64B75AA8-1A54-4947-8640-7D1C91B1FA59}" type="slidenum">
              <a:t>‹#›</a:t>
            </a:fld>
            <a:endParaRPr lang="en-GB"/>
          </a:p>
        </p:txBody>
      </p:sp>
      <p:sp>
        <p:nvSpPr>
          <p:cNvPr id="5" name="Rectangle 4">
            <a:extLst>
              <a:ext uri="{FF2B5EF4-FFF2-40B4-BE49-F238E27FC236}">
                <a16:creationId xmlns:a16="http://schemas.microsoft.com/office/drawing/2014/main" id="{A6A754F7-1A96-A48F-18CE-E627B0D6C7B7}"/>
              </a:ext>
            </a:extLst>
          </p:cNvPr>
          <p:cNvSpPr txBox="1">
            <a:spLocks noGrp="1"/>
          </p:cNvSpPr>
          <p:nvPr>
            <p:ph type="ftr" sz="quarter" idx="9"/>
          </p:nvPr>
        </p:nvSpPr>
        <p:spPr/>
        <p:txBody>
          <a:bodyPr/>
          <a:lstStyle>
            <a:lvl1pPr>
              <a:defRPr/>
            </a:lvl1pPr>
          </a:lstStyle>
          <a:p>
            <a:pPr lvl="0"/>
            <a:r>
              <a:rPr lang="en-GB"/>
              <a:t>Mathini Sellathurai, Heriot-Watt University</a:t>
            </a:r>
          </a:p>
        </p:txBody>
      </p:sp>
      <p:sp>
        <p:nvSpPr>
          <p:cNvPr id="6" name="Rectangle 3">
            <a:extLst>
              <a:ext uri="{FF2B5EF4-FFF2-40B4-BE49-F238E27FC236}">
                <a16:creationId xmlns:a16="http://schemas.microsoft.com/office/drawing/2014/main" id="{068B860B-B029-44AE-8F5E-C79065933DA3}"/>
              </a:ext>
            </a:extLst>
          </p:cNvPr>
          <p:cNvSpPr txBox="1">
            <a:spLocks noGrp="1"/>
          </p:cNvSpPr>
          <p:nvPr>
            <p:ph type="dt" sz="half" idx="7"/>
          </p:nvPr>
        </p:nvSpPr>
        <p:spPr/>
        <p:txBody>
          <a:bodyPr/>
          <a:lstStyle>
            <a:lvl1pPr>
              <a:defRPr/>
            </a:lvl1pPr>
          </a:lstStyle>
          <a:p>
            <a:pPr lvl="0"/>
            <a:r>
              <a:rPr lang="en-US"/>
              <a:t>July 2025</a:t>
            </a:r>
            <a:endParaRPr lang="en-GB"/>
          </a:p>
        </p:txBody>
      </p:sp>
    </p:spTree>
    <p:extLst>
      <p:ext uri="{BB962C8B-B14F-4D97-AF65-F5344CB8AC3E}">
        <p14:creationId xmlns:p14="http://schemas.microsoft.com/office/powerpoint/2010/main" val="371170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86EAA-B7BE-6A09-3484-C7F92C6647C5}"/>
              </a:ext>
            </a:extLst>
          </p:cNvPr>
          <p:cNvSpPr txBox="1">
            <a:spLocks noGrp="1"/>
          </p:cNvSpPr>
          <p:nvPr>
            <p:ph type="title"/>
          </p:nvPr>
        </p:nvSpPr>
        <p:spPr>
          <a:xfrm>
            <a:off x="963082" y="4406905"/>
            <a:ext cx="10363196" cy="1362071"/>
          </a:xfrm>
        </p:spPr>
        <p:txBody>
          <a:bodyPr anchor="t" anchorCtr="0"/>
          <a:lstStyle>
            <a:lvl1pPr algn="l">
              <a:defRPr lang="en-US" sz="4000" cap="all"/>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3D64F557-7621-1A78-5FEA-AC3812918838}"/>
              </a:ext>
            </a:extLst>
          </p:cNvPr>
          <p:cNvSpPr txBox="1">
            <a:spLocks noGrp="1"/>
          </p:cNvSpPr>
          <p:nvPr>
            <p:ph type="body" idx="1"/>
          </p:nvPr>
        </p:nvSpPr>
        <p:spPr>
          <a:xfrm>
            <a:off x="963082" y="2906713"/>
            <a:ext cx="10363196" cy="1500182"/>
          </a:xfrm>
        </p:spPr>
        <p:txBody>
          <a:bodyPr anchor="b"/>
          <a:lstStyle>
            <a:lvl1pPr marL="0" indent="0">
              <a:defRPr lang="en-US" sz="2000"/>
            </a:lvl1pPr>
          </a:lstStyle>
          <a:p>
            <a:pPr lvl="0"/>
            <a:r>
              <a:rPr lang="en-US"/>
              <a:t>Click to edit Master text styles</a:t>
            </a:r>
          </a:p>
        </p:txBody>
      </p:sp>
      <p:sp>
        <p:nvSpPr>
          <p:cNvPr id="4" name="Date Placeholder 3">
            <a:extLst>
              <a:ext uri="{FF2B5EF4-FFF2-40B4-BE49-F238E27FC236}">
                <a16:creationId xmlns:a16="http://schemas.microsoft.com/office/drawing/2014/main" id="{3DF36F6A-F0E5-BD8F-2AE2-2308DED3F9DE}"/>
              </a:ext>
            </a:extLst>
          </p:cNvPr>
          <p:cNvSpPr txBox="1">
            <a:spLocks noGrp="1"/>
          </p:cNvSpPr>
          <p:nvPr>
            <p:ph type="dt" sz="half" idx="7"/>
          </p:nvPr>
        </p:nvSpPr>
        <p:spPr/>
        <p:txBody>
          <a:bodyPr/>
          <a:lstStyle>
            <a:lvl1pPr>
              <a:defRPr/>
            </a:lvl1pPr>
          </a:lstStyle>
          <a:p>
            <a:pPr lvl="0"/>
            <a:r>
              <a:rPr lang="en-US"/>
              <a:t>July 2025</a:t>
            </a:r>
            <a:endParaRPr lang="en-GB"/>
          </a:p>
        </p:txBody>
      </p:sp>
      <p:sp>
        <p:nvSpPr>
          <p:cNvPr id="5" name="Footer Placeholder 4">
            <a:extLst>
              <a:ext uri="{FF2B5EF4-FFF2-40B4-BE49-F238E27FC236}">
                <a16:creationId xmlns:a16="http://schemas.microsoft.com/office/drawing/2014/main" id="{415AD56A-607E-29AB-4F8A-D2F277671669}"/>
              </a:ext>
            </a:extLst>
          </p:cNvPr>
          <p:cNvSpPr txBox="1">
            <a:spLocks noGrp="1"/>
          </p:cNvSpPr>
          <p:nvPr>
            <p:ph type="ftr" sz="quarter" idx="9"/>
          </p:nvPr>
        </p:nvSpPr>
        <p:spPr/>
        <p:txBody>
          <a:bodyPr/>
          <a:lstStyle>
            <a:lvl1pPr>
              <a:defRPr/>
            </a:lvl1pPr>
          </a:lstStyle>
          <a:p>
            <a:pPr lvl="0"/>
            <a:r>
              <a:rPr lang="en-GB"/>
              <a:t>Mathini Sellathurai, Heriot-Watt University</a:t>
            </a:r>
          </a:p>
        </p:txBody>
      </p:sp>
      <p:sp>
        <p:nvSpPr>
          <p:cNvPr id="6" name="Slide Number Placeholder 5">
            <a:extLst>
              <a:ext uri="{FF2B5EF4-FFF2-40B4-BE49-F238E27FC236}">
                <a16:creationId xmlns:a16="http://schemas.microsoft.com/office/drawing/2014/main" id="{47930A64-BE50-4677-BD36-58F7E7132351}"/>
              </a:ext>
            </a:extLst>
          </p:cNvPr>
          <p:cNvSpPr txBox="1">
            <a:spLocks noGrp="1"/>
          </p:cNvSpPr>
          <p:nvPr>
            <p:ph type="sldNum" sz="quarter" idx="8"/>
          </p:nvPr>
        </p:nvSpPr>
        <p:spPr/>
        <p:txBody>
          <a:bodyPr/>
          <a:lstStyle>
            <a:lvl1pPr>
              <a:defRPr/>
            </a:lvl1pPr>
          </a:lstStyle>
          <a:p>
            <a:pPr lvl="0"/>
            <a:r>
              <a:rPr lang="en-GB"/>
              <a:t>Slide </a:t>
            </a:r>
            <a:fld id="{96D47A1C-1590-4891-B8A6-B06F74A6D32C}" type="slidenum">
              <a:t>‹#›</a:t>
            </a:fld>
            <a:endParaRPr lang="en-GB"/>
          </a:p>
        </p:txBody>
      </p:sp>
    </p:spTree>
    <p:extLst>
      <p:ext uri="{BB962C8B-B14F-4D97-AF65-F5344CB8AC3E}">
        <p14:creationId xmlns:p14="http://schemas.microsoft.com/office/powerpoint/2010/main" val="170328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9390E-4AA4-9308-1AF0-51CD2B8EC864}"/>
              </a:ext>
            </a:extLst>
          </p:cNvPr>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1E21A80-57F5-829F-4D8C-5DCECFE2B515}"/>
              </a:ext>
            </a:extLst>
          </p:cNvPr>
          <p:cNvSpPr txBox="1">
            <a:spLocks noGrp="1"/>
          </p:cNvSpPr>
          <p:nvPr>
            <p:ph idx="1"/>
          </p:nvPr>
        </p:nvSpPr>
        <p:spPr>
          <a:xfrm>
            <a:off x="914400" y="1981203"/>
            <a:ext cx="5077882" cy="4113208"/>
          </a:xfrm>
        </p:spPr>
        <p:txBody>
          <a:bodyPr/>
          <a:lstStyle>
            <a:lvl1pPr>
              <a:defRPr lang="en-US" sz="2800"/>
            </a:lvl1pPr>
            <a:lvl2pPr>
              <a:defRPr lang="en-US" sz="2400"/>
            </a:lvl2pPr>
            <a:lvl3pPr>
              <a:defRPr lang="en-US" sz="2000"/>
            </a:lvl3pPr>
            <a:lvl4pPr>
              <a:defRPr lang="en-US" sz="1800"/>
            </a:lvl4pPr>
            <a:lvl5pPr>
              <a:defRPr lang="en-US"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84B719-FC6B-D5C4-B55C-D117B6AD75EF}"/>
              </a:ext>
            </a:extLst>
          </p:cNvPr>
          <p:cNvSpPr txBox="1">
            <a:spLocks noGrp="1"/>
          </p:cNvSpPr>
          <p:nvPr>
            <p:ph idx="2"/>
          </p:nvPr>
        </p:nvSpPr>
        <p:spPr>
          <a:xfrm>
            <a:off x="6195480" y="1981203"/>
            <a:ext cx="5080004" cy="4113208"/>
          </a:xfrm>
        </p:spPr>
        <p:txBody>
          <a:bodyPr/>
          <a:lstStyle>
            <a:lvl1pPr>
              <a:defRPr lang="en-US" sz="2800"/>
            </a:lvl1pPr>
            <a:lvl2pPr>
              <a:defRPr lang="en-US" sz="2400"/>
            </a:lvl2pPr>
            <a:lvl3pPr>
              <a:defRPr lang="en-US" sz="2000"/>
            </a:lvl3pPr>
            <a:lvl4pPr>
              <a:defRPr lang="en-US" sz="1800"/>
            </a:lvl4pPr>
            <a:lvl5pPr>
              <a:defRPr lang="en-US"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4CBD01-D018-498B-8D55-F3928264A436}"/>
              </a:ext>
            </a:extLst>
          </p:cNvPr>
          <p:cNvSpPr txBox="1">
            <a:spLocks noGrp="1"/>
          </p:cNvSpPr>
          <p:nvPr>
            <p:ph type="dt" sz="half" idx="7"/>
          </p:nvPr>
        </p:nvSpPr>
        <p:spPr/>
        <p:txBody>
          <a:bodyPr/>
          <a:lstStyle>
            <a:lvl1pPr>
              <a:defRPr/>
            </a:lvl1pPr>
          </a:lstStyle>
          <a:p>
            <a:pPr lvl="0"/>
            <a:r>
              <a:rPr lang="en-US"/>
              <a:t>July 2025</a:t>
            </a:r>
            <a:endParaRPr lang="en-GB"/>
          </a:p>
        </p:txBody>
      </p:sp>
      <p:sp>
        <p:nvSpPr>
          <p:cNvPr id="6" name="Footer Placeholder 5">
            <a:extLst>
              <a:ext uri="{FF2B5EF4-FFF2-40B4-BE49-F238E27FC236}">
                <a16:creationId xmlns:a16="http://schemas.microsoft.com/office/drawing/2014/main" id="{520EA188-F0C1-5997-7F3D-004735C7C058}"/>
              </a:ext>
            </a:extLst>
          </p:cNvPr>
          <p:cNvSpPr txBox="1">
            <a:spLocks noGrp="1"/>
          </p:cNvSpPr>
          <p:nvPr>
            <p:ph type="ftr" sz="quarter" idx="9"/>
          </p:nvPr>
        </p:nvSpPr>
        <p:spPr/>
        <p:txBody>
          <a:bodyPr/>
          <a:lstStyle>
            <a:lvl1pPr>
              <a:defRPr/>
            </a:lvl1pPr>
          </a:lstStyle>
          <a:p>
            <a:pPr lvl="0"/>
            <a:r>
              <a:rPr lang="en-GB"/>
              <a:t>Mathini Sellathurai, Heriot-Watt University</a:t>
            </a:r>
          </a:p>
        </p:txBody>
      </p:sp>
      <p:sp>
        <p:nvSpPr>
          <p:cNvPr id="7" name="Slide Number Placeholder 6">
            <a:extLst>
              <a:ext uri="{FF2B5EF4-FFF2-40B4-BE49-F238E27FC236}">
                <a16:creationId xmlns:a16="http://schemas.microsoft.com/office/drawing/2014/main" id="{F6C0AE79-17BE-C707-86D1-4301495F8B4A}"/>
              </a:ext>
            </a:extLst>
          </p:cNvPr>
          <p:cNvSpPr txBox="1">
            <a:spLocks noGrp="1"/>
          </p:cNvSpPr>
          <p:nvPr>
            <p:ph type="sldNum" sz="quarter" idx="8"/>
          </p:nvPr>
        </p:nvSpPr>
        <p:spPr/>
        <p:txBody>
          <a:bodyPr/>
          <a:lstStyle>
            <a:lvl1pPr>
              <a:defRPr/>
            </a:lvl1pPr>
          </a:lstStyle>
          <a:p>
            <a:pPr lvl="0"/>
            <a:r>
              <a:rPr lang="en-GB"/>
              <a:t>Slide </a:t>
            </a:r>
            <a:fld id="{C32D95EB-2E25-4005-8595-555FA8A97F23}" type="slidenum">
              <a:t>‹#›</a:t>
            </a:fld>
            <a:endParaRPr lang="en-GB"/>
          </a:p>
        </p:txBody>
      </p:sp>
    </p:spTree>
    <p:extLst>
      <p:ext uri="{BB962C8B-B14F-4D97-AF65-F5344CB8AC3E}">
        <p14:creationId xmlns:p14="http://schemas.microsoft.com/office/powerpoint/2010/main" val="302882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2C5A2-C200-D9F2-D89F-39C06B1DB8A8}"/>
              </a:ext>
            </a:extLst>
          </p:cNvPr>
          <p:cNvSpPr txBox="1">
            <a:spLocks noGrp="1"/>
          </p:cNvSpPr>
          <p:nvPr>
            <p:ph type="title"/>
          </p:nvPr>
        </p:nvSpPr>
        <p:spPr>
          <a:xfrm>
            <a:off x="609603" y="274640"/>
            <a:ext cx="10972800" cy="1143000"/>
          </a:xfrm>
        </p:spPr>
        <p:txBody>
          <a:bodyPr/>
          <a:lstStyle>
            <a:lvl1pPr>
              <a:defRPr lang="en-US"/>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52D9105-5BF0-54AE-F8B5-897D3915E7F8}"/>
              </a:ext>
            </a:extLst>
          </p:cNvPr>
          <p:cNvSpPr txBox="1">
            <a:spLocks noGrp="1"/>
          </p:cNvSpPr>
          <p:nvPr>
            <p:ph type="body" idx="1"/>
          </p:nvPr>
        </p:nvSpPr>
        <p:spPr>
          <a:xfrm>
            <a:off x="609603" y="1535113"/>
            <a:ext cx="5386913" cy="639759"/>
          </a:xfrm>
        </p:spPr>
        <p:txBody>
          <a:bodyPr anchor="b"/>
          <a:lstStyle>
            <a:lvl1pPr marL="0" indent="0">
              <a:defRPr lang="en-US"/>
            </a:lvl1pPr>
          </a:lstStyle>
          <a:p>
            <a:pPr lvl="0"/>
            <a:r>
              <a:rPr lang="en-US"/>
              <a:t>Click to edit Master text styles</a:t>
            </a:r>
          </a:p>
        </p:txBody>
      </p:sp>
      <p:sp>
        <p:nvSpPr>
          <p:cNvPr id="4" name="Content Placeholder 3">
            <a:extLst>
              <a:ext uri="{FF2B5EF4-FFF2-40B4-BE49-F238E27FC236}">
                <a16:creationId xmlns:a16="http://schemas.microsoft.com/office/drawing/2014/main" id="{857F26DF-8101-A808-E208-B6228655686B}"/>
              </a:ext>
            </a:extLst>
          </p:cNvPr>
          <p:cNvSpPr txBox="1">
            <a:spLocks noGrp="1"/>
          </p:cNvSpPr>
          <p:nvPr>
            <p:ph idx="2"/>
          </p:nvPr>
        </p:nvSpPr>
        <p:spPr>
          <a:xfrm>
            <a:off x="609603" y="2174872"/>
            <a:ext cx="5386913" cy="3951286"/>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F962A5-7BE2-B469-87A5-08D9D670B9D9}"/>
              </a:ext>
            </a:extLst>
          </p:cNvPr>
          <p:cNvSpPr txBox="1">
            <a:spLocks noGrp="1"/>
          </p:cNvSpPr>
          <p:nvPr>
            <p:ph type="body" idx="3"/>
          </p:nvPr>
        </p:nvSpPr>
        <p:spPr>
          <a:xfrm>
            <a:off x="6193368" y="1535113"/>
            <a:ext cx="5389034" cy="639759"/>
          </a:xfrm>
        </p:spPr>
        <p:txBody>
          <a:bodyPr anchor="b"/>
          <a:lstStyle>
            <a:lvl1pPr marL="0" indent="0">
              <a:defRPr lang="en-US"/>
            </a:lvl1pPr>
          </a:lstStyle>
          <a:p>
            <a:pPr lvl="0"/>
            <a:r>
              <a:rPr lang="en-US"/>
              <a:t>Click to edit Master text styles</a:t>
            </a:r>
          </a:p>
        </p:txBody>
      </p:sp>
      <p:sp>
        <p:nvSpPr>
          <p:cNvPr id="6" name="Content Placeholder 5">
            <a:extLst>
              <a:ext uri="{FF2B5EF4-FFF2-40B4-BE49-F238E27FC236}">
                <a16:creationId xmlns:a16="http://schemas.microsoft.com/office/drawing/2014/main" id="{CC9F15A1-DBAE-C591-42A4-8ADF4729622F}"/>
              </a:ext>
            </a:extLst>
          </p:cNvPr>
          <p:cNvSpPr txBox="1">
            <a:spLocks noGrp="1"/>
          </p:cNvSpPr>
          <p:nvPr>
            <p:ph idx="4"/>
          </p:nvPr>
        </p:nvSpPr>
        <p:spPr>
          <a:xfrm>
            <a:off x="6193368" y="2174872"/>
            <a:ext cx="5389034" cy="3951286"/>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84C2EA-86CC-FD42-4025-6657A4C53EFD}"/>
              </a:ext>
            </a:extLst>
          </p:cNvPr>
          <p:cNvSpPr txBox="1">
            <a:spLocks noGrp="1"/>
          </p:cNvSpPr>
          <p:nvPr>
            <p:ph type="dt" sz="half" idx="7"/>
          </p:nvPr>
        </p:nvSpPr>
        <p:spPr/>
        <p:txBody>
          <a:bodyPr/>
          <a:lstStyle>
            <a:lvl1pPr>
              <a:defRPr/>
            </a:lvl1pPr>
          </a:lstStyle>
          <a:p>
            <a:pPr lvl="0"/>
            <a:r>
              <a:rPr lang="en-US"/>
              <a:t>July 2025</a:t>
            </a:r>
            <a:endParaRPr lang="en-GB"/>
          </a:p>
        </p:txBody>
      </p:sp>
      <p:sp>
        <p:nvSpPr>
          <p:cNvPr id="8" name="Footer Placeholder 7">
            <a:extLst>
              <a:ext uri="{FF2B5EF4-FFF2-40B4-BE49-F238E27FC236}">
                <a16:creationId xmlns:a16="http://schemas.microsoft.com/office/drawing/2014/main" id="{D1D059CE-2CD7-6562-9446-2837C8994B42}"/>
              </a:ext>
            </a:extLst>
          </p:cNvPr>
          <p:cNvSpPr txBox="1">
            <a:spLocks noGrp="1"/>
          </p:cNvSpPr>
          <p:nvPr>
            <p:ph type="ftr" sz="quarter" idx="9"/>
          </p:nvPr>
        </p:nvSpPr>
        <p:spPr>
          <a:xfrm>
            <a:off x="7524762" y="6475415"/>
            <a:ext cx="3865022" cy="180978"/>
          </a:xfrm>
        </p:spPr>
        <p:txBody>
          <a:bodyPr/>
          <a:lstStyle>
            <a:lvl1pPr>
              <a:defRPr/>
            </a:lvl1pPr>
          </a:lstStyle>
          <a:p>
            <a:pPr lvl="0"/>
            <a:r>
              <a:rPr lang="en-GB"/>
              <a:t>Mathini Sellathurai, Heriot-Watt University</a:t>
            </a:r>
          </a:p>
        </p:txBody>
      </p:sp>
      <p:sp>
        <p:nvSpPr>
          <p:cNvPr id="9" name="Slide Number Placeholder 8">
            <a:extLst>
              <a:ext uri="{FF2B5EF4-FFF2-40B4-BE49-F238E27FC236}">
                <a16:creationId xmlns:a16="http://schemas.microsoft.com/office/drawing/2014/main" id="{EF2AB4E6-518C-982F-CDC2-49CBFA2BF1AD}"/>
              </a:ext>
            </a:extLst>
          </p:cNvPr>
          <p:cNvSpPr txBox="1">
            <a:spLocks noGrp="1"/>
          </p:cNvSpPr>
          <p:nvPr>
            <p:ph type="sldNum" sz="quarter" idx="8"/>
          </p:nvPr>
        </p:nvSpPr>
        <p:spPr/>
        <p:txBody>
          <a:bodyPr/>
          <a:lstStyle>
            <a:lvl1pPr>
              <a:defRPr/>
            </a:lvl1pPr>
          </a:lstStyle>
          <a:p>
            <a:pPr lvl="0"/>
            <a:r>
              <a:rPr lang="en-GB"/>
              <a:t>Slide </a:t>
            </a:r>
            <a:fld id="{29D74965-72C4-4675-8B61-249EBA3C46CC}" type="slidenum">
              <a:t>‹#›</a:t>
            </a:fld>
            <a:endParaRPr lang="en-GB"/>
          </a:p>
        </p:txBody>
      </p:sp>
    </p:spTree>
    <p:extLst>
      <p:ext uri="{BB962C8B-B14F-4D97-AF65-F5344CB8AC3E}">
        <p14:creationId xmlns:p14="http://schemas.microsoft.com/office/powerpoint/2010/main" val="2396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89BCC-409C-74A4-1EEF-6B873CAFC080}"/>
              </a:ext>
            </a:extLst>
          </p:cNvPr>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5E9F0E3D-AAC3-3CA2-6F1C-460A3A84DFE7}"/>
              </a:ext>
            </a:extLst>
          </p:cNvPr>
          <p:cNvSpPr txBox="1">
            <a:spLocks noGrp="1"/>
          </p:cNvSpPr>
          <p:nvPr>
            <p:ph type="dt" sz="half" idx="7"/>
          </p:nvPr>
        </p:nvSpPr>
        <p:spPr/>
        <p:txBody>
          <a:bodyPr/>
          <a:lstStyle>
            <a:lvl1pPr>
              <a:defRPr/>
            </a:lvl1pPr>
          </a:lstStyle>
          <a:p>
            <a:pPr lvl="0"/>
            <a:r>
              <a:rPr lang="en-US"/>
              <a:t>July 2025</a:t>
            </a:r>
            <a:endParaRPr lang="en-GB"/>
          </a:p>
        </p:txBody>
      </p:sp>
      <p:sp>
        <p:nvSpPr>
          <p:cNvPr id="4" name="Footer Placeholder 3">
            <a:extLst>
              <a:ext uri="{FF2B5EF4-FFF2-40B4-BE49-F238E27FC236}">
                <a16:creationId xmlns:a16="http://schemas.microsoft.com/office/drawing/2014/main" id="{A196BEEB-F57A-82BB-1A20-685CBB04C78A}"/>
              </a:ext>
            </a:extLst>
          </p:cNvPr>
          <p:cNvSpPr txBox="1">
            <a:spLocks noGrp="1"/>
          </p:cNvSpPr>
          <p:nvPr>
            <p:ph type="ftr" sz="quarter" idx="9"/>
          </p:nvPr>
        </p:nvSpPr>
        <p:spPr/>
        <p:txBody>
          <a:bodyPr/>
          <a:lstStyle>
            <a:lvl1pPr>
              <a:defRPr/>
            </a:lvl1pPr>
          </a:lstStyle>
          <a:p>
            <a:pPr lvl="0"/>
            <a:r>
              <a:rPr lang="en-GB"/>
              <a:t>Mathini Sellathurai, Heriot-Watt University</a:t>
            </a:r>
          </a:p>
        </p:txBody>
      </p:sp>
      <p:sp>
        <p:nvSpPr>
          <p:cNvPr id="5" name="Slide Number Placeholder 4">
            <a:extLst>
              <a:ext uri="{FF2B5EF4-FFF2-40B4-BE49-F238E27FC236}">
                <a16:creationId xmlns:a16="http://schemas.microsoft.com/office/drawing/2014/main" id="{7A8C38AC-C3E8-F9E5-1942-7F6708BE93DB}"/>
              </a:ext>
            </a:extLst>
          </p:cNvPr>
          <p:cNvSpPr txBox="1">
            <a:spLocks noGrp="1"/>
          </p:cNvSpPr>
          <p:nvPr>
            <p:ph type="sldNum" sz="quarter" idx="8"/>
          </p:nvPr>
        </p:nvSpPr>
        <p:spPr/>
        <p:txBody>
          <a:bodyPr/>
          <a:lstStyle>
            <a:lvl1pPr>
              <a:defRPr/>
            </a:lvl1pPr>
          </a:lstStyle>
          <a:p>
            <a:pPr lvl="0"/>
            <a:r>
              <a:rPr lang="en-GB"/>
              <a:t>Slide </a:t>
            </a:r>
            <a:fld id="{19349F57-A416-43DE-BE31-CAFF15F4161F}" type="slidenum">
              <a:t>‹#›</a:t>
            </a:fld>
            <a:endParaRPr lang="en-GB"/>
          </a:p>
        </p:txBody>
      </p:sp>
    </p:spTree>
    <p:extLst>
      <p:ext uri="{BB962C8B-B14F-4D97-AF65-F5344CB8AC3E}">
        <p14:creationId xmlns:p14="http://schemas.microsoft.com/office/powerpoint/2010/main" val="341823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09FB4D-E333-1E0D-6431-E90A7C582556}"/>
              </a:ext>
            </a:extLst>
          </p:cNvPr>
          <p:cNvSpPr txBox="1">
            <a:spLocks noGrp="1"/>
          </p:cNvSpPr>
          <p:nvPr>
            <p:ph type="dt" sz="half" idx="7"/>
          </p:nvPr>
        </p:nvSpPr>
        <p:spPr/>
        <p:txBody>
          <a:bodyPr/>
          <a:lstStyle>
            <a:lvl1pPr>
              <a:defRPr/>
            </a:lvl1pPr>
          </a:lstStyle>
          <a:p>
            <a:pPr lvl="0"/>
            <a:r>
              <a:rPr lang="en-US"/>
              <a:t>July 2025</a:t>
            </a:r>
            <a:endParaRPr lang="en-GB"/>
          </a:p>
        </p:txBody>
      </p:sp>
      <p:sp>
        <p:nvSpPr>
          <p:cNvPr id="3" name="Footer Placeholder 2">
            <a:extLst>
              <a:ext uri="{FF2B5EF4-FFF2-40B4-BE49-F238E27FC236}">
                <a16:creationId xmlns:a16="http://schemas.microsoft.com/office/drawing/2014/main" id="{6C5AF9EF-3400-6EE8-8F75-2F133576822E}"/>
              </a:ext>
            </a:extLst>
          </p:cNvPr>
          <p:cNvSpPr txBox="1">
            <a:spLocks noGrp="1"/>
          </p:cNvSpPr>
          <p:nvPr>
            <p:ph type="ftr" sz="quarter" idx="9"/>
          </p:nvPr>
        </p:nvSpPr>
        <p:spPr/>
        <p:txBody>
          <a:bodyPr/>
          <a:lstStyle>
            <a:lvl1pPr>
              <a:defRPr/>
            </a:lvl1pPr>
          </a:lstStyle>
          <a:p>
            <a:pPr lvl="0"/>
            <a:r>
              <a:rPr lang="en-GB"/>
              <a:t>Mathini Sellathurai, Heriot-Watt University</a:t>
            </a:r>
          </a:p>
        </p:txBody>
      </p:sp>
      <p:sp>
        <p:nvSpPr>
          <p:cNvPr id="4" name="Slide Number Placeholder 3">
            <a:extLst>
              <a:ext uri="{FF2B5EF4-FFF2-40B4-BE49-F238E27FC236}">
                <a16:creationId xmlns:a16="http://schemas.microsoft.com/office/drawing/2014/main" id="{48C8A4E4-0A6F-B6A8-395C-342C29B34D8E}"/>
              </a:ext>
            </a:extLst>
          </p:cNvPr>
          <p:cNvSpPr txBox="1">
            <a:spLocks noGrp="1"/>
          </p:cNvSpPr>
          <p:nvPr>
            <p:ph type="sldNum" sz="quarter" idx="8"/>
          </p:nvPr>
        </p:nvSpPr>
        <p:spPr/>
        <p:txBody>
          <a:bodyPr/>
          <a:lstStyle>
            <a:lvl1pPr>
              <a:defRPr/>
            </a:lvl1pPr>
          </a:lstStyle>
          <a:p>
            <a:pPr lvl="0"/>
            <a:r>
              <a:rPr lang="en-GB"/>
              <a:t>Slide </a:t>
            </a:r>
            <a:fld id="{EEE7EF32-E8E4-49F1-89EF-AA67F9759289}" type="slidenum">
              <a:t>‹#›</a:t>
            </a:fld>
            <a:endParaRPr lang="en-GB"/>
          </a:p>
        </p:txBody>
      </p:sp>
    </p:spTree>
    <p:extLst>
      <p:ext uri="{BB962C8B-B14F-4D97-AF65-F5344CB8AC3E}">
        <p14:creationId xmlns:p14="http://schemas.microsoft.com/office/powerpoint/2010/main" val="2415476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1140-5937-E96E-F90C-7F796892BD8C}"/>
              </a:ext>
            </a:extLst>
          </p:cNvPr>
          <p:cNvSpPr txBox="1">
            <a:spLocks noGrp="1"/>
          </p:cNvSpPr>
          <p:nvPr>
            <p:ph type="title"/>
          </p:nvPr>
        </p:nvSpPr>
        <p:spPr/>
        <p:txBody>
          <a:bodyPr/>
          <a:lstStyle>
            <a:lvl1pPr>
              <a:defRPr lang="en-US"/>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E25B21D1-7BDC-C8E5-5DB1-C38478F85B14}"/>
              </a:ext>
            </a:extLst>
          </p:cNvPr>
          <p:cNvSpPr txBox="1">
            <a:spLocks noGrp="1"/>
          </p:cNvSpPr>
          <p:nvPr>
            <p:ph type="body" orient="vert" idx="1"/>
          </p:nvPr>
        </p:nvSpPr>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53DE7B-DEE3-EA83-DC5C-4CB3959000E7}"/>
              </a:ext>
            </a:extLst>
          </p:cNvPr>
          <p:cNvSpPr txBox="1">
            <a:spLocks noGrp="1"/>
          </p:cNvSpPr>
          <p:nvPr>
            <p:ph type="dt" sz="half" idx="7"/>
          </p:nvPr>
        </p:nvSpPr>
        <p:spPr/>
        <p:txBody>
          <a:bodyPr/>
          <a:lstStyle>
            <a:lvl1pPr>
              <a:defRPr/>
            </a:lvl1pPr>
          </a:lstStyle>
          <a:p>
            <a:pPr lvl="0"/>
            <a:r>
              <a:rPr lang="en-US"/>
              <a:t>July 2025</a:t>
            </a:r>
            <a:endParaRPr lang="en-GB"/>
          </a:p>
        </p:txBody>
      </p:sp>
      <p:sp>
        <p:nvSpPr>
          <p:cNvPr id="5" name="Footer Placeholder 4">
            <a:extLst>
              <a:ext uri="{FF2B5EF4-FFF2-40B4-BE49-F238E27FC236}">
                <a16:creationId xmlns:a16="http://schemas.microsoft.com/office/drawing/2014/main" id="{705E5B16-7C0B-ECEC-C8D2-F80360CF4D36}"/>
              </a:ext>
            </a:extLst>
          </p:cNvPr>
          <p:cNvSpPr txBox="1">
            <a:spLocks noGrp="1"/>
          </p:cNvSpPr>
          <p:nvPr>
            <p:ph type="ftr" sz="quarter" idx="9"/>
          </p:nvPr>
        </p:nvSpPr>
        <p:spPr/>
        <p:txBody>
          <a:bodyPr/>
          <a:lstStyle>
            <a:lvl1pPr>
              <a:defRPr/>
            </a:lvl1pPr>
          </a:lstStyle>
          <a:p>
            <a:pPr lvl="0"/>
            <a:r>
              <a:rPr lang="en-GB"/>
              <a:t>Mathini Sellathurai, Heriot-Watt University</a:t>
            </a:r>
          </a:p>
        </p:txBody>
      </p:sp>
      <p:sp>
        <p:nvSpPr>
          <p:cNvPr id="6" name="Slide Number Placeholder 5">
            <a:extLst>
              <a:ext uri="{FF2B5EF4-FFF2-40B4-BE49-F238E27FC236}">
                <a16:creationId xmlns:a16="http://schemas.microsoft.com/office/drawing/2014/main" id="{F4301746-4CF1-4D1B-CA8B-61A5C46F1F70}"/>
              </a:ext>
            </a:extLst>
          </p:cNvPr>
          <p:cNvSpPr txBox="1">
            <a:spLocks noGrp="1"/>
          </p:cNvSpPr>
          <p:nvPr>
            <p:ph type="sldNum" sz="quarter" idx="8"/>
          </p:nvPr>
        </p:nvSpPr>
        <p:spPr/>
        <p:txBody>
          <a:bodyPr/>
          <a:lstStyle>
            <a:lvl1pPr>
              <a:defRPr/>
            </a:lvl1pPr>
          </a:lstStyle>
          <a:p>
            <a:pPr lvl="0"/>
            <a:r>
              <a:rPr lang="en-GB"/>
              <a:t>Slide </a:t>
            </a:r>
            <a:fld id="{B7DD3397-AECD-4DCD-BB0E-38A479CB2C3E}" type="slidenum">
              <a:t>‹#›</a:t>
            </a:fld>
            <a:endParaRPr lang="en-GB"/>
          </a:p>
        </p:txBody>
      </p:sp>
    </p:spTree>
    <p:extLst>
      <p:ext uri="{BB962C8B-B14F-4D97-AF65-F5344CB8AC3E}">
        <p14:creationId xmlns:p14="http://schemas.microsoft.com/office/powerpoint/2010/main" val="422224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B46FCC-2FD7-B990-9C52-2E44FC8AF539}"/>
              </a:ext>
            </a:extLst>
          </p:cNvPr>
          <p:cNvSpPr txBox="1">
            <a:spLocks noGrp="1"/>
          </p:cNvSpPr>
          <p:nvPr>
            <p:ph type="title" orient="vert"/>
          </p:nvPr>
        </p:nvSpPr>
        <p:spPr>
          <a:xfrm>
            <a:off x="8686800" y="685800"/>
            <a:ext cx="2588684" cy="5408611"/>
          </a:xfrm>
        </p:spPr>
        <p:txBody>
          <a:bodyPr vert="eaVert"/>
          <a:lstStyle>
            <a:lvl1pPr>
              <a:defRPr lang="en-US"/>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4E2C3C06-C632-A7EC-E353-42D454D8926D}"/>
              </a:ext>
            </a:extLst>
          </p:cNvPr>
          <p:cNvSpPr txBox="1">
            <a:spLocks noGrp="1"/>
          </p:cNvSpPr>
          <p:nvPr>
            <p:ph type="body" orient="vert" idx="1"/>
          </p:nvPr>
        </p:nvSpPr>
        <p:spPr>
          <a:xfrm>
            <a:off x="914400" y="685800"/>
            <a:ext cx="7569202" cy="5408611"/>
          </a:xfrm>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830AD6-A133-DB40-CD59-94BADD27B017}"/>
              </a:ext>
            </a:extLst>
          </p:cNvPr>
          <p:cNvSpPr txBox="1">
            <a:spLocks noGrp="1"/>
          </p:cNvSpPr>
          <p:nvPr>
            <p:ph type="dt" sz="half" idx="7"/>
          </p:nvPr>
        </p:nvSpPr>
        <p:spPr/>
        <p:txBody>
          <a:bodyPr/>
          <a:lstStyle>
            <a:lvl1pPr>
              <a:defRPr/>
            </a:lvl1pPr>
          </a:lstStyle>
          <a:p>
            <a:pPr lvl="0"/>
            <a:r>
              <a:rPr lang="en-US"/>
              <a:t>July 2025</a:t>
            </a:r>
            <a:endParaRPr lang="en-GB"/>
          </a:p>
        </p:txBody>
      </p:sp>
      <p:sp>
        <p:nvSpPr>
          <p:cNvPr id="5" name="Footer Placeholder 4">
            <a:extLst>
              <a:ext uri="{FF2B5EF4-FFF2-40B4-BE49-F238E27FC236}">
                <a16:creationId xmlns:a16="http://schemas.microsoft.com/office/drawing/2014/main" id="{E0AB3700-87FF-6FA5-563E-8FF690D6EB53}"/>
              </a:ext>
            </a:extLst>
          </p:cNvPr>
          <p:cNvSpPr txBox="1">
            <a:spLocks noGrp="1"/>
          </p:cNvSpPr>
          <p:nvPr>
            <p:ph type="ftr" sz="quarter" idx="9"/>
          </p:nvPr>
        </p:nvSpPr>
        <p:spPr/>
        <p:txBody>
          <a:bodyPr/>
          <a:lstStyle>
            <a:lvl1pPr>
              <a:defRPr/>
            </a:lvl1pPr>
          </a:lstStyle>
          <a:p>
            <a:pPr lvl="0"/>
            <a:r>
              <a:rPr lang="en-GB"/>
              <a:t>Mathini Sellathurai, Heriot-Watt University</a:t>
            </a:r>
          </a:p>
        </p:txBody>
      </p:sp>
      <p:sp>
        <p:nvSpPr>
          <p:cNvPr id="6" name="Slide Number Placeholder 5">
            <a:extLst>
              <a:ext uri="{FF2B5EF4-FFF2-40B4-BE49-F238E27FC236}">
                <a16:creationId xmlns:a16="http://schemas.microsoft.com/office/drawing/2014/main" id="{54AACDCB-D7C1-3727-5638-040ADC61028E}"/>
              </a:ext>
            </a:extLst>
          </p:cNvPr>
          <p:cNvSpPr txBox="1">
            <a:spLocks noGrp="1"/>
          </p:cNvSpPr>
          <p:nvPr>
            <p:ph type="sldNum" sz="quarter" idx="8"/>
          </p:nvPr>
        </p:nvSpPr>
        <p:spPr/>
        <p:txBody>
          <a:bodyPr/>
          <a:lstStyle>
            <a:lvl1pPr>
              <a:defRPr/>
            </a:lvl1pPr>
          </a:lstStyle>
          <a:p>
            <a:pPr lvl="0"/>
            <a:r>
              <a:rPr lang="en-GB"/>
              <a:t>Slide </a:t>
            </a:r>
            <a:fld id="{EEC008D3-3B8C-4222-89FD-7C95AE1C92EA}" type="slidenum">
              <a:t>‹#›</a:t>
            </a:fld>
            <a:endParaRPr lang="en-GB"/>
          </a:p>
        </p:txBody>
      </p:sp>
    </p:spTree>
    <p:extLst>
      <p:ext uri="{BB962C8B-B14F-4D97-AF65-F5344CB8AC3E}">
        <p14:creationId xmlns:p14="http://schemas.microsoft.com/office/powerpoint/2010/main" val="31575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6FF6C7-9583-94BA-7086-1588CCBB29E9}"/>
              </a:ext>
            </a:extLst>
          </p:cNvPr>
          <p:cNvSpPr txBox="1">
            <a:spLocks noGrp="1"/>
          </p:cNvSpPr>
          <p:nvPr>
            <p:ph type="title"/>
          </p:nvPr>
        </p:nvSpPr>
        <p:spPr>
          <a:xfrm>
            <a:off x="914400" y="685800"/>
            <a:ext cx="10361084" cy="1065211"/>
          </a:xfrm>
          <a:prstGeom prst="rect">
            <a:avLst/>
          </a:prstGeom>
          <a:noFill/>
          <a:ln>
            <a:noFill/>
          </a:ln>
        </p:spPr>
        <p:txBody>
          <a:bodyPr vert="horz" wrap="square" lIns="92162" tIns="46076" rIns="92162" bIns="46076" anchor="ctr" anchorCtr="1" compatLnSpc="1">
            <a:noAutofit/>
          </a:bodyPr>
          <a:lstStyle/>
          <a:p>
            <a:pPr lvl="0"/>
            <a:r>
              <a:rPr lang="en-GB"/>
              <a:t>Click to edit the title text format</a:t>
            </a:r>
          </a:p>
        </p:txBody>
      </p:sp>
      <p:sp>
        <p:nvSpPr>
          <p:cNvPr id="3" name="Rectangle 2">
            <a:extLst>
              <a:ext uri="{FF2B5EF4-FFF2-40B4-BE49-F238E27FC236}">
                <a16:creationId xmlns:a16="http://schemas.microsoft.com/office/drawing/2014/main" id="{13FD4F1A-6D18-096E-0DBA-3636399610B1}"/>
              </a:ext>
            </a:extLst>
          </p:cNvPr>
          <p:cNvSpPr txBox="1">
            <a:spLocks noGrp="1"/>
          </p:cNvSpPr>
          <p:nvPr>
            <p:ph type="body" idx="1"/>
          </p:nvPr>
        </p:nvSpPr>
        <p:spPr>
          <a:xfrm>
            <a:off x="914400" y="1981203"/>
            <a:ext cx="10361084" cy="4113208"/>
          </a:xfrm>
          <a:prstGeom prst="rect">
            <a:avLst/>
          </a:prstGeom>
          <a:noFill/>
          <a:ln>
            <a:noFill/>
          </a:ln>
        </p:spPr>
        <p:txBody>
          <a:bodyPr vert="horz" wrap="square" lIns="92162" tIns="46076" rIns="92162" bIns="46076" anchor="t" anchorCtr="0" compatLnSpc="1">
            <a:noAutofit/>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4" name="Rectangle 3">
            <a:extLst>
              <a:ext uri="{FF2B5EF4-FFF2-40B4-BE49-F238E27FC236}">
                <a16:creationId xmlns:a16="http://schemas.microsoft.com/office/drawing/2014/main" id="{EBA7428F-4E46-A612-9B17-E3A79C0E8BF3}"/>
              </a:ext>
            </a:extLst>
          </p:cNvPr>
          <p:cNvSpPr txBox="1">
            <a:spLocks noGrp="1"/>
          </p:cNvSpPr>
          <p:nvPr>
            <p:ph type="dt" sz="half" idx="2"/>
          </p:nvPr>
        </p:nvSpPr>
        <p:spPr>
          <a:xfrm>
            <a:off x="929213" y="333371"/>
            <a:ext cx="2499768" cy="273048"/>
          </a:xfrm>
          <a:prstGeom prst="rect">
            <a:avLst/>
          </a:prstGeom>
          <a:noFill/>
          <a:ln>
            <a:noFill/>
          </a:ln>
        </p:spPr>
        <p:txBody>
          <a:bodyPr vert="horz" wrap="square" lIns="0" tIns="0" rIns="0" bIns="0" anchor="b" anchorCtr="0" compatLnSpc="1">
            <a:noAutofit/>
          </a:bodyPr>
          <a:lstStyle>
            <a:lvl1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1800" b="1" i="0" u="none" strike="noStrike" kern="1200" cap="none" spc="0" baseline="0">
                <a:solidFill>
                  <a:srgbClr val="000000"/>
                </a:solidFill>
                <a:uFillTx/>
                <a:latin typeface="Times New Roman" pitchFamily="16"/>
                <a:ea typeface="MS Gothic"/>
                <a:cs typeface="Arial Unicode MS"/>
              </a:defRPr>
            </a:lvl1pPr>
          </a:lstStyle>
          <a:p>
            <a:pPr lvl="0"/>
            <a:r>
              <a:rPr lang="en-US"/>
              <a:t>July 2025</a:t>
            </a:r>
            <a:endParaRPr lang="en-GB"/>
          </a:p>
        </p:txBody>
      </p:sp>
      <p:sp>
        <p:nvSpPr>
          <p:cNvPr id="5" name="Rectangle 4">
            <a:extLst>
              <a:ext uri="{FF2B5EF4-FFF2-40B4-BE49-F238E27FC236}">
                <a16:creationId xmlns:a16="http://schemas.microsoft.com/office/drawing/2014/main" id="{E2776ADB-8189-87DE-0775-7289C74C3C07}"/>
              </a:ext>
            </a:extLst>
          </p:cNvPr>
          <p:cNvSpPr txBox="1">
            <a:spLocks noGrp="1"/>
          </p:cNvSpPr>
          <p:nvPr>
            <p:ph type="ftr" sz="quarter" idx="3"/>
          </p:nvPr>
        </p:nvSpPr>
        <p:spPr>
          <a:xfrm>
            <a:off x="7143759" y="6475415"/>
            <a:ext cx="4246025" cy="180978"/>
          </a:xfrm>
          <a:prstGeom prst="rect">
            <a:avLst/>
          </a:prstGeom>
          <a:noFill/>
          <a:ln>
            <a:noFill/>
          </a:ln>
        </p:spPr>
        <p:txBody>
          <a:bodyPr vert="horz" wrap="square" lIns="0" tIns="0" rIns="0" bIns="0" anchor="t" anchorCtr="0" compatLnSpc="1">
            <a:noAutofit/>
          </a:bodyPr>
          <a:lstStyle>
            <a:lvl1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200" b="0" i="0" u="none" strike="noStrike" kern="1200" cap="none" spc="0" baseline="0">
                <a:solidFill>
                  <a:srgbClr val="000000"/>
                </a:solidFill>
                <a:uFillTx/>
                <a:latin typeface="Times New Roman" pitchFamily="16"/>
                <a:ea typeface="MS Gothic"/>
                <a:cs typeface="Arial Unicode MS"/>
              </a:defRPr>
            </a:lvl1pPr>
          </a:lstStyle>
          <a:p>
            <a:pPr lvl="0"/>
            <a:r>
              <a:rPr lang="en-GB"/>
              <a:t>Mathini Sellathurai, Heriot-Watt University</a:t>
            </a:r>
          </a:p>
        </p:txBody>
      </p:sp>
      <p:sp>
        <p:nvSpPr>
          <p:cNvPr id="6" name="Rectangle 5">
            <a:extLst>
              <a:ext uri="{FF2B5EF4-FFF2-40B4-BE49-F238E27FC236}">
                <a16:creationId xmlns:a16="http://schemas.microsoft.com/office/drawing/2014/main" id="{6818B02E-E067-DE92-FFE2-2ACBD4CEF408}"/>
              </a:ext>
            </a:extLst>
          </p:cNvPr>
          <p:cNvSpPr txBox="1">
            <a:spLocks noGrp="1"/>
          </p:cNvSpPr>
          <p:nvPr>
            <p:ph type="sldNum" sz="quarter" idx="4"/>
          </p:nvPr>
        </p:nvSpPr>
        <p:spPr>
          <a:xfrm>
            <a:off x="5793318" y="6475415"/>
            <a:ext cx="704846" cy="363538"/>
          </a:xfrm>
          <a:prstGeom prst="rect">
            <a:avLst/>
          </a:prstGeom>
          <a:noFill/>
          <a:ln>
            <a:noFill/>
          </a:ln>
        </p:spPr>
        <p:txBody>
          <a:bodyPr vert="horz" wrap="square" lIns="0" tIns="0" rIns="0" bIns="0" anchor="t" anchorCtr="1" compatLnSpc="1">
            <a:noAutofit/>
          </a:bodyPr>
          <a:lstStyle>
            <a:lvl1pPr marL="0" marR="0" lvl="0" indent="0" algn="ct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200" b="0" i="0" u="none" strike="noStrike" kern="1200" cap="none" spc="0" baseline="0">
                <a:solidFill>
                  <a:srgbClr val="000000"/>
                </a:solidFill>
                <a:uFillTx/>
                <a:latin typeface="Times New Roman" pitchFamily="16"/>
                <a:ea typeface="MS Gothic"/>
                <a:cs typeface="Arial Unicode MS"/>
              </a:defRPr>
            </a:lvl1pPr>
          </a:lstStyle>
          <a:p>
            <a:pPr lvl="0"/>
            <a:r>
              <a:rPr lang="en-GB"/>
              <a:t>Slide </a:t>
            </a:r>
            <a:fld id="{170BBB24-400C-476F-9259-76C5A6322CF1}" type="slidenum">
              <a:t>‹#›</a:t>
            </a:fld>
            <a:endParaRPr lang="en-GB"/>
          </a:p>
        </p:txBody>
      </p:sp>
      <p:sp>
        <p:nvSpPr>
          <p:cNvPr id="7" name="Line 6">
            <a:extLst>
              <a:ext uri="{FF2B5EF4-FFF2-40B4-BE49-F238E27FC236}">
                <a16:creationId xmlns:a16="http://schemas.microsoft.com/office/drawing/2014/main" id="{D4D81197-CB2B-48AD-ED04-772BB2C55479}"/>
              </a:ext>
            </a:extLst>
          </p:cNvPr>
          <p:cNvSpPr/>
          <p:nvPr/>
        </p:nvSpPr>
        <p:spPr>
          <a:xfrm>
            <a:off x="914400" y="609603"/>
            <a:ext cx="10363196" cy="15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600" cap="flat">
            <a:solidFill>
              <a:srgbClr val="000000"/>
            </a:solidFill>
            <a:prstDash val="solid"/>
            <a:miter/>
          </a:ln>
        </p:spPr>
        <p:txBody>
          <a:bodyPr vert="horz" wrap="square" lIns="91440" tIns="45720" rIns="91440" bIns="45720" anchor="t"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Times New Roman" pitchFamily="16"/>
              <a:ea typeface="MS Gothic"/>
            </a:endParaRPr>
          </a:p>
        </p:txBody>
      </p:sp>
      <p:sp>
        <p:nvSpPr>
          <p:cNvPr id="8" name="Rectangle 7">
            <a:extLst>
              <a:ext uri="{FF2B5EF4-FFF2-40B4-BE49-F238E27FC236}">
                <a16:creationId xmlns:a16="http://schemas.microsoft.com/office/drawing/2014/main" id="{C46E0993-95A2-EBA9-5F9A-19946EE1BB2E}"/>
              </a:ext>
            </a:extLst>
          </p:cNvPr>
          <p:cNvSpPr/>
          <p:nvPr/>
        </p:nvSpPr>
        <p:spPr>
          <a:xfrm>
            <a:off x="912287" y="6475415"/>
            <a:ext cx="718142" cy="184663"/>
          </a:xfrm>
          <a:prstGeom prst="rect">
            <a:avLst/>
          </a:prstGeom>
          <a:noFill/>
          <a:ln cap="flat">
            <a:noFill/>
            <a:prstDash val="solid"/>
          </a:ln>
        </p:spPr>
        <p:txBody>
          <a:bodyPr vert="horz" wrap="none" lIns="0" tIns="0" rIns="0" bIns="0" anchor="t" anchorCtr="0" compatLnSpc="1">
            <a:sp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rPr>
              <a:t>Submission</a:t>
            </a:r>
          </a:p>
        </p:txBody>
      </p:sp>
      <p:sp>
        <p:nvSpPr>
          <p:cNvPr id="9" name="Line 8">
            <a:extLst>
              <a:ext uri="{FF2B5EF4-FFF2-40B4-BE49-F238E27FC236}">
                <a16:creationId xmlns:a16="http://schemas.microsoft.com/office/drawing/2014/main" id="{69FE5D87-9B3C-CDBE-4AF8-5D5D910B28D8}"/>
              </a:ext>
            </a:extLst>
          </p:cNvPr>
          <p:cNvSpPr/>
          <p:nvPr/>
        </p:nvSpPr>
        <p:spPr>
          <a:xfrm>
            <a:off x="914400" y="6476996"/>
            <a:ext cx="10464795" cy="15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600" cap="flat">
            <a:solidFill>
              <a:srgbClr val="000000"/>
            </a:solidFill>
            <a:prstDash val="solid"/>
            <a:miter/>
          </a:ln>
        </p:spPr>
        <p:txBody>
          <a:bodyPr vert="horz" wrap="square" lIns="91440" tIns="45720" rIns="91440" bIns="45720" anchor="t" anchorCtr="0" compatLnSpc="1">
            <a:noAutofit/>
          </a:bodyPr>
          <a:lstStyle/>
          <a:p>
            <a:pPr marL="0" marR="0" lvl="0" indent="0" algn="l"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Times New Roman" pitchFamily="16"/>
              <a:ea typeface="MS Gothic"/>
            </a:endParaRPr>
          </a:p>
        </p:txBody>
      </p:sp>
      <p:sp>
        <p:nvSpPr>
          <p:cNvPr id="10" name="Date Placeholder 3">
            <a:extLst>
              <a:ext uri="{FF2B5EF4-FFF2-40B4-BE49-F238E27FC236}">
                <a16:creationId xmlns:a16="http://schemas.microsoft.com/office/drawing/2014/main" id="{E6697D6F-39F1-A1D2-5B6C-8F42357C91D6}"/>
              </a:ext>
            </a:extLst>
          </p:cNvPr>
          <p:cNvSpPr txBox="1"/>
          <p:nvPr/>
        </p:nvSpPr>
        <p:spPr>
          <a:xfrm>
            <a:off x="6667503" y="357164"/>
            <a:ext cx="4667280" cy="273048"/>
          </a:xfrm>
          <a:prstGeom prst="rect">
            <a:avLst/>
          </a:prstGeom>
          <a:noFill/>
          <a:ln cap="flat">
            <a:noFill/>
          </a:ln>
        </p:spPr>
        <p:txBody>
          <a:bodyPr vert="horz" wrap="square" lIns="0" tIns="0" rIns="0" bIns="0" anchor="b"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800" b="1" i="0" u="none" strike="noStrike" kern="1200" cap="none" spc="0" baseline="0" dirty="0">
                <a:solidFill>
                  <a:srgbClr val="000000"/>
                </a:solidFill>
                <a:uFillTx/>
                <a:latin typeface="Times New Roman" pitchFamily="16"/>
                <a:ea typeface="MS Gothic"/>
                <a:cs typeface="Arial Unicode MS"/>
              </a:rPr>
              <a:t>doc.: IEEE 802.11-25/1197r0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p:txStyles>
    <p:titleStyle>
      <a:lvl1pPr marL="0" marR="0" lvl="0" indent="0" algn="ctr" defTabSz="449263" rtl="0" fontAlgn="auto" hangingPunct="1">
        <a:lnSpc>
          <a:spcPct val="100000"/>
        </a:lnSpc>
        <a:spcBef>
          <a:spcPts val="0"/>
        </a:spcBef>
        <a:spcAft>
          <a:spcPts val="0"/>
        </a:spcAft>
        <a:buNone/>
        <a:tabLst/>
        <a:defRPr lang="en-GB" sz="3200" b="1" i="0" u="none" strike="noStrike" kern="0" cap="none" spc="0" baseline="0">
          <a:solidFill>
            <a:srgbClr val="000000"/>
          </a:solidFill>
          <a:uFillTx/>
          <a:latin typeface="Times New Roman"/>
          <a:ea typeface="MS Gothic"/>
        </a:defRPr>
      </a:lvl1pPr>
    </p:titleStyle>
    <p:bodyStyle>
      <a:lvl1pPr marL="342900" marR="0" lvl="0" indent="-342900" algn="l" defTabSz="449263" rtl="0" fontAlgn="auto" hangingPunct="1">
        <a:lnSpc>
          <a:spcPct val="100000"/>
        </a:lnSpc>
        <a:spcBef>
          <a:spcPts val="600"/>
        </a:spcBef>
        <a:spcAft>
          <a:spcPts val="0"/>
        </a:spcAft>
        <a:buNone/>
        <a:tabLst/>
        <a:defRPr lang="en-GB" sz="2400" b="1" i="0" u="none" strike="noStrike" kern="0" cap="none" spc="0" baseline="0">
          <a:solidFill>
            <a:srgbClr val="000000"/>
          </a:solidFill>
          <a:uFillTx/>
          <a:latin typeface="Times New Roman"/>
          <a:ea typeface="MS Gothic"/>
        </a:defRPr>
      </a:lvl1pPr>
      <a:lvl2pPr marL="742950" marR="0" lvl="1" indent="-285750" algn="l" defTabSz="449263" rtl="0" fontAlgn="auto" hangingPunct="1">
        <a:lnSpc>
          <a:spcPct val="100000"/>
        </a:lnSpc>
        <a:spcBef>
          <a:spcPts val="500"/>
        </a:spcBef>
        <a:spcAft>
          <a:spcPts val="0"/>
        </a:spcAft>
        <a:buNone/>
        <a:tabLst/>
        <a:defRPr lang="en-GB" sz="2000" b="0" i="0" u="none" strike="noStrike" kern="0" cap="none" spc="0" baseline="0">
          <a:solidFill>
            <a:srgbClr val="000000"/>
          </a:solidFill>
          <a:uFillTx/>
          <a:latin typeface="Times New Roman"/>
          <a:ea typeface="MS Gothic"/>
        </a:defRPr>
      </a:lvl2pPr>
      <a:lvl3pPr marL="1143000" marR="0" lvl="2" indent="-228600" algn="l" defTabSz="449263" rtl="0" fontAlgn="auto" hangingPunct="1">
        <a:lnSpc>
          <a:spcPct val="100000"/>
        </a:lnSpc>
        <a:spcBef>
          <a:spcPts val="450"/>
        </a:spcBef>
        <a:spcAft>
          <a:spcPts val="0"/>
        </a:spcAft>
        <a:buNone/>
        <a:tabLst/>
        <a:defRPr lang="en-GB" sz="1800" b="0" i="0" u="none" strike="noStrike" kern="0" cap="none" spc="0" baseline="0">
          <a:solidFill>
            <a:srgbClr val="000000"/>
          </a:solidFill>
          <a:uFillTx/>
          <a:latin typeface="Times New Roman"/>
          <a:ea typeface="MS Gothic"/>
        </a:defRPr>
      </a:lvl3pPr>
      <a:lvl4pPr marL="1600200" marR="0" lvl="3" indent="-228600" algn="l" defTabSz="449263" rtl="0" fontAlgn="auto" hangingPunct="1">
        <a:lnSpc>
          <a:spcPct val="100000"/>
        </a:lnSpc>
        <a:spcBef>
          <a:spcPts val="400"/>
        </a:spcBef>
        <a:spcAft>
          <a:spcPts val="0"/>
        </a:spcAft>
        <a:buNone/>
        <a:tabLst/>
        <a:defRPr lang="en-GB" sz="1600" b="0" i="0" u="none" strike="noStrike" kern="0" cap="none" spc="0" baseline="0">
          <a:solidFill>
            <a:srgbClr val="000000"/>
          </a:solidFill>
          <a:uFillTx/>
          <a:latin typeface="Times New Roman"/>
          <a:ea typeface="MS Gothic"/>
        </a:defRPr>
      </a:lvl4pPr>
      <a:lvl5pPr marL="2057400" marR="0" lvl="4" indent="-228600" algn="l" defTabSz="449263" rtl="0" fontAlgn="auto" hangingPunct="1">
        <a:lnSpc>
          <a:spcPct val="100000"/>
        </a:lnSpc>
        <a:spcBef>
          <a:spcPts val="400"/>
        </a:spcBef>
        <a:spcAft>
          <a:spcPts val="0"/>
        </a:spcAft>
        <a:buNone/>
        <a:tabLst/>
        <a:defRPr lang="en-GB" sz="1600" b="0" i="0" u="none" strike="noStrike" kern="0" cap="none" spc="0" baseline="0">
          <a:solidFill>
            <a:srgbClr val="000000"/>
          </a:solidFill>
          <a:uFillTx/>
          <a:latin typeface="Times New Roman"/>
          <a:ea typeface="MS Gothic"/>
        </a:defRPr>
      </a:lvl5pPr>
      <a:lvl6pPr marL="2057400" marR="0" lvl="4" indent="-228600" algn="l" defTabSz="449263" rtl="0" fontAlgn="auto" hangingPunct="1">
        <a:lnSpc>
          <a:spcPct val="100000"/>
        </a:lnSpc>
        <a:spcBef>
          <a:spcPts val="400"/>
        </a:spcBef>
        <a:spcAft>
          <a:spcPts val="0"/>
        </a:spcAft>
        <a:buNone/>
        <a:tabLst/>
        <a:defRPr lang="en-GB" sz="1600" b="0" i="0" u="none" strike="noStrike" kern="0" cap="none" spc="0" baseline="0">
          <a:solidFill>
            <a:srgbClr val="000000"/>
          </a:solidFill>
          <a:uFillTx/>
          <a:latin typeface="Times New Roman"/>
          <a:ea typeface="MS Gothic"/>
        </a:defRPr>
      </a:lvl6pPr>
      <a:lvl7pPr marL="2057400" marR="0" lvl="4" indent="-228600" algn="l" defTabSz="449263" rtl="0" fontAlgn="auto" hangingPunct="1">
        <a:lnSpc>
          <a:spcPct val="100000"/>
        </a:lnSpc>
        <a:spcBef>
          <a:spcPts val="400"/>
        </a:spcBef>
        <a:spcAft>
          <a:spcPts val="0"/>
        </a:spcAft>
        <a:buNone/>
        <a:tabLst/>
        <a:defRPr lang="en-GB" sz="1600" b="0" i="0" u="none" strike="noStrike" kern="0" cap="none" spc="0" baseline="0">
          <a:solidFill>
            <a:srgbClr val="000000"/>
          </a:solidFill>
          <a:uFillTx/>
          <a:latin typeface="Times New Roman"/>
          <a:ea typeface="MS Gothic"/>
        </a:defRPr>
      </a:lvl7pPr>
      <a:lvl8pPr marL="2057400" marR="0" lvl="4" indent="-228600" algn="l" defTabSz="449263" rtl="0" fontAlgn="auto" hangingPunct="1">
        <a:lnSpc>
          <a:spcPct val="100000"/>
        </a:lnSpc>
        <a:spcBef>
          <a:spcPts val="400"/>
        </a:spcBef>
        <a:spcAft>
          <a:spcPts val="0"/>
        </a:spcAft>
        <a:buNone/>
        <a:tabLst/>
        <a:defRPr lang="en-GB" sz="1600" b="0" i="0" u="none" strike="noStrike" kern="0" cap="none" spc="0" baseline="0">
          <a:solidFill>
            <a:srgbClr val="000000"/>
          </a:solidFill>
          <a:uFillTx/>
          <a:latin typeface="Times New Roman"/>
          <a:ea typeface="MS Gothic"/>
        </a:defRPr>
      </a:lvl8pPr>
      <a:lvl9pPr marL="2057400" marR="0" lvl="4" indent="-228600" algn="l" defTabSz="449263" rtl="0" fontAlgn="auto" hangingPunct="1">
        <a:lnSpc>
          <a:spcPct val="100000"/>
        </a:lnSpc>
        <a:spcBef>
          <a:spcPts val="400"/>
        </a:spcBef>
        <a:spcAft>
          <a:spcPts val="0"/>
        </a:spcAft>
        <a:buNone/>
        <a:tabLst/>
        <a:defRPr lang="en-GB" sz="1600" b="0" i="0" u="none" strike="noStrike" kern="0" cap="none" spc="0" baseline="0">
          <a:solidFill>
            <a:srgbClr val="000000"/>
          </a:solidFill>
          <a:uFillTx/>
          <a:latin typeface="Times New Roman"/>
          <a:ea typeface="MS Gothic"/>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211C22-966F-0C2B-E9D0-4BBEA77F5132}"/>
              </a:ext>
            </a:extLst>
          </p:cNvPr>
          <p:cNvSpPr txBox="1">
            <a:spLocks noGrp="1"/>
          </p:cNvSpPr>
          <p:nvPr>
            <p:ph type="ctrTitle"/>
          </p:nvPr>
        </p:nvSpPr>
        <p:spPr>
          <a:xfrm>
            <a:off x="850392" y="845541"/>
            <a:ext cx="10363196" cy="1470026"/>
          </a:xfrm>
        </p:spPr>
        <p:txBody>
          <a:bodyPr/>
          <a:lstStyle/>
          <a:p>
            <a:pPr lv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DLMuC</a:t>
            </a:r>
            <a:r>
              <a:rPr lang="en-GB" dirty="0"/>
              <a:t>: AI-driven Dirty Paper Coding for Multiuser MIMO</a:t>
            </a:r>
          </a:p>
        </p:txBody>
      </p:sp>
      <p:sp>
        <p:nvSpPr>
          <p:cNvPr id="3" name="Rectangle 2">
            <a:extLst>
              <a:ext uri="{FF2B5EF4-FFF2-40B4-BE49-F238E27FC236}">
                <a16:creationId xmlns:a16="http://schemas.microsoft.com/office/drawing/2014/main" id="{620F2D0E-7EBB-B225-56A7-A818B316CE46}"/>
              </a:ext>
            </a:extLst>
          </p:cNvPr>
          <p:cNvSpPr txBox="1">
            <a:spLocks noGrp="1"/>
          </p:cNvSpPr>
          <p:nvPr>
            <p:ph type="subTitle" idx="1"/>
          </p:nvPr>
        </p:nvSpPr>
        <p:spPr>
          <a:xfrm>
            <a:off x="1828800" y="2713632"/>
            <a:ext cx="8534396" cy="476246"/>
          </a:xfrm>
        </p:spPr>
        <p:txBody>
          <a:bodyPr/>
          <a:lstStyle/>
          <a:p>
            <a:pPr lvl="0">
              <a:spcBef>
                <a:spcPts val="500"/>
              </a:spcBef>
              <a:tabLst>
                <a:tab pos="912808" algn="l"/>
                <a:tab pos="1827208" algn="l"/>
                <a:tab pos="2741608" algn="l"/>
                <a:tab pos="3656008" algn="l"/>
                <a:tab pos="4570408" algn="l"/>
                <a:tab pos="5484808" algn="l"/>
                <a:tab pos="6399208" algn="l"/>
                <a:tab pos="7313608" algn="l"/>
                <a:tab pos="8228008" algn="l"/>
                <a:tab pos="9142408" algn="l"/>
                <a:tab pos="10056808" algn="l"/>
              </a:tabLst>
            </a:pPr>
            <a:r>
              <a:rPr lang="en-GB" sz="2000" dirty="0"/>
              <a:t>Date:</a:t>
            </a:r>
            <a:r>
              <a:rPr lang="en-GB" sz="2000" b="0" dirty="0"/>
              <a:t> 2025-07-07</a:t>
            </a:r>
          </a:p>
        </p:txBody>
      </p:sp>
      <p:sp>
        <p:nvSpPr>
          <p:cNvPr id="4" name="Date Placeholder 3">
            <a:extLst>
              <a:ext uri="{FF2B5EF4-FFF2-40B4-BE49-F238E27FC236}">
                <a16:creationId xmlns:a16="http://schemas.microsoft.com/office/drawing/2014/main" id="{72904CBC-555D-3115-8ACD-687E8DFDBD7C}"/>
              </a:ext>
            </a:extLst>
          </p:cNvPr>
          <p:cNvSpPr txBox="1"/>
          <p:nvPr/>
        </p:nvSpPr>
        <p:spPr>
          <a:xfrm>
            <a:off x="929213" y="333371"/>
            <a:ext cx="2499768" cy="273048"/>
          </a:xfrm>
          <a:prstGeom prst="rect">
            <a:avLst/>
          </a:prstGeom>
          <a:noFill/>
          <a:ln cap="flat">
            <a:noFill/>
          </a:ln>
        </p:spPr>
        <p:txBody>
          <a:bodyPr vert="horz" wrap="square" lIns="0" tIns="0" rIns="0" bIns="0" anchor="b" anchorCtr="0" compatLnSpc="1">
            <a:noAutofit/>
          </a:bodyPr>
          <a:lstStyle/>
          <a:p>
            <a:pPr marL="0" marR="0" lvl="0" indent="0" algn="l"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Times New Roman" pitchFamily="16"/>
                <a:ea typeface="MS Gothic"/>
                <a:cs typeface="Arial Unicode MS"/>
              </a:rPr>
              <a:t>July 2025</a:t>
            </a:r>
            <a:endParaRPr lang="en-GB" sz="1800" b="1" i="0" u="none" strike="noStrike" kern="1200" cap="none" spc="0" baseline="0">
              <a:solidFill>
                <a:srgbClr val="000000"/>
              </a:solidFill>
              <a:uFillTx/>
              <a:latin typeface="Times New Roman" pitchFamily="16"/>
              <a:ea typeface="MS Gothic"/>
              <a:cs typeface="Arial Unicode MS"/>
            </a:endParaRPr>
          </a:p>
        </p:txBody>
      </p:sp>
      <p:sp>
        <p:nvSpPr>
          <p:cNvPr id="5" name="Footer Placeholder 4">
            <a:extLst>
              <a:ext uri="{FF2B5EF4-FFF2-40B4-BE49-F238E27FC236}">
                <a16:creationId xmlns:a16="http://schemas.microsoft.com/office/drawing/2014/main" id="{1BF23CB9-B75D-9689-2AE3-CE855F44EC38}"/>
              </a:ext>
            </a:extLst>
          </p:cNvPr>
          <p:cNvSpPr txBox="1"/>
          <p:nvPr/>
        </p:nvSpPr>
        <p:spPr>
          <a:xfrm>
            <a:off x="7143759" y="6475415"/>
            <a:ext cx="4246025" cy="18097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Mathini Sellathurai, Heriot-Watt University</a:t>
            </a:r>
          </a:p>
        </p:txBody>
      </p:sp>
      <p:sp>
        <p:nvSpPr>
          <p:cNvPr id="6" name="Slide Number Placeholder 5">
            <a:extLst>
              <a:ext uri="{FF2B5EF4-FFF2-40B4-BE49-F238E27FC236}">
                <a16:creationId xmlns:a16="http://schemas.microsoft.com/office/drawing/2014/main" id="{5E897CFD-7638-7199-1017-DDE8AF899756}"/>
              </a:ext>
            </a:extLst>
          </p:cNvPr>
          <p:cNvSpPr txBox="1"/>
          <p:nvPr/>
        </p:nvSpPr>
        <p:spPr>
          <a:xfrm>
            <a:off x="5793318" y="6475415"/>
            <a:ext cx="704846" cy="363538"/>
          </a:xfrm>
          <a:prstGeom prst="rect">
            <a:avLst/>
          </a:prstGeom>
          <a:noFill/>
          <a:ln cap="flat">
            <a:noFill/>
          </a:ln>
        </p:spPr>
        <p:txBody>
          <a:bodyPr vert="horz" wrap="square" lIns="0" tIns="0" rIns="0" bIns="0" anchor="t" anchorCtr="1" compatLnSpc="1">
            <a:noAutofit/>
          </a:bodyPr>
          <a:lstStyle/>
          <a:p>
            <a:pPr marL="0" marR="0" lvl="0" indent="0" algn="ct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Slide </a:t>
            </a:r>
            <a:fld id="{D507715D-6BAE-431F-98B8-0D1749573666}" type="slidenum">
              <a:rPr lang="en-GB" sz="1200" b="0" i="0" u="none" strike="noStrike" kern="1200" cap="none" spc="0" baseline="0">
                <a:solidFill>
                  <a:srgbClr val="000000"/>
                </a:solidFill>
                <a:uFillTx/>
                <a:latin typeface="Times New Roman" pitchFamily="16"/>
                <a:ea typeface="MS Gothic"/>
                <a:cs typeface="Arial Unicode MS"/>
              </a:rPr>
              <a:t>1</a:t>
            </a:fld>
            <a:endParaRPr lang="en-GB" sz="1200" b="0" i="0" u="none" strike="noStrike" kern="1200" cap="none" spc="0" baseline="0">
              <a:solidFill>
                <a:srgbClr val="000000"/>
              </a:solidFill>
              <a:uFillTx/>
              <a:latin typeface="Times New Roman" pitchFamily="16"/>
              <a:ea typeface="MS Gothic"/>
              <a:cs typeface="Arial Unicode MS"/>
            </a:endParaRPr>
          </a:p>
        </p:txBody>
      </p:sp>
      <p:sp>
        <p:nvSpPr>
          <p:cNvPr id="8" name="Rectangle 4">
            <a:extLst>
              <a:ext uri="{FF2B5EF4-FFF2-40B4-BE49-F238E27FC236}">
                <a16:creationId xmlns:a16="http://schemas.microsoft.com/office/drawing/2014/main" id="{AC6B1EBE-5DA6-121C-397C-51FDC2F51CBA}"/>
              </a:ext>
            </a:extLst>
          </p:cNvPr>
          <p:cNvSpPr/>
          <p:nvPr/>
        </p:nvSpPr>
        <p:spPr>
          <a:xfrm>
            <a:off x="1073146" y="2808875"/>
            <a:ext cx="1447796" cy="381003"/>
          </a:xfrm>
          <a:prstGeom prst="rect">
            <a:avLst/>
          </a:prstGeom>
          <a:noFill/>
          <a:ln cap="flat">
            <a:noFill/>
            <a:prstDash val="solid"/>
          </a:ln>
        </p:spPr>
        <p:txBody>
          <a:bodyPr vert="horz" wrap="square" lIns="92162" tIns="46076" rIns="92162" bIns="46076" anchor="t" anchorCtr="0" compatLnSpc="1">
            <a:noAutofit/>
          </a:bodyPr>
          <a:lstStyle/>
          <a:p>
            <a:pPr lvl="0" defTabSz="449263" hangingPunct="0">
              <a:spcBef>
                <a:spcPts val="500"/>
              </a:spcBef>
              <a:tabLst>
                <a:tab pos="342900" algn="l"/>
                <a:tab pos="1257300" algn="l"/>
                <a:tab pos="2171699" algn="l"/>
                <a:tab pos="3086099" algn="l"/>
                <a:tab pos="4000500" algn="l"/>
                <a:tab pos="4914900" algn="l"/>
                <a:tab pos="5829300" algn="l"/>
                <a:tab pos="6743700" algn="l"/>
                <a:tab pos="7658100" algn="l"/>
                <a:tab pos="8572500" algn="l"/>
                <a:tab pos="9486900" algn="l"/>
                <a:tab pos="10401300" algn="l"/>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Times New Roman" pitchFamily="16"/>
                <a:ea typeface="MS Gothic"/>
              </a:rPr>
              <a:t>Authors:</a:t>
            </a:r>
          </a:p>
        </p:txBody>
      </p:sp>
      <p:sp>
        <p:nvSpPr>
          <p:cNvPr id="9" name="Date Placeholder 8">
            <a:extLst>
              <a:ext uri="{FF2B5EF4-FFF2-40B4-BE49-F238E27FC236}">
                <a16:creationId xmlns:a16="http://schemas.microsoft.com/office/drawing/2014/main" id="{4E302BE9-442B-6533-D96B-E34A5D15D5D6}"/>
              </a:ext>
            </a:extLst>
          </p:cNvPr>
          <p:cNvSpPr>
            <a:spLocks noGrp="1"/>
          </p:cNvSpPr>
          <p:nvPr>
            <p:ph type="dt" sz="half" idx="7"/>
          </p:nvPr>
        </p:nvSpPr>
        <p:spPr/>
        <p:txBody>
          <a:bodyPr/>
          <a:lstStyle/>
          <a:p>
            <a:pPr lvl="0"/>
            <a:r>
              <a:rPr lang="en-US"/>
              <a:t>July 2025</a:t>
            </a:r>
            <a:endParaRPr lang="en-GB"/>
          </a:p>
        </p:txBody>
      </p:sp>
      <p:sp>
        <p:nvSpPr>
          <p:cNvPr id="10" name="Footer Placeholder 9">
            <a:extLst>
              <a:ext uri="{FF2B5EF4-FFF2-40B4-BE49-F238E27FC236}">
                <a16:creationId xmlns:a16="http://schemas.microsoft.com/office/drawing/2014/main" id="{F6B0E604-44D4-82A7-E70A-0FAE03469334}"/>
              </a:ext>
            </a:extLst>
          </p:cNvPr>
          <p:cNvSpPr>
            <a:spLocks noGrp="1"/>
          </p:cNvSpPr>
          <p:nvPr>
            <p:ph type="ftr" sz="quarter" idx="9"/>
          </p:nvPr>
        </p:nvSpPr>
        <p:spPr/>
        <p:txBody>
          <a:bodyPr/>
          <a:lstStyle/>
          <a:p>
            <a:pPr lvl="0"/>
            <a:r>
              <a:rPr lang="en-GB"/>
              <a:t>Mathini Sellathurai, Heriot-Watt University</a:t>
            </a:r>
          </a:p>
        </p:txBody>
      </p:sp>
      <p:graphicFrame>
        <p:nvGraphicFramePr>
          <p:cNvPr id="12" name="Object 3">
            <a:extLst>
              <a:ext uri="{FF2B5EF4-FFF2-40B4-BE49-F238E27FC236}">
                <a16:creationId xmlns:a16="http://schemas.microsoft.com/office/drawing/2014/main" id="{2281E6C9-1F19-787B-40DB-BB17691401CC}"/>
              </a:ext>
            </a:extLst>
          </p:cNvPr>
          <p:cNvGraphicFramePr/>
          <p:nvPr>
            <p:extLst>
              <p:ext uri="{D42A27DB-BD31-4B8C-83A1-F6EECF244321}">
                <p14:modId xmlns:p14="http://schemas.microsoft.com/office/powerpoint/2010/main" val="1439572750"/>
              </p:ext>
            </p:extLst>
          </p:nvPr>
        </p:nvGraphicFramePr>
        <p:xfrm>
          <a:off x="1027113" y="3284538"/>
          <a:ext cx="10150475" cy="2555875"/>
        </p:xfrm>
        <a:graphic>
          <a:graphicData uri="http://schemas.openxmlformats.org/presentationml/2006/ole">
            <mc:AlternateContent xmlns:mc="http://schemas.openxmlformats.org/markup-compatibility/2006">
              <mc:Choice xmlns:v="urn:schemas-microsoft-com:vml" Requires="v">
                <p:oleObj name="Document" r:id="rId3" imgW="10495044" imgH="2644269" progId="Word.Document.8">
                  <p:embed/>
                </p:oleObj>
              </mc:Choice>
              <mc:Fallback>
                <p:oleObj name="Document" r:id="rId3" imgW="10495044" imgH="2644269" progId="Word.Document.8">
                  <p:embed/>
                  <p:pic>
                    <p:nvPicPr>
                      <p:cNvPr id="12" name="Object 3">
                        <a:extLst>
                          <a:ext uri="{FF2B5EF4-FFF2-40B4-BE49-F238E27FC236}">
                            <a16:creationId xmlns:a16="http://schemas.microsoft.com/office/drawing/2014/main" id="{2281E6C9-1F19-787B-40DB-BB17691401CC}"/>
                          </a:ext>
                        </a:extLst>
                      </p:cNvPr>
                      <p:cNvPicPr/>
                      <p:nvPr/>
                    </p:nvPicPr>
                    <p:blipFill>
                      <a:blip r:embed="rId4"/>
                      <a:stretch>
                        <a:fillRect/>
                      </a:stretch>
                    </p:blipFill>
                    <p:spPr>
                      <a:xfrm>
                        <a:off x="1027113" y="3284538"/>
                        <a:ext cx="10150475" cy="2555875"/>
                      </a:xfrm>
                      <a:prstGeom prst="rect">
                        <a:avLst/>
                      </a:prstGeom>
                      <a:noFill/>
                      <a:ln cap="flat">
                        <a:noFill/>
                      </a:ln>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C735-D16C-A147-2C2E-5E4FBB1217C2}"/>
              </a:ext>
            </a:extLst>
          </p:cNvPr>
          <p:cNvSpPr>
            <a:spLocks noGrp="1"/>
          </p:cNvSpPr>
          <p:nvPr>
            <p:ph type="title"/>
          </p:nvPr>
        </p:nvSpPr>
        <p:spPr/>
        <p:txBody>
          <a:bodyPr/>
          <a:lstStyle/>
          <a:p>
            <a:r>
              <a:rPr lang="en-GB" b="0" dirty="0"/>
              <a:t>What would you like to achieve with the presentation?</a:t>
            </a:r>
            <a:br>
              <a:rPr lang="en-GB" sz="3600" b="0" dirty="0"/>
            </a:br>
            <a:endParaRPr lang="en-GB" dirty="0"/>
          </a:p>
        </p:txBody>
      </p:sp>
      <p:sp>
        <p:nvSpPr>
          <p:cNvPr id="3" name="Content Placeholder 2">
            <a:extLst>
              <a:ext uri="{FF2B5EF4-FFF2-40B4-BE49-F238E27FC236}">
                <a16:creationId xmlns:a16="http://schemas.microsoft.com/office/drawing/2014/main" id="{E695D77D-1FEB-510B-F1DB-A891F1461182}"/>
              </a:ext>
            </a:extLst>
          </p:cNvPr>
          <p:cNvSpPr>
            <a:spLocks noGrp="1"/>
          </p:cNvSpPr>
          <p:nvPr>
            <p:ph idx="1"/>
          </p:nvPr>
        </p:nvSpPr>
        <p:spPr>
          <a:xfrm>
            <a:off x="1028700" y="1469139"/>
            <a:ext cx="10361084" cy="4113208"/>
          </a:xfrm>
        </p:spPr>
        <p:txBody>
          <a:bodyPr/>
          <a:lstStyle/>
          <a:p>
            <a:pPr>
              <a:buFont typeface="Wingdings" panose="05000000000000000000" pitchFamily="2" charset="2"/>
              <a:buChar char="Ø"/>
            </a:pPr>
            <a:r>
              <a:rPr lang="en-GB" sz="2000" dirty="0"/>
              <a:t>Inclusion in Standards: AI-driven Dirty Paper Coding (DPC) is conceptually supported through advanced precoding but lacks standardized implementation. It could be adopted via PHY-layer extensions in </a:t>
            </a:r>
            <a:r>
              <a:rPr lang="en-GB" sz="2000"/>
              <a:t>Wi-Fi 9, </a:t>
            </a:r>
            <a:r>
              <a:rPr lang="en-GB" sz="2000" dirty="0"/>
              <a:t>especially where cloud-base radio access solutions enables offline training.</a:t>
            </a:r>
          </a:p>
          <a:p>
            <a:pPr>
              <a:buFont typeface="Wingdings" panose="05000000000000000000" pitchFamily="2" charset="2"/>
              <a:buChar char="Ø"/>
            </a:pPr>
            <a:r>
              <a:rPr lang="en-GB" sz="2000" dirty="0"/>
              <a:t>What Further Development is Needed?</a:t>
            </a:r>
          </a:p>
          <a:p>
            <a:pPr lvl="1">
              <a:buFont typeface="Wingdings" panose="05000000000000000000" pitchFamily="2" charset="2"/>
              <a:buChar char="Ø"/>
            </a:pPr>
            <a:r>
              <a:rPr lang="en-GB" sz="1600" dirty="0"/>
              <a:t>Standardized training protocols (e.g., CSI assumptions, user ordering)</a:t>
            </a:r>
          </a:p>
          <a:p>
            <a:pPr lvl="1">
              <a:buFont typeface="Wingdings" panose="05000000000000000000" pitchFamily="2" charset="2"/>
              <a:buChar char="Ø"/>
            </a:pPr>
            <a:r>
              <a:rPr lang="en-GB" sz="1600" dirty="0"/>
              <a:t>Defined complexity and interoperability thresholds for real-time decoding</a:t>
            </a:r>
          </a:p>
          <a:p>
            <a:pPr lvl="1">
              <a:buFont typeface="Wingdings" panose="05000000000000000000" pitchFamily="2" charset="2"/>
              <a:buChar char="Ø"/>
            </a:pPr>
            <a:r>
              <a:rPr lang="en-GB" sz="1600" dirty="0"/>
              <a:t>Alignment with existing channel models and feedback mechanisms</a:t>
            </a:r>
          </a:p>
          <a:p>
            <a:pPr lvl="1">
              <a:buFont typeface="Wingdings" panose="05000000000000000000" pitchFamily="2" charset="2"/>
              <a:buChar char="Ø"/>
            </a:pPr>
            <a:r>
              <a:rPr lang="en-GB" sz="1600" dirty="0"/>
              <a:t>Engagement with standard bodies to establish benchmarks and performance targets</a:t>
            </a:r>
          </a:p>
          <a:p>
            <a:pPr>
              <a:buFont typeface="Wingdings" panose="05000000000000000000" pitchFamily="2" charset="2"/>
              <a:buChar char="Ø"/>
            </a:pPr>
            <a:endParaRPr lang="en-GB" sz="2000" dirty="0"/>
          </a:p>
        </p:txBody>
      </p:sp>
      <p:sp>
        <p:nvSpPr>
          <p:cNvPr id="4" name="Footer Placeholder 3">
            <a:extLst>
              <a:ext uri="{FF2B5EF4-FFF2-40B4-BE49-F238E27FC236}">
                <a16:creationId xmlns:a16="http://schemas.microsoft.com/office/drawing/2014/main" id="{228C55B1-9A75-19FB-F649-6D15E85C8F8B}"/>
              </a:ext>
            </a:extLst>
          </p:cNvPr>
          <p:cNvSpPr>
            <a:spLocks noGrp="1"/>
          </p:cNvSpPr>
          <p:nvPr>
            <p:ph type="ftr" sz="quarter" idx="9"/>
          </p:nvPr>
        </p:nvSpPr>
        <p:spPr/>
        <p:txBody>
          <a:bodyPr/>
          <a:lstStyle/>
          <a:p>
            <a:pPr lvl="0"/>
            <a:r>
              <a:rPr lang="en-GB"/>
              <a:t>Mathini Sellathurai, Heriot-Watt University</a:t>
            </a:r>
          </a:p>
        </p:txBody>
      </p:sp>
      <p:sp>
        <p:nvSpPr>
          <p:cNvPr id="5" name="Date Placeholder 4">
            <a:extLst>
              <a:ext uri="{FF2B5EF4-FFF2-40B4-BE49-F238E27FC236}">
                <a16:creationId xmlns:a16="http://schemas.microsoft.com/office/drawing/2014/main" id="{326F05D9-84D4-D4ED-3FCE-55C74E08E211}"/>
              </a:ext>
            </a:extLst>
          </p:cNvPr>
          <p:cNvSpPr>
            <a:spLocks noGrp="1"/>
          </p:cNvSpPr>
          <p:nvPr>
            <p:ph type="dt" sz="half" idx="7"/>
          </p:nvPr>
        </p:nvSpPr>
        <p:spPr/>
        <p:txBody>
          <a:bodyPr/>
          <a:lstStyle/>
          <a:p>
            <a:pPr lvl="0"/>
            <a:r>
              <a:rPr lang="en-US"/>
              <a:t>July 2025</a:t>
            </a:r>
            <a:endParaRPr lang="en-GB"/>
          </a:p>
        </p:txBody>
      </p:sp>
    </p:spTree>
    <p:extLst>
      <p:ext uri="{BB962C8B-B14F-4D97-AF65-F5344CB8AC3E}">
        <p14:creationId xmlns:p14="http://schemas.microsoft.com/office/powerpoint/2010/main" val="3085835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8B7D6-15C3-537B-8F4D-EF63F0083392}"/>
              </a:ext>
            </a:extLst>
          </p:cNvPr>
          <p:cNvSpPr txBox="1">
            <a:spLocks noGrp="1"/>
          </p:cNvSpPr>
          <p:nvPr>
            <p:ph type="title"/>
          </p:nvPr>
        </p:nvSpPr>
        <p:spPr/>
        <p:txBody>
          <a:bodyPr/>
          <a:lstStyle/>
          <a:p>
            <a:pPr lv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3" name="Content Placeholder 1">
            <a:extLst>
              <a:ext uri="{FF2B5EF4-FFF2-40B4-BE49-F238E27FC236}">
                <a16:creationId xmlns:a16="http://schemas.microsoft.com/office/drawing/2014/main" id="{821F5C06-38F7-266D-6027-2A0DB78607FB}"/>
              </a:ext>
            </a:extLst>
          </p:cNvPr>
          <p:cNvSpPr txBox="1">
            <a:spLocks noGrp="1"/>
          </p:cNvSpPr>
          <p:nvPr>
            <p:ph idx="1"/>
          </p:nvPr>
        </p:nvSpPr>
        <p:spPr>
          <a:xfrm>
            <a:off x="832104" y="1624587"/>
            <a:ext cx="10361084" cy="4113208"/>
          </a:xfrm>
        </p:spPr>
        <p:txBody>
          <a:bodyPr/>
          <a:lstStyle/>
          <a:p>
            <a:pPr marL="0" lvl="0" indent="0">
              <a:spcBef>
                <a:spcPts val="0"/>
              </a:spcBef>
            </a:pPr>
            <a:r>
              <a:rPr lang="en-GB" dirty="0"/>
              <a:t> </a:t>
            </a:r>
            <a:r>
              <a:rPr lang="en-GB" u="sng" dirty="0">
                <a:solidFill>
                  <a:schemeClr val="hlink"/>
                </a:solidFill>
              </a:rPr>
              <a:t>[1]</a:t>
            </a:r>
            <a:r>
              <a:rPr lang="en-GB" b="0" dirty="0"/>
              <a:t> A. Gupta, M. Sellathurai and T. Ratnarajah, End-to-End Learning-Based Full-Duplex Amplify -and-Forward Relay Networks, in IEEE Transactions on Communications, vol. 71, no. 1, pp. 199-213, Jan. 2023.</a:t>
            </a:r>
          </a:p>
          <a:p>
            <a:r>
              <a:rPr lang="en-GB" b="0" dirty="0"/>
              <a:t>[2] N. M. </a:t>
            </a:r>
            <a:r>
              <a:rPr lang="en-GB" b="0" dirty="0" err="1"/>
              <a:t>Balasubramanya</a:t>
            </a:r>
            <a:r>
              <a:rPr lang="en-GB" b="0" dirty="0"/>
              <a:t>, A. Gupta and M. Sellathurai, “Combining Code-Domain and Power-Domain NOMA for Supporting Higher Number of Users,” 2018 IEEE Global Communications Conference (GLOBECOM),Abu Dhabi, United Arab Emirates, 2018, pp. 1-6, </a:t>
            </a:r>
            <a:r>
              <a:rPr lang="en-GB" b="0" dirty="0" err="1"/>
              <a:t>doi</a:t>
            </a:r>
            <a:r>
              <a:rPr lang="en-GB" b="0" dirty="0"/>
              <a:t>: 10.1109/GLOCOM.2018.8647770.</a:t>
            </a:r>
          </a:p>
          <a:p>
            <a:r>
              <a:rPr lang="en-GB" b="0" dirty="0"/>
              <a:t>[3] A. Gupta, A. Bishnu, T. Ratnarajah, A. Adeel, A. Hussain and M. Sellathurai, "Deep Learning-Based Receiver Design for IoT Multi-User Uplink 5G-NR System," </a:t>
            </a:r>
            <a:r>
              <a:rPr lang="en-GB" b="0" i="1" dirty="0"/>
              <a:t>GLOBECOM 2023 - 2023 IEEE Global Communications Conference</a:t>
            </a:r>
            <a:r>
              <a:rPr lang="en-GB" b="0" dirty="0"/>
              <a:t>, Kuala Lumpur, Malaysia, 2023, pp. 4110-4115, </a:t>
            </a:r>
            <a:r>
              <a:rPr lang="en-GB" b="0" dirty="0" err="1"/>
              <a:t>doi</a:t>
            </a:r>
            <a:r>
              <a:rPr lang="en-GB" b="0" dirty="0"/>
              <a:t>: 10.1109/GLOBECOM54140.2023.10437776.</a:t>
            </a:r>
            <a:endParaRPr lang="en-GB" dirty="0"/>
          </a:p>
          <a:p>
            <a:endParaRPr lang="en-GB" dirty="0"/>
          </a:p>
        </p:txBody>
      </p:sp>
      <p:sp>
        <p:nvSpPr>
          <p:cNvPr id="4" name="Slide Number Placeholder 5">
            <a:extLst>
              <a:ext uri="{FF2B5EF4-FFF2-40B4-BE49-F238E27FC236}">
                <a16:creationId xmlns:a16="http://schemas.microsoft.com/office/drawing/2014/main" id="{721C437B-38C5-AB18-7040-FF93555020CC}"/>
              </a:ext>
            </a:extLst>
          </p:cNvPr>
          <p:cNvSpPr txBox="1"/>
          <p:nvPr/>
        </p:nvSpPr>
        <p:spPr>
          <a:xfrm>
            <a:off x="5793318" y="6475415"/>
            <a:ext cx="704846" cy="363538"/>
          </a:xfrm>
          <a:prstGeom prst="rect">
            <a:avLst/>
          </a:prstGeom>
          <a:noFill/>
          <a:ln cap="flat">
            <a:noFill/>
          </a:ln>
        </p:spPr>
        <p:txBody>
          <a:bodyPr vert="horz" wrap="square" lIns="0" tIns="0" rIns="0" bIns="0" anchor="t" anchorCtr="1" compatLnSpc="1">
            <a:noAutofit/>
          </a:bodyPr>
          <a:lstStyle/>
          <a:p>
            <a:pPr marL="0" marR="0" lvl="0" indent="0" algn="ct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Slide </a:t>
            </a:r>
            <a:fld id="{9AFF8F26-F740-4E88-B535-1F4F02327B82}" type="slidenum">
              <a:rPr lang="en-GB" sz="1200" b="0" i="0" u="none" strike="noStrike" kern="1200" cap="none" spc="0" baseline="0">
                <a:solidFill>
                  <a:srgbClr val="000000"/>
                </a:solidFill>
                <a:uFillTx/>
                <a:latin typeface="Times New Roman" pitchFamily="16"/>
                <a:ea typeface="MS Gothic"/>
                <a:cs typeface="Arial Unicode MS"/>
              </a:rPr>
              <a:t>11</a:t>
            </a:fld>
            <a:endParaRPr lang="en-GB" sz="1200" b="0" i="0" u="none" strike="noStrike" kern="1200" cap="none" spc="0" baseline="0">
              <a:solidFill>
                <a:srgbClr val="000000"/>
              </a:solidFill>
              <a:uFillTx/>
              <a:latin typeface="Times New Roman" pitchFamily="16"/>
              <a:ea typeface="MS Gothic"/>
              <a:cs typeface="Arial Unicode MS"/>
            </a:endParaRPr>
          </a:p>
        </p:txBody>
      </p:sp>
      <p:sp>
        <p:nvSpPr>
          <p:cNvPr id="7" name="Date Placeholder 6">
            <a:extLst>
              <a:ext uri="{FF2B5EF4-FFF2-40B4-BE49-F238E27FC236}">
                <a16:creationId xmlns:a16="http://schemas.microsoft.com/office/drawing/2014/main" id="{140AD04F-2965-2F1B-EC81-0EC4DF81FC9A}"/>
              </a:ext>
            </a:extLst>
          </p:cNvPr>
          <p:cNvSpPr>
            <a:spLocks noGrp="1"/>
          </p:cNvSpPr>
          <p:nvPr>
            <p:ph type="dt" sz="half" idx="7"/>
          </p:nvPr>
        </p:nvSpPr>
        <p:spPr>
          <a:xfrm>
            <a:off x="993221" y="297656"/>
            <a:ext cx="2499768" cy="273048"/>
          </a:xfrm>
        </p:spPr>
        <p:txBody>
          <a:bodyPr/>
          <a:lstStyle/>
          <a:p>
            <a:pPr lvl="0"/>
            <a:r>
              <a:rPr lang="en-US" dirty="0"/>
              <a:t>July 2025</a:t>
            </a:r>
            <a:endParaRPr lang="en-GB" dirty="0"/>
          </a:p>
        </p:txBody>
      </p:sp>
      <p:sp>
        <p:nvSpPr>
          <p:cNvPr id="8" name="Footer Placeholder 7">
            <a:extLst>
              <a:ext uri="{FF2B5EF4-FFF2-40B4-BE49-F238E27FC236}">
                <a16:creationId xmlns:a16="http://schemas.microsoft.com/office/drawing/2014/main" id="{DF27221A-3519-21D8-C1F2-DB2BD331D85D}"/>
              </a:ext>
            </a:extLst>
          </p:cNvPr>
          <p:cNvSpPr>
            <a:spLocks noGrp="1"/>
          </p:cNvSpPr>
          <p:nvPr>
            <p:ph type="ftr" sz="quarter" idx="9"/>
          </p:nvPr>
        </p:nvSpPr>
        <p:spPr>
          <a:xfrm>
            <a:off x="7299207" y="6476206"/>
            <a:ext cx="4246025" cy="180978"/>
          </a:xfrm>
        </p:spPr>
        <p:txBody>
          <a:bodyPr/>
          <a:lstStyle/>
          <a:p>
            <a:pPr lvl="0"/>
            <a:r>
              <a:rPr lang="en-GB" dirty="0"/>
              <a:t>Mathini Sellathurai, Heriot-Watt University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67CBC2-4338-6788-BBAA-7E0868B54B3F}"/>
              </a:ext>
            </a:extLst>
          </p:cNvPr>
          <p:cNvSpPr txBox="1">
            <a:spLocks noGrp="1"/>
          </p:cNvSpPr>
          <p:nvPr>
            <p:ph type="title"/>
          </p:nvPr>
        </p:nvSpPr>
        <p:spPr/>
        <p:txBody>
          <a:bodyPr/>
          <a:lstStyle/>
          <a:p>
            <a:pPr lv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3" name="Rectangle 2">
            <a:extLst>
              <a:ext uri="{FF2B5EF4-FFF2-40B4-BE49-F238E27FC236}">
                <a16:creationId xmlns:a16="http://schemas.microsoft.com/office/drawing/2014/main" id="{BF917D30-514F-9499-5101-96064AFA1D24}"/>
              </a:ext>
            </a:extLst>
          </p:cNvPr>
          <p:cNvSpPr txBox="1">
            <a:spLocks noGrp="1"/>
          </p:cNvSpPr>
          <p:nvPr>
            <p:ph idx="1"/>
          </p:nvPr>
        </p:nvSpPr>
        <p:spPr>
          <a:xfrm>
            <a:off x="914400" y="1552547"/>
            <a:ext cx="10361084" cy="4113208"/>
          </a:xfrm>
        </p:spPr>
        <p:txBody>
          <a:bodyPr/>
          <a:lstStyle/>
          <a:p>
            <a:pPr algn="just"/>
            <a:endParaRPr lang="en-GB" dirty="0"/>
          </a:p>
          <a:p>
            <a:pPr algn="just"/>
            <a:r>
              <a:rPr lang="en-GB" dirty="0"/>
              <a:t>Contribution (</a:t>
            </a:r>
            <a:r>
              <a:rPr lang="en-GB" dirty="0" err="1"/>
              <a:t>DLMuC</a:t>
            </a:r>
            <a:r>
              <a:rPr lang="en-GB" dirty="0"/>
              <a:t>): We present a new design of MU-MIMO (Multi-User Multiple Input Multiple Output) systems for Wi-Fi using AI-driven dirty paper coded-modulation.</a:t>
            </a:r>
          </a:p>
          <a:p>
            <a:pPr algn="just"/>
            <a:endParaRPr lang="en-GB" dirty="0"/>
          </a:p>
          <a:p>
            <a:pPr algn="just"/>
            <a:r>
              <a:rPr lang="en-GB" dirty="0"/>
              <a:t>The proposed solution, </a:t>
            </a:r>
            <a:r>
              <a:rPr lang="en-GB" dirty="0" err="1"/>
              <a:t>DLMuC</a:t>
            </a:r>
            <a:r>
              <a:rPr lang="en-GB" dirty="0"/>
              <a:t> (Deep Learning Multi-user Coding), introduces a deep-learning–based approach to dirty paper coding. The model is trained offline to learn optimal precoding strategies across varying user configurations and transmission rates. These learned codes can then be computed in real time during deployment, enabling scalable and efficient multi-user scheduling with minimal overhead.</a:t>
            </a:r>
          </a:p>
          <a:p>
            <a:pPr algn="just"/>
            <a:endParaRPr lang="en-GB" dirty="0"/>
          </a:p>
        </p:txBody>
      </p:sp>
      <p:sp>
        <p:nvSpPr>
          <p:cNvPr id="4" name="Slide Number Placeholder 5">
            <a:extLst>
              <a:ext uri="{FF2B5EF4-FFF2-40B4-BE49-F238E27FC236}">
                <a16:creationId xmlns:a16="http://schemas.microsoft.com/office/drawing/2014/main" id="{19C32E8A-D611-CEE9-5969-403AA6E92155}"/>
              </a:ext>
            </a:extLst>
          </p:cNvPr>
          <p:cNvSpPr txBox="1"/>
          <p:nvPr/>
        </p:nvSpPr>
        <p:spPr>
          <a:xfrm>
            <a:off x="5793318" y="6475415"/>
            <a:ext cx="704846" cy="363538"/>
          </a:xfrm>
          <a:prstGeom prst="rect">
            <a:avLst/>
          </a:prstGeom>
          <a:noFill/>
          <a:ln cap="flat">
            <a:noFill/>
          </a:ln>
        </p:spPr>
        <p:txBody>
          <a:bodyPr vert="horz" wrap="square" lIns="0" tIns="0" rIns="0" bIns="0" anchor="t" anchorCtr="1" compatLnSpc="1">
            <a:noAutofit/>
          </a:bodyPr>
          <a:lstStyle/>
          <a:p>
            <a:pPr marL="0" marR="0" lvl="0" indent="0" algn="ct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Slide </a:t>
            </a:r>
            <a:fld id="{EC30BD4C-2606-4E6D-AF93-F1AF71373FF1}" type="slidenum">
              <a:rPr lang="en-GB" sz="1200" b="0" i="0" u="none" strike="noStrike" kern="1200" cap="none" spc="0" baseline="0">
                <a:solidFill>
                  <a:srgbClr val="000000"/>
                </a:solidFill>
                <a:uFillTx/>
                <a:latin typeface="Times New Roman" pitchFamily="16"/>
                <a:ea typeface="MS Gothic"/>
                <a:cs typeface="Arial Unicode MS"/>
              </a:rPr>
              <a:t>2</a:t>
            </a:fld>
            <a:endParaRPr lang="en-GB" sz="1200" b="0" i="0" u="none" strike="noStrike" kern="1200" cap="none" spc="0" baseline="0">
              <a:solidFill>
                <a:srgbClr val="000000"/>
              </a:solidFill>
              <a:uFillTx/>
              <a:latin typeface="Times New Roman" pitchFamily="16"/>
              <a:ea typeface="MS Gothic"/>
              <a:cs typeface="Arial Unicode MS"/>
            </a:endParaRPr>
          </a:p>
        </p:txBody>
      </p:sp>
      <p:sp>
        <p:nvSpPr>
          <p:cNvPr id="5" name="Footer Placeholder 4">
            <a:extLst>
              <a:ext uri="{FF2B5EF4-FFF2-40B4-BE49-F238E27FC236}">
                <a16:creationId xmlns:a16="http://schemas.microsoft.com/office/drawing/2014/main" id="{CAE300EE-27AA-24FB-0BE6-9E7F7F05D2E0}"/>
              </a:ext>
            </a:extLst>
          </p:cNvPr>
          <p:cNvSpPr txBox="1"/>
          <p:nvPr/>
        </p:nvSpPr>
        <p:spPr>
          <a:xfrm>
            <a:off x="7143759" y="6475415"/>
            <a:ext cx="4246025" cy="180978"/>
          </a:xfrm>
          <a:prstGeom prst="rect">
            <a:avLst/>
          </a:prstGeom>
          <a:noFill/>
          <a:ln cap="flat">
            <a:noFill/>
          </a:ln>
        </p:spPr>
        <p:txBody>
          <a:bodyPr vert="horz" wrap="square" lIns="0" tIns="0" rIns="0" bIns="0" anchor="t" anchorCtr="0" compatLnSpc="1">
            <a:noAutofit/>
          </a:bodyPr>
          <a:lstStyle/>
          <a:p>
            <a:pPr marL="0" marR="0" lvl="0" indent="0" algn="r" defTabSz="449263"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Times New Roman" pitchFamily="16"/>
                <a:ea typeface="MS Gothic"/>
                <a:cs typeface="Arial Unicode MS"/>
              </a:rPr>
              <a:t>Name, Affiliation</a:t>
            </a:r>
          </a:p>
        </p:txBody>
      </p:sp>
      <p:sp>
        <p:nvSpPr>
          <p:cNvPr id="7" name="Date Placeholder 6">
            <a:extLst>
              <a:ext uri="{FF2B5EF4-FFF2-40B4-BE49-F238E27FC236}">
                <a16:creationId xmlns:a16="http://schemas.microsoft.com/office/drawing/2014/main" id="{71E28CA7-BAD7-0B0E-6246-B692F40597D6}"/>
              </a:ext>
            </a:extLst>
          </p:cNvPr>
          <p:cNvSpPr>
            <a:spLocks noGrp="1"/>
          </p:cNvSpPr>
          <p:nvPr>
            <p:ph type="dt" sz="half" idx="7"/>
          </p:nvPr>
        </p:nvSpPr>
        <p:spPr>
          <a:xfrm>
            <a:off x="914400" y="309464"/>
            <a:ext cx="2499768" cy="273048"/>
          </a:xfrm>
        </p:spPr>
        <p:txBody>
          <a:bodyPr/>
          <a:lstStyle/>
          <a:p>
            <a:pPr lvl="0"/>
            <a:r>
              <a:rPr lang="en-US" dirty="0"/>
              <a:t>July 2025</a:t>
            </a:r>
            <a:endParaRPr lang="en-GB" dirty="0"/>
          </a:p>
        </p:txBody>
      </p:sp>
      <p:sp>
        <p:nvSpPr>
          <p:cNvPr id="8" name="Footer Placeholder 7">
            <a:extLst>
              <a:ext uri="{FF2B5EF4-FFF2-40B4-BE49-F238E27FC236}">
                <a16:creationId xmlns:a16="http://schemas.microsoft.com/office/drawing/2014/main" id="{CE13ED3F-D077-75B5-206E-04155412B289}"/>
              </a:ext>
            </a:extLst>
          </p:cNvPr>
          <p:cNvSpPr>
            <a:spLocks noGrp="1"/>
          </p:cNvSpPr>
          <p:nvPr>
            <p:ph type="ftr" sz="quarter" idx="9"/>
          </p:nvPr>
        </p:nvSpPr>
        <p:spPr/>
        <p:txBody>
          <a:bodyPr/>
          <a:lstStyle/>
          <a:p>
            <a:pPr lvl="0"/>
            <a:r>
              <a:rPr lang="en-GB"/>
              <a:t>Mathini Sellathurai, Heriot-Watt University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75FB-E800-D71A-FD29-1FF48427691B}"/>
              </a:ext>
            </a:extLst>
          </p:cNvPr>
          <p:cNvSpPr>
            <a:spLocks noGrp="1"/>
          </p:cNvSpPr>
          <p:nvPr>
            <p:ph type="title"/>
          </p:nvPr>
        </p:nvSpPr>
        <p:spPr/>
        <p:txBody>
          <a:bodyPr/>
          <a:lstStyle/>
          <a:p>
            <a:r>
              <a:rPr lang="en-GB" dirty="0"/>
              <a:t>Why </a:t>
            </a:r>
            <a:r>
              <a:rPr lang="en-GB" dirty="0" err="1"/>
              <a:t>DLMuC</a:t>
            </a:r>
            <a:r>
              <a:rPr lang="en-GB" dirty="0"/>
              <a:t>?</a:t>
            </a:r>
          </a:p>
        </p:txBody>
      </p:sp>
      <p:sp>
        <p:nvSpPr>
          <p:cNvPr id="3" name="Content Placeholder 2">
            <a:extLst>
              <a:ext uri="{FF2B5EF4-FFF2-40B4-BE49-F238E27FC236}">
                <a16:creationId xmlns:a16="http://schemas.microsoft.com/office/drawing/2014/main" id="{B1A99157-85E3-D213-42BE-07F0A59173EB}"/>
              </a:ext>
            </a:extLst>
          </p:cNvPr>
          <p:cNvSpPr>
            <a:spLocks noGrp="1"/>
          </p:cNvSpPr>
          <p:nvPr>
            <p:ph idx="1"/>
          </p:nvPr>
        </p:nvSpPr>
        <p:spPr>
          <a:xfrm>
            <a:off x="1280160" y="1652019"/>
            <a:ext cx="10361084" cy="4113208"/>
          </a:xfrm>
        </p:spPr>
        <p:txBody>
          <a:bodyPr/>
          <a:lstStyle/>
          <a:p>
            <a:r>
              <a:rPr lang="en-GB" sz="2000" dirty="0"/>
              <a:t>Traditional Wi-Fi operating in the 2.4 GHz and 5 GHz bands faces significant congestion, particularly in enterprise environments with high device density, for example, offices and public venues, with a large number of connected devices or IoTs. This results in increased interference, reduced throughput, and inconsistent performance, limiting the scalability and reliability of wireless networks.</a:t>
            </a:r>
          </a:p>
          <a:p>
            <a:endParaRPr lang="en-GB" sz="2000" dirty="0"/>
          </a:p>
          <a:p>
            <a:r>
              <a:rPr lang="en-GB" sz="2000" dirty="0"/>
              <a:t>To address these challenges, the development of practical Dirty Paper Coding (DPC) schemes for multi-user MIMO environments is highly beneficial. DPC allows multiple users to be served simultaneously within the same time-frequency resources while effectively mitigating known interference.</a:t>
            </a:r>
          </a:p>
        </p:txBody>
      </p:sp>
      <p:sp>
        <p:nvSpPr>
          <p:cNvPr id="4" name="Footer Placeholder 3">
            <a:extLst>
              <a:ext uri="{FF2B5EF4-FFF2-40B4-BE49-F238E27FC236}">
                <a16:creationId xmlns:a16="http://schemas.microsoft.com/office/drawing/2014/main" id="{4D62E0F7-C336-51E4-4574-1A3F1962A444}"/>
              </a:ext>
            </a:extLst>
          </p:cNvPr>
          <p:cNvSpPr>
            <a:spLocks noGrp="1"/>
          </p:cNvSpPr>
          <p:nvPr>
            <p:ph type="ftr" sz="quarter" idx="9"/>
          </p:nvPr>
        </p:nvSpPr>
        <p:spPr/>
        <p:txBody>
          <a:bodyPr/>
          <a:lstStyle/>
          <a:p>
            <a:pPr lvl="0"/>
            <a:r>
              <a:rPr lang="en-GB"/>
              <a:t>Mathini Sellathurai, Heriot-Watt University</a:t>
            </a:r>
          </a:p>
        </p:txBody>
      </p:sp>
      <p:sp>
        <p:nvSpPr>
          <p:cNvPr id="5" name="Date Placeholder 4">
            <a:extLst>
              <a:ext uri="{FF2B5EF4-FFF2-40B4-BE49-F238E27FC236}">
                <a16:creationId xmlns:a16="http://schemas.microsoft.com/office/drawing/2014/main" id="{AC67461B-641D-40F9-AD41-C6874F0634A5}"/>
              </a:ext>
            </a:extLst>
          </p:cNvPr>
          <p:cNvSpPr>
            <a:spLocks noGrp="1"/>
          </p:cNvSpPr>
          <p:nvPr>
            <p:ph type="dt" sz="half" idx="7"/>
          </p:nvPr>
        </p:nvSpPr>
        <p:spPr/>
        <p:txBody>
          <a:bodyPr/>
          <a:lstStyle/>
          <a:p>
            <a:pPr lvl="0"/>
            <a:r>
              <a:rPr lang="en-US"/>
              <a:t>July 2025</a:t>
            </a:r>
            <a:endParaRPr lang="en-GB"/>
          </a:p>
        </p:txBody>
      </p:sp>
    </p:spTree>
    <p:extLst>
      <p:ext uri="{BB962C8B-B14F-4D97-AF65-F5344CB8AC3E}">
        <p14:creationId xmlns:p14="http://schemas.microsoft.com/office/powerpoint/2010/main" val="3339545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C62D-2AFD-9573-B07C-94EE8FA78E7F}"/>
              </a:ext>
            </a:extLst>
          </p:cNvPr>
          <p:cNvSpPr>
            <a:spLocks noGrp="1"/>
          </p:cNvSpPr>
          <p:nvPr>
            <p:ph type="title"/>
          </p:nvPr>
        </p:nvSpPr>
        <p:spPr/>
        <p:txBody>
          <a:bodyPr/>
          <a:lstStyle/>
          <a:p>
            <a:r>
              <a:rPr lang="en-GB" dirty="0"/>
              <a:t>Conventional Multiuser Schemes</a:t>
            </a:r>
          </a:p>
        </p:txBody>
      </p:sp>
      <p:pic>
        <p:nvPicPr>
          <p:cNvPr id="7" name="Content Placeholder 6">
            <a:extLst>
              <a:ext uri="{FF2B5EF4-FFF2-40B4-BE49-F238E27FC236}">
                <a16:creationId xmlns:a16="http://schemas.microsoft.com/office/drawing/2014/main" id="{8A378671-EC06-D55E-4C90-08FC6E4B7C2F}"/>
              </a:ext>
            </a:extLst>
          </p:cNvPr>
          <p:cNvPicPr>
            <a:picLocks noGrp="1" noChangeAspect="1"/>
          </p:cNvPicPr>
          <p:nvPr>
            <p:ph idx="1"/>
          </p:nvPr>
        </p:nvPicPr>
        <p:blipFill>
          <a:blip r:embed="rId2"/>
          <a:stretch>
            <a:fillRect/>
          </a:stretch>
        </p:blipFill>
        <p:spPr>
          <a:xfrm>
            <a:off x="579492" y="1751011"/>
            <a:ext cx="6777062" cy="4113213"/>
          </a:xfrm>
        </p:spPr>
      </p:pic>
      <p:sp>
        <p:nvSpPr>
          <p:cNvPr id="4" name="Footer Placeholder 3">
            <a:extLst>
              <a:ext uri="{FF2B5EF4-FFF2-40B4-BE49-F238E27FC236}">
                <a16:creationId xmlns:a16="http://schemas.microsoft.com/office/drawing/2014/main" id="{363D93F9-64D9-5E36-4113-2E552B8ACD93}"/>
              </a:ext>
            </a:extLst>
          </p:cNvPr>
          <p:cNvSpPr>
            <a:spLocks noGrp="1"/>
          </p:cNvSpPr>
          <p:nvPr>
            <p:ph type="ftr" sz="quarter" idx="9"/>
          </p:nvPr>
        </p:nvSpPr>
        <p:spPr/>
        <p:txBody>
          <a:bodyPr/>
          <a:lstStyle/>
          <a:p>
            <a:pPr lvl="0"/>
            <a:r>
              <a:rPr lang="en-GB"/>
              <a:t>Mathini Sellathurai, Heriot-Watt University</a:t>
            </a:r>
          </a:p>
        </p:txBody>
      </p:sp>
      <p:sp>
        <p:nvSpPr>
          <p:cNvPr id="5" name="Date Placeholder 4">
            <a:extLst>
              <a:ext uri="{FF2B5EF4-FFF2-40B4-BE49-F238E27FC236}">
                <a16:creationId xmlns:a16="http://schemas.microsoft.com/office/drawing/2014/main" id="{FBB9697D-2FF6-3084-D973-9E964087EE9B}"/>
              </a:ext>
            </a:extLst>
          </p:cNvPr>
          <p:cNvSpPr>
            <a:spLocks noGrp="1"/>
          </p:cNvSpPr>
          <p:nvPr>
            <p:ph type="dt" sz="half" idx="7"/>
          </p:nvPr>
        </p:nvSpPr>
        <p:spPr/>
        <p:txBody>
          <a:bodyPr/>
          <a:lstStyle/>
          <a:p>
            <a:pPr lvl="0"/>
            <a:r>
              <a:rPr lang="en-US"/>
              <a:t>July 2025</a:t>
            </a:r>
            <a:endParaRPr lang="en-GB"/>
          </a:p>
        </p:txBody>
      </p:sp>
      <p:sp>
        <p:nvSpPr>
          <p:cNvPr id="8" name="TextBox 7">
            <a:extLst>
              <a:ext uri="{FF2B5EF4-FFF2-40B4-BE49-F238E27FC236}">
                <a16:creationId xmlns:a16="http://schemas.microsoft.com/office/drawing/2014/main" id="{7F5B2AC2-98EA-3AAC-98C9-B05C4D3F47FC}"/>
              </a:ext>
            </a:extLst>
          </p:cNvPr>
          <p:cNvSpPr txBox="1"/>
          <p:nvPr/>
        </p:nvSpPr>
        <p:spPr>
          <a:xfrm>
            <a:off x="7626097" y="1691510"/>
            <a:ext cx="3847218" cy="4524315"/>
          </a:xfrm>
          <a:prstGeom prst="rect">
            <a:avLst/>
          </a:prstGeom>
          <a:noFill/>
        </p:spPr>
        <p:txBody>
          <a:bodyPr wrap="square" rtlCol="0">
            <a:spAutoFit/>
          </a:bodyPr>
          <a:lstStyle/>
          <a:p>
            <a:r>
              <a:rPr lang="en-GB" b="1" dirty="0"/>
              <a:t>NOMA vs. OMA (Compressed Overview):</a:t>
            </a:r>
            <a:r>
              <a:rPr lang="en-GB" dirty="0"/>
              <a:t> OMA suffers from poor spectral efficiency, while NOMA—despite its potential advantages—is highly sensitive to user channel conditions (CSI), power allocation factors (PAF), and the successive interference cancellation (SIC) order. Effective NOMA deployment requires a minimum SNR gap of ~8 dB between strong and weak users, and SIC introduces added complexity and risk of error propagation, especially when multiple users are decoded sequentially.</a:t>
            </a:r>
          </a:p>
          <a:p>
            <a:endParaRPr lang="en-GB" dirty="0"/>
          </a:p>
        </p:txBody>
      </p:sp>
    </p:spTree>
    <p:extLst>
      <p:ext uri="{BB962C8B-B14F-4D97-AF65-F5344CB8AC3E}">
        <p14:creationId xmlns:p14="http://schemas.microsoft.com/office/powerpoint/2010/main" val="41142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946E-E5FD-5917-B6ED-2680AEE20886}"/>
              </a:ext>
            </a:extLst>
          </p:cNvPr>
          <p:cNvSpPr>
            <a:spLocks noGrp="1"/>
          </p:cNvSpPr>
          <p:nvPr>
            <p:ph type="title"/>
          </p:nvPr>
        </p:nvSpPr>
        <p:spPr>
          <a:xfrm>
            <a:off x="929213" y="383919"/>
            <a:ext cx="10361084" cy="1065211"/>
          </a:xfrm>
        </p:spPr>
        <p:txBody>
          <a:bodyPr/>
          <a:lstStyle/>
          <a:p>
            <a:r>
              <a:rPr lang="en-GB" dirty="0"/>
              <a:t>Proposed Technology</a:t>
            </a:r>
          </a:p>
        </p:txBody>
      </p:sp>
      <p:sp>
        <p:nvSpPr>
          <p:cNvPr id="3" name="Content Placeholder 2">
            <a:extLst>
              <a:ext uri="{FF2B5EF4-FFF2-40B4-BE49-F238E27FC236}">
                <a16:creationId xmlns:a16="http://schemas.microsoft.com/office/drawing/2014/main" id="{445BDD39-459E-84BB-4495-366BBAEF24D7}"/>
              </a:ext>
            </a:extLst>
          </p:cNvPr>
          <p:cNvSpPr>
            <a:spLocks noGrp="1"/>
          </p:cNvSpPr>
          <p:nvPr>
            <p:ph idx="1"/>
          </p:nvPr>
        </p:nvSpPr>
        <p:spPr>
          <a:xfrm>
            <a:off x="929213" y="1234502"/>
            <a:ext cx="10361084" cy="4113208"/>
          </a:xfrm>
        </p:spPr>
        <p:txBody>
          <a:bodyPr/>
          <a:lstStyle/>
          <a:p>
            <a:r>
              <a:rPr lang="en-GB" sz="2000" dirty="0"/>
              <a:t>The approach leverages AI models to overcome conventional complexity and channel dependency challenges in DPC. The methodology comprises:</a:t>
            </a:r>
          </a:p>
          <a:p>
            <a:pPr>
              <a:buFont typeface="Wingdings" panose="05000000000000000000" pitchFamily="2" charset="2"/>
              <a:buChar char="Ø"/>
            </a:pPr>
            <a:r>
              <a:rPr lang="en-GB" sz="2000" dirty="0"/>
              <a:t>Training an AI-based encoder network at the transmitter to map aggregate input streams from multiple users into a set of transmission symbols. This encoder learns to embed interference-aware signals optimized for downstream recovery.</a:t>
            </a:r>
          </a:p>
          <a:p>
            <a:pPr>
              <a:buFont typeface="Wingdings" panose="05000000000000000000" pitchFamily="2" charset="2"/>
              <a:buChar char="Ø"/>
            </a:pPr>
            <a:r>
              <a:rPr lang="en-GB" sz="2000" dirty="0"/>
              <a:t>Training multiple AI-based decoder networks, each associated with an individual user equipment (UE), to decode the received signal and reconstruct the intended user-specific input stream.</a:t>
            </a:r>
          </a:p>
          <a:p>
            <a:pPr>
              <a:buFont typeface="Wingdings" panose="05000000000000000000" pitchFamily="2" charset="2"/>
              <a:buChar char="Ø"/>
            </a:pPr>
            <a:r>
              <a:rPr lang="en-GB" sz="2000" dirty="0"/>
              <a:t>The system requires only the user’s ordering information for decoding, eliminating the need for conventional power allocation, interference alignment, or assumptions of strong vs. weak signal relationships.</a:t>
            </a:r>
          </a:p>
          <a:p>
            <a:pPr>
              <a:buFont typeface="Wingdings" panose="05000000000000000000" pitchFamily="2" charset="2"/>
              <a:buChar char="Ø"/>
            </a:pPr>
            <a:r>
              <a:rPr lang="en-GB" sz="2000" dirty="0"/>
              <a:t>The training framework is designed such that Channel State Information (CSI) at the transmitter is not required. We offer robust decoding solutions for both receiver-side CSI availability and CSI-free scenarios, enabling flexible deployment under practical constraints.</a:t>
            </a:r>
          </a:p>
        </p:txBody>
      </p:sp>
      <p:sp>
        <p:nvSpPr>
          <p:cNvPr id="4" name="Footer Placeholder 3">
            <a:extLst>
              <a:ext uri="{FF2B5EF4-FFF2-40B4-BE49-F238E27FC236}">
                <a16:creationId xmlns:a16="http://schemas.microsoft.com/office/drawing/2014/main" id="{D1413EC0-CFC2-2260-39B4-11742B09293D}"/>
              </a:ext>
            </a:extLst>
          </p:cNvPr>
          <p:cNvSpPr>
            <a:spLocks noGrp="1"/>
          </p:cNvSpPr>
          <p:nvPr>
            <p:ph type="ftr" sz="quarter" idx="9"/>
          </p:nvPr>
        </p:nvSpPr>
        <p:spPr/>
        <p:txBody>
          <a:bodyPr/>
          <a:lstStyle/>
          <a:p>
            <a:pPr lvl="0"/>
            <a:r>
              <a:rPr lang="en-GB"/>
              <a:t>Mathini Sellathurai, Heriot-Watt University</a:t>
            </a:r>
          </a:p>
        </p:txBody>
      </p:sp>
      <p:sp>
        <p:nvSpPr>
          <p:cNvPr id="5" name="Date Placeholder 4">
            <a:extLst>
              <a:ext uri="{FF2B5EF4-FFF2-40B4-BE49-F238E27FC236}">
                <a16:creationId xmlns:a16="http://schemas.microsoft.com/office/drawing/2014/main" id="{2A2C9B89-38BB-9389-9816-59CD73327605}"/>
              </a:ext>
            </a:extLst>
          </p:cNvPr>
          <p:cNvSpPr>
            <a:spLocks noGrp="1"/>
          </p:cNvSpPr>
          <p:nvPr>
            <p:ph type="dt" sz="half" idx="7"/>
          </p:nvPr>
        </p:nvSpPr>
        <p:spPr/>
        <p:txBody>
          <a:bodyPr/>
          <a:lstStyle/>
          <a:p>
            <a:pPr lvl="0"/>
            <a:r>
              <a:rPr lang="en-US"/>
              <a:t>July 2025</a:t>
            </a:r>
            <a:endParaRPr lang="en-GB"/>
          </a:p>
        </p:txBody>
      </p:sp>
    </p:spTree>
    <p:extLst>
      <p:ext uri="{BB962C8B-B14F-4D97-AF65-F5344CB8AC3E}">
        <p14:creationId xmlns:p14="http://schemas.microsoft.com/office/powerpoint/2010/main" val="333404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73FEA-BE41-9FD1-5C68-B608610BEF89}"/>
              </a:ext>
            </a:extLst>
          </p:cNvPr>
          <p:cNvSpPr>
            <a:spLocks noGrp="1"/>
          </p:cNvSpPr>
          <p:nvPr>
            <p:ph type="title"/>
          </p:nvPr>
        </p:nvSpPr>
        <p:spPr/>
        <p:txBody>
          <a:bodyPr/>
          <a:lstStyle/>
          <a:p>
            <a:r>
              <a:rPr lang="en-GB" dirty="0"/>
              <a:t>The Technology (AI driven Design)</a:t>
            </a:r>
            <a:br>
              <a:rPr lang="en-GB" dirty="0"/>
            </a:br>
            <a:endParaRPr lang="en-GB" dirty="0"/>
          </a:p>
        </p:txBody>
      </p:sp>
      <p:sp>
        <p:nvSpPr>
          <p:cNvPr id="4" name="Footer Placeholder 3">
            <a:extLst>
              <a:ext uri="{FF2B5EF4-FFF2-40B4-BE49-F238E27FC236}">
                <a16:creationId xmlns:a16="http://schemas.microsoft.com/office/drawing/2014/main" id="{8D44EA05-F93A-A250-D712-A091EDC9C71E}"/>
              </a:ext>
            </a:extLst>
          </p:cNvPr>
          <p:cNvSpPr>
            <a:spLocks noGrp="1"/>
          </p:cNvSpPr>
          <p:nvPr>
            <p:ph type="ftr" sz="quarter" idx="9"/>
          </p:nvPr>
        </p:nvSpPr>
        <p:spPr/>
        <p:txBody>
          <a:bodyPr/>
          <a:lstStyle/>
          <a:p>
            <a:pPr lvl="0"/>
            <a:r>
              <a:rPr lang="en-GB"/>
              <a:t>Mathini Sellathurai, Heriot-Watt University</a:t>
            </a:r>
          </a:p>
        </p:txBody>
      </p:sp>
      <p:sp>
        <p:nvSpPr>
          <p:cNvPr id="5" name="Date Placeholder 4">
            <a:extLst>
              <a:ext uri="{FF2B5EF4-FFF2-40B4-BE49-F238E27FC236}">
                <a16:creationId xmlns:a16="http://schemas.microsoft.com/office/drawing/2014/main" id="{9757D799-7060-259D-28CD-6CE4C0B759C3}"/>
              </a:ext>
            </a:extLst>
          </p:cNvPr>
          <p:cNvSpPr>
            <a:spLocks noGrp="1"/>
          </p:cNvSpPr>
          <p:nvPr>
            <p:ph type="dt" sz="half" idx="7"/>
          </p:nvPr>
        </p:nvSpPr>
        <p:spPr/>
        <p:txBody>
          <a:bodyPr/>
          <a:lstStyle/>
          <a:p>
            <a:pPr lvl="0"/>
            <a:r>
              <a:rPr lang="en-US"/>
              <a:t>July 2025</a:t>
            </a:r>
            <a:endParaRPr lang="en-GB"/>
          </a:p>
        </p:txBody>
      </p:sp>
      <p:sp>
        <p:nvSpPr>
          <p:cNvPr id="7" name="Rectangle 2">
            <a:extLst>
              <a:ext uri="{FF2B5EF4-FFF2-40B4-BE49-F238E27FC236}">
                <a16:creationId xmlns:a16="http://schemas.microsoft.com/office/drawing/2014/main" id="{60703889-7E9F-9885-DDC4-63EB9CDC1628}"/>
              </a:ext>
            </a:extLst>
          </p:cNvPr>
          <p:cNvSpPr txBox="1">
            <a:spLocks/>
          </p:cNvSpPr>
          <p:nvPr/>
        </p:nvSpPr>
        <p:spPr>
          <a:xfrm>
            <a:off x="557782" y="1661158"/>
            <a:ext cx="6739129" cy="4724403"/>
          </a:xfrm>
          <a:prstGeom prst="rect">
            <a:avLst/>
          </a:prstGeom>
          <a:noFill/>
          <a:ln>
            <a:noFill/>
          </a:ln>
        </p:spPr>
        <p:txBody>
          <a:bodyPr vert="horz" wrap="square" lIns="92162" tIns="46076" rIns="92162" bIns="46076" anchor="t" anchorCtr="0" compatLnSpc="1">
            <a:noAutofit/>
          </a:bodyPr>
          <a:lstStyle>
            <a:lvl1pPr marL="342900" marR="0" lvl="0" indent="-342900" algn="l" defTabSz="449263" rtl="0" fontAlgn="auto" hangingPunct="1">
              <a:lnSpc>
                <a:spcPct val="100000"/>
              </a:lnSpc>
              <a:spcBef>
                <a:spcPts val="600"/>
              </a:spcBef>
              <a:spcAft>
                <a:spcPts val="0"/>
              </a:spcAft>
              <a:buNone/>
              <a:tabLst/>
              <a:defRPr lang="en-US" sz="2400" b="1" i="0" u="none" strike="noStrike" kern="0" cap="none" spc="0" baseline="0">
                <a:solidFill>
                  <a:srgbClr val="000000"/>
                </a:solidFill>
                <a:uFillTx/>
                <a:latin typeface="Times New Roman"/>
                <a:ea typeface="MS Gothic"/>
              </a:defRPr>
            </a:lvl1pPr>
            <a:lvl2pPr marL="742950" marR="0" lvl="1" indent="-285750" algn="l" defTabSz="449263" rtl="0" fontAlgn="auto" hangingPunct="1">
              <a:lnSpc>
                <a:spcPct val="100000"/>
              </a:lnSpc>
              <a:spcBef>
                <a:spcPts val="500"/>
              </a:spcBef>
              <a:spcAft>
                <a:spcPts val="0"/>
              </a:spcAft>
              <a:buNone/>
              <a:tabLst/>
              <a:defRPr lang="en-US" sz="2000" b="0" i="0" u="none" strike="noStrike" kern="0" cap="none" spc="0" baseline="0">
                <a:solidFill>
                  <a:srgbClr val="000000"/>
                </a:solidFill>
                <a:uFillTx/>
                <a:latin typeface="Times New Roman"/>
                <a:ea typeface="MS Gothic"/>
              </a:defRPr>
            </a:lvl2pPr>
            <a:lvl3pPr marL="1143000" marR="0" lvl="2" indent="-228600" algn="l" defTabSz="449263" rtl="0" fontAlgn="auto" hangingPunct="1">
              <a:lnSpc>
                <a:spcPct val="100000"/>
              </a:lnSpc>
              <a:spcBef>
                <a:spcPts val="450"/>
              </a:spcBef>
              <a:spcAft>
                <a:spcPts val="0"/>
              </a:spcAft>
              <a:buNone/>
              <a:tabLst/>
              <a:defRPr lang="en-US" sz="1800" b="0" i="0" u="none" strike="noStrike" kern="0" cap="none" spc="0" baseline="0">
                <a:solidFill>
                  <a:srgbClr val="000000"/>
                </a:solidFill>
                <a:uFillTx/>
                <a:latin typeface="Times New Roman"/>
                <a:ea typeface="MS Gothic"/>
              </a:defRPr>
            </a:lvl3pPr>
            <a:lvl4pPr marL="1600200" marR="0" lvl="3" indent="-228600" algn="l" defTabSz="449263" rtl="0" fontAlgn="auto" hangingPunct="1">
              <a:lnSpc>
                <a:spcPct val="100000"/>
              </a:lnSpc>
              <a:spcBef>
                <a:spcPts val="400"/>
              </a:spcBef>
              <a:spcAft>
                <a:spcPts val="0"/>
              </a:spcAft>
              <a:buNone/>
              <a:tabLst/>
              <a:defRPr lang="en-US" sz="1600" b="0" i="0" u="none" strike="noStrike" kern="0" cap="none" spc="0" baseline="0">
                <a:solidFill>
                  <a:srgbClr val="000000"/>
                </a:solidFill>
                <a:uFillTx/>
                <a:latin typeface="Times New Roman"/>
                <a:ea typeface="MS Gothic"/>
              </a:defRPr>
            </a:lvl4pPr>
            <a:lvl5pPr marL="2057400" marR="0" lvl="4" indent="-228600" algn="l" defTabSz="449263" rtl="0" fontAlgn="auto" hangingPunct="1">
              <a:lnSpc>
                <a:spcPct val="100000"/>
              </a:lnSpc>
              <a:spcBef>
                <a:spcPts val="400"/>
              </a:spcBef>
              <a:spcAft>
                <a:spcPts val="0"/>
              </a:spcAft>
              <a:buNone/>
              <a:tabLst/>
              <a:defRPr lang="en-US" sz="1600" b="0" i="0" u="none" strike="noStrike" kern="0" cap="none" spc="0" baseline="0">
                <a:solidFill>
                  <a:srgbClr val="000000"/>
                </a:solidFill>
                <a:uFillTx/>
                <a:latin typeface="Times New Roman"/>
                <a:ea typeface="MS Gothic"/>
              </a:defRPr>
            </a:lvl5pPr>
            <a:lvl6pPr marL="2057400" marR="0" lvl="4" indent="-228600" algn="l" defTabSz="449263" rtl="0" fontAlgn="auto" hangingPunct="1">
              <a:lnSpc>
                <a:spcPct val="100000"/>
              </a:lnSpc>
              <a:spcBef>
                <a:spcPts val="400"/>
              </a:spcBef>
              <a:spcAft>
                <a:spcPts val="0"/>
              </a:spcAft>
              <a:buNone/>
              <a:tabLst/>
              <a:defRPr lang="en-GB" sz="1600" b="0" i="0" u="none" strike="noStrike" kern="0" cap="none" spc="0" baseline="0">
                <a:solidFill>
                  <a:srgbClr val="000000"/>
                </a:solidFill>
                <a:uFillTx/>
                <a:latin typeface="Times New Roman"/>
                <a:ea typeface="MS Gothic"/>
              </a:defRPr>
            </a:lvl6pPr>
            <a:lvl7pPr marL="2057400" marR="0" lvl="4" indent="-228600" algn="l" defTabSz="449263" rtl="0" fontAlgn="auto" hangingPunct="1">
              <a:lnSpc>
                <a:spcPct val="100000"/>
              </a:lnSpc>
              <a:spcBef>
                <a:spcPts val="400"/>
              </a:spcBef>
              <a:spcAft>
                <a:spcPts val="0"/>
              </a:spcAft>
              <a:buNone/>
              <a:tabLst/>
              <a:defRPr lang="en-GB" sz="1600" b="0" i="0" u="none" strike="noStrike" kern="0" cap="none" spc="0" baseline="0">
                <a:solidFill>
                  <a:srgbClr val="000000"/>
                </a:solidFill>
                <a:uFillTx/>
                <a:latin typeface="Times New Roman"/>
                <a:ea typeface="MS Gothic"/>
              </a:defRPr>
            </a:lvl7pPr>
            <a:lvl8pPr marL="2057400" marR="0" lvl="4" indent="-228600" algn="l" defTabSz="449263" rtl="0" fontAlgn="auto" hangingPunct="1">
              <a:lnSpc>
                <a:spcPct val="100000"/>
              </a:lnSpc>
              <a:spcBef>
                <a:spcPts val="400"/>
              </a:spcBef>
              <a:spcAft>
                <a:spcPts val="0"/>
              </a:spcAft>
              <a:buNone/>
              <a:tabLst/>
              <a:defRPr lang="en-GB" sz="1600" b="0" i="0" u="none" strike="noStrike" kern="0" cap="none" spc="0" baseline="0">
                <a:solidFill>
                  <a:srgbClr val="000000"/>
                </a:solidFill>
                <a:uFillTx/>
                <a:latin typeface="Times New Roman"/>
                <a:ea typeface="MS Gothic"/>
              </a:defRPr>
            </a:lvl8pPr>
            <a:lvl9pPr marL="2057400" marR="0" lvl="4" indent="-228600" algn="l" defTabSz="449263" rtl="0" fontAlgn="auto" hangingPunct="1">
              <a:lnSpc>
                <a:spcPct val="100000"/>
              </a:lnSpc>
              <a:spcBef>
                <a:spcPts val="400"/>
              </a:spcBef>
              <a:spcAft>
                <a:spcPts val="0"/>
              </a:spcAft>
              <a:buNone/>
              <a:tabLst/>
              <a:defRPr lang="en-GB" sz="1600" b="0" i="0" u="none" strike="noStrike" kern="0" cap="none" spc="0" baseline="0">
                <a:solidFill>
                  <a:srgbClr val="000000"/>
                </a:solidFill>
                <a:uFillTx/>
                <a:latin typeface="Times New Roman"/>
                <a:ea typeface="MS Gothic"/>
              </a:defRPr>
            </a:lvl9pPr>
          </a:lstStyle>
          <a:p>
            <a:pPr marL="341308" indent="-284158">
              <a:buClr>
                <a:srgbClr val="000000"/>
              </a:buClr>
              <a:buSzPct val="100000"/>
              <a:buFont typeface="Times New Roman" pitchFamily="16"/>
              <a:buChar char="–"/>
              <a:tabLst>
                <a:tab pos="911216" algn="l"/>
                <a:tab pos="1825616" algn="l"/>
                <a:tab pos="2740016" algn="l"/>
                <a:tab pos="3654416" algn="l"/>
                <a:tab pos="4568816" algn="l"/>
                <a:tab pos="5483216" algn="l"/>
                <a:tab pos="6397616" algn="l"/>
                <a:tab pos="7312016" algn="l"/>
                <a:tab pos="8226416" algn="l"/>
                <a:tab pos="9140816" algn="l"/>
                <a:tab pos="10055216" algn="l"/>
              </a:tabLst>
            </a:pPr>
            <a:r>
              <a:rPr lang="en-GB" dirty="0">
                <a:latin typeface="Times New Roman" panose="02020603050405020304" pitchFamily="18" charset="0"/>
                <a:cs typeface="Times New Roman" panose="02020603050405020304" pitchFamily="18" charset="0"/>
              </a:rPr>
              <a:t>allows dirty paper coding designs for MU-MIMO using deep learning, end-to-end training and deployment, non-orthogonal multiple access, downlink communications by AI. The CSI is not required at the AP.</a:t>
            </a:r>
          </a:p>
          <a:p>
            <a:pPr marL="341308" indent="-284158">
              <a:buClr>
                <a:srgbClr val="000000"/>
              </a:buClr>
              <a:buSzPct val="100000"/>
              <a:buFont typeface="Times New Roman" pitchFamily="16"/>
              <a:buChar char="–"/>
              <a:tabLst>
                <a:tab pos="911216" algn="l"/>
                <a:tab pos="1825616" algn="l"/>
                <a:tab pos="2740016" algn="l"/>
                <a:tab pos="3654416" algn="l"/>
                <a:tab pos="4568816" algn="l"/>
                <a:tab pos="5483216" algn="l"/>
                <a:tab pos="6397616" algn="l"/>
                <a:tab pos="7312016" algn="l"/>
                <a:tab pos="8226416" algn="l"/>
                <a:tab pos="9140816" algn="l"/>
                <a:tab pos="10055216" algn="l"/>
              </a:tabLst>
            </a:pPr>
            <a:r>
              <a:rPr lang="en-GB" dirty="0">
                <a:latin typeface="Times New Roman" panose="02020603050405020304" pitchFamily="18" charset="0"/>
                <a:cs typeface="Times New Roman" panose="02020603050405020304" pitchFamily="18" charset="0"/>
              </a:rPr>
              <a:t>allows AP to multiplex a large number of users' signals in a frequency band at the same time. </a:t>
            </a:r>
          </a:p>
          <a:p>
            <a:pPr marL="341308" indent="-284158">
              <a:buClr>
                <a:srgbClr val="000000"/>
              </a:buClr>
              <a:buSzPct val="100000"/>
              <a:buFont typeface="Times New Roman" pitchFamily="16"/>
              <a:buChar char="–"/>
              <a:tabLst>
                <a:tab pos="911216" algn="l"/>
                <a:tab pos="1825616" algn="l"/>
                <a:tab pos="2740016" algn="l"/>
                <a:tab pos="3654416" algn="l"/>
                <a:tab pos="4568816" algn="l"/>
                <a:tab pos="5483216" algn="l"/>
                <a:tab pos="6397616" algn="l"/>
                <a:tab pos="7312016" algn="l"/>
                <a:tab pos="8226416" algn="l"/>
                <a:tab pos="9140816" algn="l"/>
                <a:tab pos="10055216" algn="l"/>
              </a:tabLst>
            </a:pPr>
            <a:r>
              <a:rPr lang="en-GB" dirty="0">
                <a:latin typeface="Times New Roman" panose="02020603050405020304" pitchFamily="18" charset="0"/>
                <a:cs typeface="Times New Roman" panose="02020603050405020304" pitchFamily="18" charset="0"/>
              </a:rPr>
              <a:t>allows  CSI at the receivers or no-CSI at the receivers (differential)</a:t>
            </a:r>
          </a:p>
          <a:p>
            <a:pPr marL="341308" indent="-284158">
              <a:buClr>
                <a:srgbClr val="000000"/>
              </a:buClr>
              <a:buSzPct val="100000"/>
              <a:buFont typeface="Times New Roman" pitchFamily="16"/>
              <a:buChar char="–"/>
              <a:tabLst>
                <a:tab pos="911216" algn="l"/>
                <a:tab pos="1825616" algn="l"/>
                <a:tab pos="2740016" algn="l"/>
                <a:tab pos="3654416" algn="l"/>
                <a:tab pos="4568816" algn="l"/>
                <a:tab pos="5483216" algn="l"/>
                <a:tab pos="6397616" algn="l"/>
                <a:tab pos="7312016" algn="l"/>
                <a:tab pos="8226416" algn="l"/>
                <a:tab pos="9140816" algn="l"/>
                <a:tab pos="10055216" algn="l"/>
              </a:tabLst>
            </a:pPr>
            <a:r>
              <a:rPr lang="en-GB" dirty="0">
                <a:latin typeface="Times New Roman" panose="02020603050405020304" pitchFamily="18" charset="0"/>
                <a:cs typeface="Times New Roman" panose="02020603050405020304" pitchFamily="18" charset="0"/>
              </a:rPr>
              <a:t>Once trained, there is no need for additional training. </a:t>
            </a:r>
          </a:p>
        </p:txBody>
      </p:sp>
      <p:sp>
        <p:nvSpPr>
          <p:cNvPr id="15" name="TextBox 14">
            <a:extLst>
              <a:ext uri="{FF2B5EF4-FFF2-40B4-BE49-F238E27FC236}">
                <a16:creationId xmlns:a16="http://schemas.microsoft.com/office/drawing/2014/main" id="{DEA8D5BD-D2B3-70B6-1FBC-C0588A3BCF8D}"/>
              </a:ext>
            </a:extLst>
          </p:cNvPr>
          <p:cNvSpPr txBox="1"/>
          <p:nvPr/>
        </p:nvSpPr>
        <p:spPr>
          <a:xfrm>
            <a:off x="7906440" y="3718679"/>
            <a:ext cx="3916752" cy="2862322"/>
          </a:xfrm>
          <a:prstGeom prst="rect">
            <a:avLst/>
          </a:prstGeom>
          <a:noFill/>
        </p:spPr>
        <p:txBody>
          <a:bodyPr wrap="square">
            <a:spAutoFit/>
          </a:bodyPr>
          <a:lstStyle/>
          <a:p>
            <a:pPr algn="just"/>
            <a:endParaRPr lang="en-IN" dirty="0"/>
          </a:p>
          <a:p>
            <a:pPr algn="just"/>
            <a:r>
              <a:rPr lang="en-IN" dirty="0"/>
              <a:t>At the same time-frequency block, </a:t>
            </a:r>
            <a:r>
              <a:rPr lang="en-IN" i="1" dirty="0"/>
              <a:t>we can pack at least twice the number of user equipment (UE) at much higher rates in a beam or sector </a:t>
            </a:r>
            <a:r>
              <a:rPr lang="en-IN" dirty="0"/>
              <a:t>compared to currently supported </a:t>
            </a:r>
            <a:r>
              <a:rPr lang="en-IN" dirty="0" err="1"/>
              <a:t>WiFI</a:t>
            </a:r>
            <a:r>
              <a:rPr lang="en-IN" dirty="0"/>
              <a:t>, 5G base station (BS) or Satellites using the proposed Ai driven designs.</a:t>
            </a:r>
          </a:p>
          <a:p>
            <a:pPr algn="just"/>
            <a:endParaRPr lang="en-IN" dirty="0"/>
          </a:p>
          <a:p>
            <a:pPr algn="just"/>
            <a:r>
              <a:rPr lang="en-IN" dirty="0"/>
              <a:t> </a:t>
            </a:r>
            <a:endParaRPr lang="en-US" dirty="0"/>
          </a:p>
        </p:txBody>
      </p:sp>
      <p:pic>
        <p:nvPicPr>
          <p:cNvPr id="16" name="Picture 15">
            <a:extLst>
              <a:ext uri="{FF2B5EF4-FFF2-40B4-BE49-F238E27FC236}">
                <a16:creationId xmlns:a16="http://schemas.microsoft.com/office/drawing/2014/main" id="{2E125FFC-BAFC-5997-36E3-786337013C75}"/>
              </a:ext>
            </a:extLst>
          </p:cNvPr>
          <p:cNvPicPr>
            <a:picLocks noChangeAspect="1"/>
          </p:cNvPicPr>
          <p:nvPr/>
        </p:nvPicPr>
        <p:blipFill>
          <a:blip r:embed="rId2"/>
          <a:stretch>
            <a:fillRect/>
          </a:stretch>
        </p:blipFill>
        <p:spPr>
          <a:xfrm>
            <a:off x="7906440" y="1661158"/>
            <a:ext cx="3286747" cy="2026054"/>
          </a:xfrm>
          <a:prstGeom prst="rect">
            <a:avLst/>
          </a:prstGeom>
        </p:spPr>
      </p:pic>
    </p:spTree>
    <p:extLst>
      <p:ext uri="{BB962C8B-B14F-4D97-AF65-F5344CB8AC3E}">
        <p14:creationId xmlns:p14="http://schemas.microsoft.com/office/powerpoint/2010/main" val="1545901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FAFA-22C5-F2AA-C753-9A6C5F8B02F4}"/>
              </a:ext>
            </a:extLst>
          </p:cNvPr>
          <p:cNvSpPr>
            <a:spLocks noGrp="1"/>
          </p:cNvSpPr>
          <p:nvPr>
            <p:ph type="title"/>
          </p:nvPr>
        </p:nvSpPr>
        <p:spPr/>
        <p:txBody>
          <a:bodyPr/>
          <a:lstStyle/>
          <a:p>
            <a:r>
              <a:rPr lang="en-GB" dirty="0"/>
              <a:t>Results of with and without CSI at the transmitter and receiver</a:t>
            </a:r>
          </a:p>
        </p:txBody>
      </p:sp>
      <p:sp>
        <p:nvSpPr>
          <p:cNvPr id="4" name="Footer Placeholder 3">
            <a:extLst>
              <a:ext uri="{FF2B5EF4-FFF2-40B4-BE49-F238E27FC236}">
                <a16:creationId xmlns:a16="http://schemas.microsoft.com/office/drawing/2014/main" id="{FC80B958-ECFA-DDDE-2444-075166D13265}"/>
              </a:ext>
            </a:extLst>
          </p:cNvPr>
          <p:cNvSpPr>
            <a:spLocks noGrp="1"/>
          </p:cNvSpPr>
          <p:nvPr>
            <p:ph type="ftr" sz="quarter" idx="9"/>
          </p:nvPr>
        </p:nvSpPr>
        <p:spPr/>
        <p:txBody>
          <a:bodyPr/>
          <a:lstStyle/>
          <a:p>
            <a:pPr lvl="0"/>
            <a:r>
              <a:rPr lang="en-GB"/>
              <a:t>Mathini Sellathurai, Heriot-Watt University</a:t>
            </a:r>
          </a:p>
        </p:txBody>
      </p:sp>
      <p:sp>
        <p:nvSpPr>
          <p:cNvPr id="5" name="Date Placeholder 4">
            <a:extLst>
              <a:ext uri="{FF2B5EF4-FFF2-40B4-BE49-F238E27FC236}">
                <a16:creationId xmlns:a16="http://schemas.microsoft.com/office/drawing/2014/main" id="{79631808-BF09-46C7-20A8-EEA2829A8886}"/>
              </a:ext>
            </a:extLst>
          </p:cNvPr>
          <p:cNvSpPr>
            <a:spLocks noGrp="1"/>
          </p:cNvSpPr>
          <p:nvPr>
            <p:ph type="dt" sz="half" idx="7"/>
          </p:nvPr>
        </p:nvSpPr>
        <p:spPr/>
        <p:txBody>
          <a:bodyPr/>
          <a:lstStyle/>
          <a:p>
            <a:pPr lvl="0"/>
            <a:r>
              <a:rPr lang="en-US"/>
              <a:t>July 2025</a:t>
            </a:r>
            <a:endParaRPr lang="en-GB"/>
          </a:p>
        </p:txBody>
      </p:sp>
      <p:pic>
        <p:nvPicPr>
          <p:cNvPr id="7" name="Picture 6" descr="Chart, line chart&#10;&#10;Description automatically generated">
            <a:extLst>
              <a:ext uri="{FF2B5EF4-FFF2-40B4-BE49-F238E27FC236}">
                <a16:creationId xmlns:a16="http://schemas.microsoft.com/office/drawing/2014/main" id="{1205F1F2-1AE6-7FDE-D0AD-F1045923D20C}"/>
              </a:ext>
            </a:extLst>
          </p:cNvPr>
          <p:cNvPicPr>
            <a:picLocks noChangeAspect="1"/>
          </p:cNvPicPr>
          <p:nvPr/>
        </p:nvPicPr>
        <p:blipFill>
          <a:blip r:embed="rId2"/>
          <a:stretch>
            <a:fillRect/>
          </a:stretch>
        </p:blipFill>
        <p:spPr>
          <a:xfrm>
            <a:off x="1170373" y="2096271"/>
            <a:ext cx="3048841" cy="3105957"/>
          </a:xfrm>
          <a:prstGeom prst="rect">
            <a:avLst/>
          </a:prstGeom>
        </p:spPr>
      </p:pic>
      <p:sp>
        <p:nvSpPr>
          <p:cNvPr id="8" name="TextBox 7">
            <a:extLst>
              <a:ext uri="{FF2B5EF4-FFF2-40B4-BE49-F238E27FC236}">
                <a16:creationId xmlns:a16="http://schemas.microsoft.com/office/drawing/2014/main" id="{BF74E1B2-3722-3BCB-6BF4-70B7C453A5A6}"/>
              </a:ext>
            </a:extLst>
          </p:cNvPr>
          <p:cNvSpPr txBox="1"/>
          <p:nvPr/>
        </p:nvSpPr>
        <p:spPr>
          <a:xfrm>
            <a:off x="1078932" y="5248870"/>
            <a:ext cx="4910387" cy="1200329"/>
          </a:xfrm>
          <a:prstGeom prst="rect">
            <a:avLst/>
          </a:prstGeom>
          <a:noFill/>
        </p:spPr>
        <p:txBody>
          <a:bodyPr wrap="square" rtlCol="0">
            <a:spAutoFit/>
          </a:bodyPr>
          <a:lstStyle/>
          <a:p>
            <a:r>
              <a:rPr lang="en-GB" dirty="0"/>
              <a:t>BER performance of the proposed designs without CSI (differential designs) compared to Power-Domain NOMA. Power Domain NOMA is not functional without CSI</a:t>
            </a:r>
          </a:p>
        </p:txBody>
      </p:sp>
      <p:pic>
        <p:nvPicPr>
          <p:cNvPr id="13" name="Picture 12" descr="Chart, line chart&#10;&#10;Description automatically generated">
            <a:extLst>
              <a:ext uri="{FF2B5EF4-FFF2-40B4-BE49-F238E27FC236}">
                <a16:creationId xmlns:a16="http://schemas.microsoft.com/office/drawing/2014/main" id="{E25452FA-E22F-8CF0-A040-0DAA83332992}"/>
              </a:ext>
            </a:extLst>
          </p:cNvPr>
          <p:cNvPicPr>
            <a:picLocks noChangeAspect="1"/>
          </p:cNvPicPr>
          <p:nvPr/>
        </p:nvPicPr>
        <p:blipFill>
          <a:blip r:embed="rId3"/>
          <a:stretch>
            <a:fillRect/>
          </a:stretch>
        </p:blipFill>
        <p:spPr>
          <a:xfrm>
            <a:off x="6714803" y="1704971"/>
            <a:ext cx="4306824" cy="3543899"/>
          </a:xfrm>
          <a:prstGeom prst="rect">
            <a:avLst/>
          </a:prstGeom>
        </p:spPr>
      </p:pic>
      <p:sp>
        <p:nvSpPr>
          <p:cNvPr id="14" name="TextBox 13">
            <a:extLst>
              <a:ext uri="{FF2B5EF4-FFF2-40B4-BE49-F238E27FC236}">
                <a16:creationId xmlns:a16="http://schemas.microsoft.com/office/drawing/2014/main" id="{D4C288D7-4829-3501-364D-7293B9789357}"/>
              </a:ext>
            </a:extLst>
          </p:cNvPr>
          <p:cNvSpPr txBox="1"/>
          <p:nvPr/>
        </p:nvSpPr>
        <p:spPr>
          <a:xfrm>
            <a:off x="6784848" y="5296974"/>
            <a:ext cx="4655169" cy="923330"/>
          </a:xfrm>
          <a:prstGeom prst="rect">
            <a:avLst/>
          </a:prstGeom>
          <a:noFill/>
        </p:spPr>
        <p:txBody>
          <a:bodyPr wrap="square" rtlCol="0">
            <a:spAutoFit/>
          </a:bodyPr>
          <a:lstStyle/>
          <a:p>
            <a:r>
              <a:rPr lang="en-GB" dirty="0"/>
              <a:t>BER performance of the proposed designs with CSI at the receiver compared to Power-Domain NOMA </a:t>
            </a:r>
          </a:p>
        </p:txBody>
      </p:sp>
    </p:spTree>
    <p:extLst>
      <p:ext uri="{BB962C8B-B14F-4D97-AF65-F5344CB8AC3E}">
        <p14:creationId xmlns:p14="http://schemas.microsoft.com/office/powerpoint/2010/main" val="3882334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CA5F0-15BB-55AC-CA4E-64025CF8CB01}"/>
              </a:ext>
            </a:extLst>
          </p:cNvPr>
          <p:cNvSpPr>
            <a:spLocks noGrp="1"/>
          </p:cNvSpPr>
          <p:nvPr>
            <p:ph type="title"/>
          </p:nvPr>
        </p:nvSpPr>
        <p:spPr/>
        <p:txBody>
          <a:bodyPr/>
          <a:lstStyle/>
          <a:p>
            <a:r>
              <a:rPr lang="en-GB" dirty="0"/>
              <a:t>Gains over power domain NOMA for two users</a:t>
            </a:r>
            <a:br>
              <a:rPr lang="en-GB" dirty="0"/>
            </a:br>
            <a:r>
              <a:rPr lang="en-GB" dirty="0"/>
              <a:t>Physical Layer Contribution</a:t>
            </a:r>
          </a:p>
        </p:txBody>
      </p:sp>
      <p:pic>
        <p:nvPicPr>
          <p:cNvPr id="7" name="Content Placeholder 6">
            <a:extLst>
              <a:ext uri="{FF2B5EF4-FFF2-40B4-BE49-F238E27FC236}">
                <a16:creationId xmlns:a16="http://schemas.microsoft.com/office/drawing/2014/main" id="{CF54DF9A-1F5B-6834-627F-2FB2DE26019D}"/>
              </a:ext>
            </a:extLst>
          </p:cNvPr>
          <p:cNvPicPr>
            <a:picLocks noGrp="1" noChangeAspect="1"/>
          </p:cNvPicPr>
          <p:nvPr>
            <p:ph idx="1"/>
          </p:nvPr>
        </p:nvPicPr>
        <p:blipFill>
          <a:blip r:embed="rId2"/>
          <a:stretch>
            <a:fillRect/>
          </a:stretch>
        </p:blipFill>
        <p:spPr>
          <a:xfrm>
            <a:off x="914400" y="2777096"/>
            <a:ext cx="10361613" cy="2521420"/>
          </a:xfrm>
        </p:spPr>
      </p:pic>
      <p:sp>
        <p:nvSpPr>
          <p:cNvPr id="4" name="Footer Placeholder 3">
            <a:extLst>
              <a:ext uri="{FF2B5EF4-FFF2-40B4-BE49-F238E27FC236}">
                <a16:creationId xmlns:a16="http://schemas.microsoft.com/office/drawing/2014/main" id="{816E2086-5994-8555-6D9F-A01FC1D784BC}"/>
              </a:ext>
            </a:extLst>
          </p:cNvPr>
          <p:cNvSpPr>
            <a:spLocks noGrp="1"/>
          </p:cNvSpPr>
          <p:nvPr>
            <p:ph type="ftr" sz="quarter" idx="9"/>
          </p:nvPr>
        </p:nvSpPr>
        <p:spPr/>
        <p:txBody>
          <a:bodyPr/>
          <a:lstStyle/>
          <a:p>
            <a:pPr lvl="0"/>
            <a:r>
              <a:rPr lang="en-GB"/>
              <a:t>Mathini Sellathurai, Heriot-Watt University</a:t>
            </a:r>
          </a:p>
        </p:txBody>
      </p:sp>
      <p:sp>
        <p:nvSpPr>
          <p:cNvPr id="5" name="Date Placeholder 4">
            <a:extLst>
              <a:ext uri="{FF2B5EF4-FFF2-40B4-BE49-F238E27FC236}">
                <a16:creationId xmlns:a16="http://schemas.microsoft.com/office/drawing/2014/main" id="{883485C1-CA32-C845-80D6-109523D247BF}"/>
              </a:ext>
            </a:extLst>
          </p:cNvPr>
          <p:cNvSpPr>
            <a:spLocks noGrp="1"/>
          </p:cNvSpPr>
          <p:nvPr>
            <p:ph type="dt" sz="half" idx="7"/>
          </p:nvPr>
        </p:nvSpPr>
        <p:spPr/>
        <p:txBody>
          <a:bodyPr/>
          <a:lstStyle/>
          <a:p>
            <a:pPr lvl="0"/>
            <a:r>
              <a:rPr lang="en-US"/>
              <a:t>July 2025</a:t>
            </a:r>
            <a:endParaRPr lang="en-GB"/>
          </a:p>
        </p:txBody>
      </p:sp>
      <p:sp>
        <p:nvSpPr>
          <p:cNvPr id="8" name="Rectangle: Rounded Corners 7">
            <a:extLst>
              <a:ext uri="{FF2B5EF4-FFF2-40B4-BE49-F238E27FC236}">
                <a16:creationId xmlns:a16="http://schemas.microsoft.com/office/drawing/2014/main" id="{E0FC254D-0D7E-FD38-6B57-6D50B2AD919B}"/>
              </a:ext>
            </a:extLst>
          </p:cNvPr>
          <p:cNvSpPr/>
          <p:nvPr/>
        </p:nvSpPr>
        <p:spPr>
          <a:xfrm>
            <a:off x="3943841" y="2939519"/>
            <a:ext cx="3199918" cy="4894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SNR Gaps Between Users </a:t>
            </a:r>
          </a:p>
          <a:p>
            <a:pPr algn="ctr"/>
            <a:r>
              <a:rPr lang="en-GB" dirty="0"/>
              <a:t>=0 dB and 6dB</a:t>
            </a:r>
          </a:p>
        </p:txBody>
      </p:sp>
      <p:sp>
        <p:nvSpPr>
          <p:cNvPr id="9" name="Rectangle: Rounded Corners 8">
            <a:extLst>
              <a:ext uri="{FF2B5EF4-FFF2-40B4-BE49-F238E27FC236}">
                <a16:creationId xmlns:a16="http://schemas.microsoft.com/office/drawing/2014/main" id="{B01E9B53-3654-7294-9162-6C8E4E4FB9BF}"/>
              </a:ext>
            </a:extLst>
          </p:cNvPr>
          <p:cNvSpPr/>
          <p:nvPr/>
        </p:nvSpPr>
        <p:spPr>
          <a:xfrm>
            <a:off x="8769096" y="3026664"/>
            <a:ext cx="1014984" cy="2468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Trial 2</a:t>
            </a:r>
          </a:p>
        </p:txBody>
      </p:sp>
      <p:sp>
        <p:nvSpPr>
          <p:cNvPr id="11" name="Rectangle: Rounded Corners 10">
            <a:extLst>
              <a:ext uri="{FF2B5EF4-FFF2-40B4-BE49-F238E27FC236}">
                <a16:creationId xmlns:a16="http://schemas.microsoft.com/office/drawing/2014/main" id="{1FF2B6EF-9B30-EB57-94C1-52114C7A42EB}"/>
              </a:ext>
            </a:extLst>
          </p:cNvPr>
          <p:cNvSpPr/>
          <p:nvPr/>
        </p:nvSpPr>
        <p:spPr>
          <a:xfrm>
            <a:off x="7639654" y="2939518"/>
            <a:ext cx="3199918" cy="4894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SNR Gaps Between Users </a:t>
            </a:r>
          </a:p>
          <a:p>
            <a:pPr algn="ctr"/>
            <a:r>
              <a:rPr lang="en-GB" dirty="0"/>
              <a:t>=0 dB and 6dB</a:t>
            </a:r>
          </a:p>
        </p:txBody>
      </p:sp>
    </p:spTree>
    <p:extLst>
      <p:ext uri="{BB962C8B-B14F-4D97-AF65-F5344CB8AC3E}">
        <p14:creationId xmlns:p14="http://schemas.microsoft.com/office/powerpoint/2010/main" val="3954951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0C6-6DD2-AF63-61C5-329C34832DD8}"/>
              </a:ext>
            </a:extLst>
          </p:cNvPr>
          <p:cNvSpPr>
            <a:spLocks noGrp="1"/>
          </p:cNvSpPr>
          <p:nvPr>
            <p:ph type="title"/>
          </p:nvPr>
        </p:nvSpPr>
        <p:spPr/>
        <p:txBody>
          <a:bodyPr/>
          <a:lstStyle/>
          <a:p>
            <a:r>
              <a:rPr lang="en-GB" dirty="0"/>
              <a:t>Industrial Interest</a:t>
            </a:r>
          </a:p>
        </p:txBody>
      </p:sp>
      <p:sp>
        <p:nvSpPr>
          <p:cNvPr id="3" name="Content Placeholder 2">
            <a:extLst>
              <a:ext uri="{FF2B5EF4-FFF2-40B4-BE49-F238E27FC236}">
                <a16:creationId xmlns:a16="http://schemas.microsoft.com/office/drawing/2014/main" id="{48BB36BB-28D6-B17B-1B37-F3C79EC3D4FB}"/>
              </a:ext>
            </a:extLst>
          </p:cNvPr>
          <p:cNvSpPr>
            <a:spLocks noGrp="1"/>
          </p:cNvSpPr>
          <p:nvPr>
            <p:ph idx="1"/>
          </p:nvPr>
        </p:nvSpPr>
        <p:spPr/>
        <p:txBody>
          <a:bodyPr/>
          <a:lstStyle/>
          <a:p>
            <a:r>
              <a:rPr lang="en-GB" sz="2000" dirty="0"/>
              <a:t>AI-driven encoding and decoding — provides a more robust and scalable solution by using the best possible separation between users and eliminates the need for successive Interference Cancellation (SIC) Receivers. It is less sensitive to CSI inaccuracies. It aligns well with multi-antenna systems (which NOMA has no straightforward/easy solution), offering better multiplexing gains and rate performance.</a:t>
            </a:r>
          </a:p>
          <a:p>
            <a:endParaRPr lang="en-GB" sz="2000" dirty="0"/>
          </a:p>
          <a:p>
            <a:r>
              <a:rPr lang="en-GB" sz="2000" dirty="0"/>
              <a:t>Industries such as telecommunications Cellular and </a:t>
            </a:r>
            <a:r>
              <a:rPr lang="en-GB" sz="2000" dirty="0" err="1"/>
              <a:t>WiFi</a:t>
            </a:r>
            <a:r>
              <a:rPr lang="en-GB" sz="2000" dirty="0"/>
              <a:t> Chip developers, </a:t>
            </a:r>
            <a:r>
              <a:rPr lang="en-GB" sz="2000" dirty="0" err="1"/>
              <a:t>defense</a:t>
            </a:r>
            <a:r>
              <a:rPr lang="en-GB" sz="2000" dirty="0"/>
              <a:t>, industrial automation, and smart infrastructure are increasingly interested in DPC-based solutions for: High-capacity downlink scheduling, Interference-aware transmission in dense networks, Secure and reliable communication in mission-critical systems</a:t>
            </a:r>
          </a:p>
          <a:p>
            <a:endParaRPr lang="en-GB" sz="2000" dirty="0"/>
          </a:p>
          <a:p>
            <a:endParaRPr lang="en-GB" sz="2000" dirty="0"/>
          </a:p>
          <a:p>
            <a:endParaRPr lang="en-GB" sz="2000" dirty="0"/>
          </a:p>
        </p:txBody>
      </p:sp>
      <p:sp>
        <p:nvSpPr>
          <p:cNvPr id="4" name="Footer Placeholder 3">
            <a:extLst>
              <a:ext uri="{FF2B5EF4-FFF2-40B4-BE49-F238E27FC236}">
                <a16:creationId xmlns:a16="http://schemas.microsoft.com/office/drawing/2014/main" id="{D8F0A6B8-658F-90CC-B006-B52DCEC80AC0}"/>
              </a:ext>
            </a:extLst>
          </p:cNvPr>
          <p:cNvSpPr>
            <a:spLocks noGrp="1"/>
          </p:cNvSpPr>
          <p:nvPr>
            <p:ph type="ftr" sz="quarter" idx="9"/>
          </p:nvPr>
        </p:nvSpPr>
        <p:spPr/>
        <p:txBody>
          <a:bodyPr/>
          <a:lstStyle/>
          <a:p>
            <a:pPr lvl="0"/>
            <a:r>
              <a:rPr lang="en-GB"/>
              <a:t>Mathini Sellathurai, Heriot-Watt University</a:t>
            </a:r>
          </a:p>
        </p:txBody>
      </p:sp>
      <p:sp>
        <p:nvSpPr>
          <p:cNvPr id="5" name="Date Placeholder 4">
            <a:extLst>
              <a:ext uri="{FF2B5EF4-FFF2-40B4-BE49-F238E27FC236}">
                <a16:creationId xmlns:a16="http://schemas.microsoft.com/office/drawing/2014/main" id="{CAF6810D-D324-9E0B-0AD2-B8164C8257CF}"/>
              </a:ext>
            </a:extLst>
          </p:cNvPr>
          <p:cNvSpPr>
            <a:spLocks noGrp="1"/>
          </p:cNvSpPr>
          <p:nvPr>
            <p:ph type="dt" sz="half" idx="7"/>
          </p:nvPr>
        </p:nvSpPr>
        <p:spPr/>
        <p:txBody>
          <a:bodyPr/>
          <a:lstStyle/>
          <a:p>
            <a:pPr lvl="0"/>
            <a:r>
              <a:rPr lang="en-US"/>
              <a:t>July 2025</a:t>
            </a:r>
            <a:endParaRPr lang="en-GB"/>
          </a:p>
        </p:txBody>
      </p:sp>
    </p:spTree>
    <p:extLst>
      <p:ext uri="{BB962C8B-B14F-4D97-AF65-F5344CB8AC3E}">
        <p14:creationId xmlns:p14="http://schemas.microsoft.com/office/powerpoint/2010/main" val="3760694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802-11-submission-" id="{8E22C6B8-0515-48F9-B3AD-3DCB2ECC58BD}" vid="{60B65155-2948-4F6C-B4AA-1594EF6CF5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2647EA0FCC8243B2F03302F5F72437" ma:contentTypeVersion="19" ma:contentTypeDescription="Create a new document." ma:contentTypeScope="" ma:versionID="f0f31b9492bc803fafc5db6479f4b05c">
  <xsd:schema xmlns:xsd="http://www.w3.org/2001/XMLSchema" xmlns:xs="http://www.w3.org/2001/XMLSchema" xmlns:p="http://schemas.microsoft.com/office/2006/metadata/properties" xmlns:ns3="b6b27e6a-d43b-4bb8-87c4-ddc36a9e00db" xmlns:ns4="778da05e-b8ea-4d59-a66e-5b397173f8bb" targetNamespace="http://schemas.microsoft.com/office/2006/metadata/properties" ma:root="true" ma:fieldsID="bb18318114dd82c5d66d585cbd01c055" ns3:_="" ns4:_="">
    <xsd:import namespace="b6b27e6a-d43b-4bb8-87c4-ddc36a9e00db"/>
    <xsd:import namespace="778da05e-b8ea-4d59-a66e-5b397173f8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b27e6a-d43b-4bb8-87c4-ddc36a9e00d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8da05e-b8ea-4d59-a66e-5b397173f8b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6b27e6a-d43b-4bb8-87c4-ddc36a9e00db" xsi:nil="true"/>
  </documentManagement>
</p:properties>
</file>

<file path=customXml/itemProps1.xml><?xml version="1.0" encoding="utf-8"?>
<ds:datastoreItem xmlns:ds="http://schemas.openxmlformats.org/officeDocument/2006/customXml" ds:itemID="{860B640E-3822-47C3-ABBF-87333F5FE08F}">
  <ds:schemaRefs>
    <ds:schemaRef ds:uri="http://schemas.microsoft.com/sharepoint/v3/contenttype/forms"/>
  </ds:schemaRefs>
</ds:datastoreItem>
</file>

<file path=customXml/itemProps2.xml><?xml version="1.0" encoding="utf-8"?>
<ds:datastoreItem xmlns:ds="http://schemas.openxmlformats.org/officeDocument/2006/customXml" ds:itemID="{48C33095-2501-4354-A1EA-CB5ADA769A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b27e6a-d43b-4bb8-87c4-ddc36a9e00db"/>
    <ds:schemaRef ds:uri="778da05e-b8ea-4d59-a66e-5b397173f8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B5C843-BB86-4F90-8CC6-A9CEABABB3C5}">
  <ds:schemaRefs>
    <ds:schemaRef ds:uri="http://purl.org/dc/dcmitype/"/>
    <ds:schemaRef ds:uri="http://purl.org/dc/terms/"/>
    <ds:schemaRef ds:uri="http://www.w3.org/XML/1998/namespace"/>
    <ds:schemaRef ds:uri="http://schemas.microsoft.com/office/2006/documentManagement/types"/>
    <ds:schemaRef ds:uri="http://purl.org/dc/elements/1.1/"/>
    <ds:schemaRef ds:uri="778da05e-b8ea-4d59-a66e-5b397173f8bb"/>
    <ds:schemaRef ds:uri="b6b27e6a-d43b-4bb8-87c4-ddc36a9e00db"/>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6456</TotalTime>
  <Words>1200</Words>
  <Application>Microsoft Office PowerPoint</Application>
  <PresentationFormat>Widescreen</PresentationFormat>
  <Paragraphs>94</Paragraphs>
  <Slides>11</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Aptos</vt:lpstr>
      <vt:lpstr>Arial</vt:lpstr>
      <vt:lpstr>Times New Roman</vt:lpstr>
      <vt:lpstr>Wingdings</vt:lpstr>
      <vt:lpstr>Office Theme</vt:lpstr>
      <vt:lpstr>Document</vt:lpstr>
      <vt:lpstr>DLMuC: AI-driven Dirty Paper Coding for Multiuser MIMO</vt:lpstr>
      <vt:lpstr>Abstract</vt:lpstr>
      <vt:lpstr>Why DLMuC?</vt:lpstr>
      <vt:lpstr>Conventional Multiuser Schemes</vt:lpstr>
      <vt:lpstr>Proposed Technology</vt:lpstr>
      <vt:lpstr>The Technology (AI driven Design) </vt:lpstr>
      <vt:lpstr>Results of with and without CSI at the transmitter and receiver</vt:lpstr>
      <vt:lpstr>Gains over power domain NOMA for two users Physical Layer Contribution</vt:lpstr>
      <vt:lpstr>Industrial Interest</vt:lpstr>
      <vt:lpstr>What would you like to achieve with the presentation?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11-25-1197-00-0wng-ai-driven-dirty-paper-coding-for-MU-MIMO</dc:title>
  <dc:creator>Sellathurai, Mathini;m.sellathurai@hw.ac.uk;Abhimanyu</dc:creator>
  <cp:lastModifiedBy>Nikola Serafimovski</cp:lastModifiedBy>
  <cp:revision>15</cp:revision>
  <cp:lastPrinted>1601-01-01T00:00:00Z</cp:lastPrinted>
  <dcterms:created xsi:type="dcterms:W3CDTF">2025-07-05T22:20:40Z</dcterms:created>
  <dcterms:modified xsi:type="dcterms:W3CDTF">2025-07-18T09:11:29Z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0x010100A72647EA0FCC8243B2F03302F5F72437</vt:lpwstr>
  </property>
</Properties>
</file>