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680" r:id="rId3"/>
    <p:sldId id="2399" r:id="rId4"/>
    <p:sldId id="2373" r:id="rId5"/>
    <p:sldId id="2400" r:id="rId6"/>
    <p:sldId id="2401" r:id="rId7"/>
    <p:sldId id="2370" r:id="rId8"/>
    <p:sldId id="2375" r:id="rId9"/>
    <p:sldId id="2374" r:id="rId10"/>
    <p:sldId id="2379" r:id="rId11"/>
    <p:sldId id="2394" r:id="rId12"/>
    <p:sldId id="2402" r:id="rId13"/>
    <p:sldId id="2403" r:id="rId14"/>
    <p:sldId id="2383" r:id="rId15"/>
    <p:sldId id="681" r:id="rId16"/>
    <p:sldId id="2397" r:id="rId17"/>
    <p:sldId id="2392" r:id="rId18"/>
    <p:sldId id="2385" r:id="rId19"/>
    <p:sldId id="2404" r:id="rId20"/>
    <p:sldId id="2386" r:id="rId21"/>
    <p:sldId id="257" r:id="rId22"/>
    <p:sldId id="2376" r:id="rId23"/>
    <p:sldId id="2381" r:id="rId24"/>
    <p:sldId id="2382" r:id="rId25"/>
    <p:sldId id="2387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2FFF0"/>
    <a:srgbClr val="FFFFCC"/>
    <a:srgbClr val="00FF00"/>
    <a:srgbClr val="FF9900"/>
    <a:srgbClr val="CCFFCC"/>
    <a:srgbClr val="A4FD03"/>
    <a:srgbClr val="FFCC99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AA24DE-1B20-4E0D-B4F8-66FC40E65D27}" v="899" dt="2025-07-22T05:53:40.960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79" d="100"/>
          <a:sy n="79" d="100"/>
        </p:scale>
        <p:origin x="147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C3AA24DE-1B20-4E0D-B4F8-66FC40E65D27}"/>
    <pc:docChg chg="undo redo custSel addSld delSld modSld sldOrd modMainMaster">
      <pc:chgData name="Rui Cao" userId="a6960595-96e6-47d6-a8d8-833995379cc8" providerId="ADAL" clId="{C3AA24DE-1B20-4E0D-B4F8-66FC40E65D27}" dt="2025-07-22T05:54:57.334" v="4659" actId="207"/>
      <pc:docMkLst>
        <pc:docMk/>
      </pc:docMkLst>
      <pc:sldChg chg="modSp mod">
        <pc:chgData name="Rui Cao" userId="a6960595-96e6-47d6-a8d8-833995379cc8" providerId="ADAL" clId="{C3AA24DE-1B20-4E0D-B4F8-66FC40E65D27}" dt="2025-07-20T06:06:10.845" v="4621" actId="1076"/>
        <pc:sldMkLst>
          <pc:docMk/>
          <pc:sldMk cId="0" sldId="256"/>
        </pc:sldMkLst>
        <pc:spChg chg="mod">
          <ac:chgData name="Rui Cao" userId="a6960595-96e6-47d6-a8d8-833995379cc8" providerId="ADAL" clId="{C3AA24DE-1B20-4E0D-B4F8-66FC40E65D27}" dt="2025-07-19T21:28:06.156" v="5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C3AA24DE-1B20-4E0D-B4F8-66FC40E65D27}" dt="2025-07-19T21:28:31.104" v="60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ui Cao" userId="a6960595-96e6-47d6-a8d8-833995379cc8" providerId="ADAL" clId="{C3AA24DE-1B20-4E0D-B4F8-66FC40E65D27}" dt="2025-07-20T06:06:10.845" v="4621" actId="1076"/>
          <ac:graphicFrameMkLst>
            <pc:docMk/>
            <pc:sldMk cId="0" sldId="256"/>
            <ac:graphicFrameMk id="3" creationId="{17465D0E-A519-C620-4A89-665B8C65DAFC}"/>
          </ac:graphicFrameMkLst>
        </pc:graphicFrameChg>
      </pc:sldChg>
      <pc:sldChg chg="modSp add">
        <pc:chgData name="Rui Cao" userId="a6960595-96e6-47d6-a8d8-833995379cc8" providerId="ADAL" clId="{C3AA24DE-1B20-4E0D-B4F8-66FC40E65D27}" dt="2025-07-19T21:32:11.296" v="74"/>
        <pc:sldMkLst>
          <pc:docMk/>
          <pc:sldMk cId="2889863918" sldId="257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889863918" sldId="257"/>
            <ac:spMk id="4" creationId="{EB05E283-720C-4D94-39B8-D17036347DBF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889863918" sldId="257"/>
            <ac:spMk id="8" creationId="{F2E5D555-7137-91A2-2586-216D0DC2A2B0}"/>
          </ac:spMkLst>
        </pc:spChg>
      </pc:sldChg>
      <pc:sldChg chg="modSp add del mod">
        <pc:chgData name="Rui Cao" userId="a6960595-96e6-47d6-a8d8-833995379cc8" providerId="ADAL" clId="{C3AA24DE-1B20-4E0D-B4F8-66FC40E65D27}" dt="2025-07-19T21:35:31.772" v="137" actId="47"/>
        <pc:sldMkLst>
          <pc:docMk/>
          <pc:sldMk cId="3797888512" sldId="340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797888512" sldId="340"/>
            <ac:spMk id="2" creationId="{2F8072AD-1B49-E62A-7B5D-77501CE9DC51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797888512" sldId="340"/>
            <ac:spMk id="4" creationId="{F4AAD884-91DA-6492-67AE-1F3447774B94}"/>
          </ac:spMkLst>
        </pc:spChg>
        <pc:spChg chg="mod">
          <ac:chgData name="Rui Cao" userId="a6960595-96e6-47d6-a8d8-833995379cc8" providerId="ADAL" clId="{C3AA24DE-1B20-4E0D-B4F8-66FC40E65D27}" dt="2025-07-19T21:33:35.412" v="114" actId="20577"/>
          <ac:spMkLst>
            <pc:docMk/>
            <pc:sldMk cId="3797888512" sldId="340"/>
            <ac:spMk id="13" creationId="{8F14C422-0918-4A9B-91A6-48C4E0D10BE8}"/>
          </ac:spMkLst>
        </pc:spChg>
      </pc:sldChg>
      <pc:sldChg chg="modSp mod ord">
        <pc:chgData name="Rui Cao" userId="a6960595-96e6-47d6-a8d8-833995379cc8" providerId="ADAL" clId="{C3AA24DE-1B20-4E0D-B4F8-66FC40E65D27}" dt="2025-07-20T02:07:15.074" v="416" actId="20577"/>
        <pc:sldMkLst>
          <pc:docMk/>
          <pc:sldMk cId="911963970" sldId="680"/>
        </pc:sldMkLst>
        <pc:spChg chg="mod">
          <ac:chgData name="Rui Cao" userId="a6960595-96e6-47d6-a8d8-833995379cc8" providerId="ADAL" clId="{C3AA24DE-1B20-4E0D-B4F8-66FC40E65D27}" dt="2025-07-20T02:07:15.074" v="416" actId="20577"/>
          <ac:spMkLst>
            <pc:docMk/>
            <pc:sldMk cId="911963970" sldId="680"/>
            <ac:spMk id="3" creationId="{068CA61D-490E-E6D5-8FF2-E59F913C75A6}"/>
          </ac:spMkLst>
        </pc:spChg>
      </pc:sldChg>
      <pc:sldChg chg="modSp mod ord">
        <pc:chgData name="Rui Cao" userId="a6960595-96e6-47d6-a8d8-833995379cc8" providerId="ADAL" clId="{C3AA24DE-1B20-4E0D-B4F8-66FC40E65D27}" dt="2025-07-20T02:42:32.531" v="1985" actId="20577"/>
        <pc:sldMkLst>
          <pc:docMk/>
          <pc:sldMk cId="1960617749" sldId="681"/>
        </pc:sldMkLst>
        <pc:spChg chg="mod">
          <ac:chgData name="Rui Cao" userId="a6960595-96e6-47d6-a8d8-833995379cc8" providerId="ADAL" clId="{C3AA24DE-1B20-4E0D-B4F8-66FC40E65D27}" dt="2025-07-20T02:42:32.531" v="1985" actId="20577"/>
          <ac:spMkLst>
            <pc:docMk/>
            <pc:sldMk cId="1960617749" sldId="681"/>
            <ac:spMk id="3" creationId="{24B8CF31-3B5E-D33B-F1AD-AF2A17E710AD}"/>
          </ac:spMkLst>
        </pc:spChg>
      </pc:sldChg>
      <pc:sldChg chg="del">
        <pc:chgData name="Rui Cao" userId="a6960595-96e6-47d6-a8d8-833995379cc8" providerId="ADAL" clId="{C3AA24DE-1B20-4E0D-B4F8-66FC40E65D27}" dt="2025-07-20T02:39:57.957" v="1947" actId="47"/>
        <pc:sldMkLst>
          <pc:docMk/>
          <pc:sldMk cId="1611066999" sldId="682"/>
        </pc:sldMkLst>
      </pc:sldChg>
      <pc:sldChg chg="del">
        <pc:chgData name="Rui Cao" userId="a6960595-96e6-47d6-a8d8-833995379cc8" providerId="ADAL" clId="{C3AA24DE-1B20-4E0D-B4F8-66FC40E65D27}" dt="2025-07-20T02:40:04.193" v="1948" actId="47"/>
        <pc:sldMkLst>
          <pc:docMk/>
          <pc:sldMk cId="4133415233" sldId="683"/>
        </pc:sldMkLst>
      </pc:sldChg>
      <pc:sldChg chg="del">
        <pc:chgData name="Rui Cao" userId="a6960595-96e6-47d6-a8d8-833995379cc8" providerId="ADAL" clId="{C3AA24DE-1B20-4E0D-B4F8-66FC40E65D27}" dt="2025-07-20T02:40:04.193" v="1948" actId="47"/>
        <pc:sldMkLst>
          <pc:docMk/>
          <pc:sldMk cId="35420018" sldId="684"/>
        </pc:sldMkLst>
      </pc:sldChg>
      <pc:sldChg chg="del">
        <pc:chgData name="Rui Cao" userId="a6960595-96e6-47d6-a8d8-833995379cc8" providerId="ADAL" clId="{C3AA24DE-1B20-4E0D-B4F8-66FC40E65D27}" dt="2025-07-20T02:40:04.193" v="1948" actId="47"/>
        <pc:sldMkLst>
          <pc:docMk/>
          <pc:sldMk cId="2884030910" sldId="685"/>
        </pc:sldMkLst>
      </pc:sldChg>
      <pc:sldChg chg="del">
        <pc:chgData name="Rui Cao" userId="a6960595-96e6-47d6-a8d8-833995379cc8" providerId="ADAL" clId="{C3AA24DE-1B20-4E0D-B4F8-66FC40E65D27}" dt="2025-07-20T02:40:04.193" v="1948" actId="47"/>
        <pc:sldMkLst>
          <pc:docMk/>
          <pc:sldMk cId="3123680520" sldId="687"/>
        </pc:sldMkLst>
      </pc:sldChg>
      <pc:sldChg chg="del">
        <pc:chgData name="Rui Cao" userId="a6960595-96e6-47d6-a8d8-833995379cc8" providerId="ADAL" clId="{C3AA24DE-1B20-4E0D-B4F8-66FC40E65D27}" dt="2025-07-20T02:40:04.193" v="1948" actId="47"/>
        <pc:sldMkLst>
          <pc:docMk/>
          <pc:sldMk cId="296205764" sldId="688"/>
        </pc:sldMkLst>
      </pc:sldChg>
      <pc:sldChg chg="del ord">
        <pc:chgData name="Rui Cao" userId="a6960595-96e6-47d6-a8d8-833995379cc8" providerId="ADAL" clId="{C3AA24DE-1B20-4E0D-B4F8-66FC40E65D27}" dt="2025-07-20T03:53:24.404" v="4603" actId="47"/>
        <pc:sldMkLst>
          <pc:docMk/>
          <pc:sldMk cId="1035468302" sldId="689"/>
        </pc:sldMkLst>
      </pc:sldChg>
      <pc:sldChg chg="del">
        <pc:chgData name="Rui Cao" userId="a6960595-96e6-47d6-a8d8-833995379cc8" providerId="ADAL" clId="{C3AA24DE-1B20-4E0D-B4F8-66FC40E65D27}" dt="2025-07-20T02:40:04.193" v="1948" actId="47"/>
        <pc:sldMkLst>
          <pc:docMk/>
          <pc:sldMk cId="3310106286" sldId="697"/>
        </pc:sldMkLst>
      </pc:sldChg>
      <pc:sldChg chg="new del">
        <pc:chgData name="Rui Cao" userId="a6960595-96e6-47d6-a8d8-833995379cc8" providerId="ADAL" clId="{C3AA24DE-1B20-4E0D-B4F8-66FC40E65D27}" dt="2025-07-20T02:40:08.340" v="1949" actId="47"/>
        <pc:sldMkLst>
          <pc:docMk/>
          <pc:sldMk cId="524062880" sldId="698"/>
        </pc:sldMkLst>
      </pc:sldChg>
      <pc:sldChg chg="new del">
        <pc:chgData name="Rui Cao" userId="a6960595-96e6-47d6-a8d8-833995379cc8" providerId="ADAL" clId="{C3AA24DE-1B20-4E0D-B4F8-66FC40E65D27}" dt="2025-07-20T02:40:08.340" v="1949" actId="47"/>
        <pc:sldMkLst>
          <pc:docMk/>
          <pc:sldMk cId="4185784283" sldId="699"/>
        </pc:sldMkLst>
      </pc:sldChg>
      <pc:sldChg chg="new del">
        <pc:chgData name="Rui Cao" userId="a6960595-96e6-47d6-a8d8-833995379cc8" providerId="ADAL" clId="{C3AA24DE-1B20-4E0D-B4F8-66FC40E65D27}" dt="2025-07-20T02:40:08.340" v="1949" actId="47"/>
        <pc:sldMkLst>
          <pc:docMk/>
          <pc:sldMk cId="1546895224" sldId="700"/>
        </pc:sldMkLst>
      </pc:sldChg>
      <pc:sldChg chg="modSp add del">
        <pc:chgData name="Rui Cao" userId="a6960595-96e6-47d6-a8d8-833995379cc8" providerId="ADAL" clId="{C3AA24DE-1B20-4E0D-B4F8-66FC40E65D27}" dt="2025-07-20T03:35:42.078" v="3248" actId="47"/>
        <pc:sldMkLst>
          <pc:docMk/>
          <pc:sldMk cId="3590303515" sldId="2369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590303515" sldId="2369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590303515" sldId="2369"/>
            <ac:spMk id="9" creationId="{9B24D6A5-339B-6730-34EF-B68B476BCC5A}"/>
          </ac:spMkLst>
        </pc:spChg>
      </pc:sldChg>
      <pc:sldChg chg="modSp add mod ord">
        <pc:chgData name="Rui Cao" userId="a6960595-96e6-47d6-a8d8-833995379cc8" providerId="ADAL" clId="{C3AA24DE-1B20-4E0D-B4F8-66FC40E65D27}" dt="2025-07-20T02:46:14.048" v="2109" actId="20578"/>
        <pc:sldMkLst>
          <pc:docMk/>
          <pc:sldMk cId="3820102296" sldId="2370"/>
        </pc:sldMkLst>
        <pc:spChg chg="mod">
          <ac:chgData name="Rui Cao" userId="a6960595-96e6-47d6-a8d8-833995379cc8" providerId="ADAL" clId="{C3AA24DE-1B20-4E0D-B4F8-66FC40E65D27}" dt="2025-07-20T02:46:10.156" v="2107" actId="20577"/>
          <ac:spMkLst>
            <pc:docMk/>
            <pc:sldMk cId="3820102296" sldId="2370"/>
            <ac:spMk id="2" creationId="{679BEB4E-B117-C661-36B6-B017CE99C3A3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820102296" sldId="2370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820102296" sldId="2370"/>
            <ac:spMk id="9" creationId="{9B24D6A5-339B-6730-34EF-B68B476BCC5A}"/>
          </ac:spMkLst>
        </pc:spChg>
      </pc:sldChg>
      <pc:sldChg chg="modSp add del">
        <pc:chgData name="Rui Cao" userId="a6960595-96e6-47d6-a8d8-833995379cc8" providerId="ADAL" clId="{C3AA24DE-1B20-4E0D-B4F8-66FC40E65D27}" dt="2025-07-20T03:48:46.908" v="4368" actId="47"/>
        <pc:sldMkLst>
          <pc:docMk/>
          <pc:sldMk cId="3705711417" sldId="2371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705711417" sldId="2371"/>
            <ac:spMk id="4" creationId="{AA5D0605-C7C7-3652-38FD-94064BFC0E8D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705711417" sldId="2371"/>
            <ac:spMk id="6" creationId="{7C8B0F2A-0B32-98ED-A32E-AE8961511015}"/>
          </ac:spMkLst>
        </pc:spChg>
      </pc:sldChg>
      <pc:sldChg chg="modSp add del">
        <pc:chgData name="Rui Cao" userId="a6960595-96e6-47d6-a8d8-833995379cc8" providerId="ADAL" clId="{C3AA24DE-1B20-4E0D-B4F8-66FC40E65D27}" dt="2025-07-20T03:53:37.610" v="4605" actId="47"/>
        <pc:sldMkLst>
          <pc:docMk/>
          <pc:sldMk cId="3523170641" sldId="2372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523170641" sldId="2372"/>
            <ac:spMk id="2" creationId="{7100345C-7F1D-5B01-EC99-65ACB8BD83D5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523170641" sldId="2372"/>
            <ac:spMk id="6" creationId="{21009A00-2F39-D37D-BA91-41B46C5E7EDA}"/>
          </ac:spMkLst>
        </pc:spChg>
      </pc:sldChg>
      <pc:sldChg chg="modSp add mod">
        <pc:chgData name="Rui Cao" userId="a6960595-96e6-47d6-a8d8-833995379cc8" providerId="ADAL" clId="{C3AA24DE-1B20-4E0D-B4F8-66FC40E65D27}" dt="2025-07-20T03:11:19.340" v="2288" actId="20577"/>
        <pc:sldMkLst>
          <pc:docMk/>
          <pc:sldMk cId="2076060061" sldId="2373"/>
        </pc:sldMkLst>
        <pc:spChg chg="mod">
          <ac:chgData name="Rui Cao" userId="a6960595-96e6-47d6-a8d8-833995379cc8" providerId="ADAL" clId="{C3AA24DE-1B20-4E0D-B4F8-66FC40E65D27}" dt="2025-07-20T03:11:19.340" v="2288" actId="20577"/>
          <ac:spMkLst>
            <pc:docMk/>
            <pc:sldMk cId="2076060061" sldId="2373"/>
            <ac:spMk id="3" creationId="{D49E6C19-1D24-C994-D6A2-B82926342D1A}"/>
          </ac:spMkLst>
        </pc:spChg>
        <pc:spChg chg="mod">
          <ac:chgData name="Rui Cao" userId="a6960595-96e6-47d6-a8d8-833995379cc8" providerId="ADAL" clId="{C3AA24DE-1B20-4E0D-B4F8-66FC40E65D27}" dt="2025-07-19T21:33:58.069" v="115" actId="207"/>
          <ac:spMkLst>
            <pc:docMk/>
            <pc:sldMk cId="2076060061" sldId="2373"/>
            <ac:spMk id="6" creationId="{5CEAAF6B-7BE5-7BE2-E9E4-24705AB5F6FC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076060061" sldId="2373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076060061" sldId="2373"/>
            <ac:spMk id="9" creationId="{9B24D6A5-339B-6730-34EF-B68B476BCC5A}"/>
          </ac:spMkLst>
        </pc:spChg>
      </pc:sldChg>
      <pc:sldChg chg="modSp add mod ord">
        <pc:chgData name="Rui Cao" userId="a6960595-96e6-47d6-a8d8-833995379cc8" providerId="ADAL" clId="{C3AA24DE-1B20-4E0D-B4F8-66FC40E65D27}" dt="2025-07-20T03:07:28.749" v="2146" actId="108"/>
        <pc:sldMkLst>
          <pc:docMk/>
          <pc:sldMk cId="3368460112" sldId="2374"/>
        </pc:sldMkLst>
        <pc:spChg chg="mod">
          <ac:chgData name="Rui Cao" userId="a6960595-96e6-47d6-a8d8-833995379cc8" providerId="ADAL" clId="{C3AA24DE-1B20-4E0D-B4F8-66FC40E65D27}" dt="2025-07-20T03:06:42.606" v="2128" actId="20577"/>
          <ac:spMkLst>
            <pc:docMk/>
            <pc:sldMk cId="3368460112" sldId="2374"/>
            <ac:spMk id="2" creationId="{679BEB4E-B117-C661-36B6-B017CE99C3A3}"/>
          </ac:spMkLst>
        </pc:spChg>
        <pc:spChg chg="mod">
          <ac:chgData name="Rui Cao" userId="a6960595-96e6-47d6-a8d8-833995379cc8" providerId="ADAL" clId="{C3AA24DE-1B20-4E0D-B4F8-66FC40E65D27}" dt="2025-07-20T03:07:28.749" v="2146" actId="108"/>
          <ac:spMkLst>
            <pc:docMk/>
            <pc:sldMk cId="3368460112" sldId="2374"/>
            <ac:spMk id="3" creationId="{D49E6C19-1D24-C994-D6A2-B82926342D1A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368460112" sldId="2374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368460112" sldId="2374"/>
            <ac:spMk id="9" creationId="{9B24D6A5-339B-6730-34EF-B68B476BCC5A}"/>
          </ac:spMkLst>
        </pc:spChg>
      </pc:sldChg>
      <pc:sldChg chg="modSp add mod">
        <pc:chgData name="Rui Cao" userId="a6960595-96e6-47d6-a8d8-833995379cc8" providerId="ADAL" clId="{C3AA24DE-1B20-4E0D-B4F8-66FC40E65D27}" dt="2025-07-20T03:05:30.025" v="2113" actId="1076"/>
        <pc:sldMkLst>
          <pc:docMk/>
          <pc:sldMk cId="1881908335" sldId="2375"/>
        </pc:sldMkLst>
        <pc:spChg chg="mod">
          <ac:chgData name="Rui Cao" userId="a6960595-96e6-47d6-a8d8-833995379cc8" providerId="ADAL" clId="{C3AA24DE-1B20-4E0D-B4F8-66FC40E65D27}" dt="2025-07-20T03:05:27.182" v="2112" actId="403"/>
          <ac:spMkLst>
            <pc:docMk/>
            <pc:sldMk cId="1881908335" sldId="2375"/>
            <ac:spMk id="3" creationId="{D49E6C19-1D24-C994-D6A2-B82926342D1A}"/>
          </ac:spMkLst>
        </pc:spChg>
        <pc:spChg chg="mod">
          <ac:chgData name="Rui Cao" userId="a6960595-96e6-47d6-a8d8-833995379cc8" providerId="ADAL" clId="{C3AA24DE-1B20-4E0D-B4F8-66FC40E65D27}" dt="2025-07-20T03:05:30.025" v="2113" actId="1076"/>
          <ac:spMkLst>
            <pc:docMk/>
            <pc:sldMk cId="1881908335" sldId="2375"/>
            <ac:spMk id="6" creationId="{5CEAAF6B-7BE5-7BE2-E9E4-24705AB5F6FC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881908335" sldId="2375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881908335" sldId="2375"/>
            <ac:spMk id="9" creationId="{9B24D6A5-339B-6730-34EF-B68B476BCC5A}"/>
          </ac:spMkLst>
        </pc:spChg>
      </pc:sldChg>
      <pc:sldChg chg="modSp add">
        <pc:chgData name="Rui Cao" userId="a6960595-96e6-47d6-a8d8-833995379cc8" providerId="ADAL" clId="{C3AA24DE-1B20-4E0D-B4F8-66FC40E65D27}" dt="2025-07-19T21:32:11.296" v="74"/>
        <pc:sldMkLst>
          <pc:docMk/>
          <pc:sldMk cId="1287893601" sldId="2376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287893601" sldId="2376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287893601" sldId="2376"/>
            <ac:spMk id="9" creationId="{9B24D6A5-339B-6730-34EF-B68B476BCC5A}"/>
          </ac:spMkLst>
        </pc:spChg>
      </pc:sldChg>
      <pc:sldChg chg="modSp add mod ord">
        <pc:chgData name="Rui Cao" userId="a6960595-96e6-47d6-a8d8-833995379cc8" providerId="ADAL" clId="{C3AA24DE-1B20-4E0D-B4F8-66FC40E65D27}" dt="2025-07-20T03:07:07.041" v="2135"/>
        <pc:sldMkLst>
          <pc:docMk/>
          <pc:sldMk cId="399674902" sldId="2379"/>
        </pc:sldMkLst>
        <pc:spChg chg="mod">
          <ac:chgData name="Rui Cao" userId="a6960595-96e6-47d6-a8d8-833995379cc8" providerId="ADAL" clId="{C3AA24DE-1B20-4E0D-B4F8-66FC40E65D27}" dt="2025-07-19T21:36:12.547" v="143" actId="6549"/>
          <ac:spMkLst>
            <pc:docMk/>
            <pc:sldMk cId="399674902" sldId="2379"/>
            <ac:spMk id="2" creationId="{679BEB4E-B117-C661-36B6-B017CE99C3A3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99674902" sldId="2379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99674902" sldId="2379"/>
            <ac:spMk id="9" creationId="{9B24D6A5-339B-6730-34EF-B68B476BCC5A}"/>
          </ac:spMkLst>
        </pc:spChg>
        <pc:graphicFrameChg chg="modGraphic">
          <ac:chgData name="Rui Cao" userId="a6960595-96e6-47d6-a8d8-833995379cc8" providerId="ADAL" clId="{C3AA24DE-1B20-4E0D-B4F8-66FC40E65D27}" dt="2025-07-20T02:29:18.616" v="1509" actId="207"/>
          <ac:graphicFrameMkLst>
            <pc:docMk/>
            <pc:sldMk cId="399674902" sldId="2379"/>
            <ac:graphicFrameMk id="5" creationId="{6EEC544E-0FEE-39B1-D3E2-DB6F2EC98A44}"/>
          </ac:graphicFrameMkLst>
        </pc:graphicFrameChg>
      </pc:sldChg>
      <pc:sldChg chg="modSp add del">
        <pc:chgData name="Rui Cao" userId="a6960595-96e6-47d6-a8d8-833995379cc8" providerId="ADAL" clId="{C3AA24DE-1B20-4E0D-B4F8-66FC40E65D27}" dt="2025-07-20T03:54:00.551" v="4606" actId="47"/>
        <pc:sldMkLst>
          <pc:docMk/>
          <pc:sldMk cId="2665985897" sldId="2380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665985897" sldId="2380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665985897" sldId="2380"/>
            <ac:spMk id="9" creationId="{9B24D6A5-339B-6730-34EF-B68B476BCC5A}"/>
          </ac:spMkLst>
        </pc:spChg>
      </pc:sldChg>
      <pc:sldChg chg="modSp add mod">
        <pc:chgData name="Rui Cao" userId="a6960595-96e6-47d6-a8d8-833995379cc8" providerId="ADAL" clId="{C3AA24DE-1B20-4E0D-B4F8-66FC40E65D27}" dt="2025-07-20T06:07:42.997" v="4626" actId="1035"/>
        <pc:sldMkLst>
          <pc:docMk/>
          <pc:sldMk cId="491414190" sldId="2381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491414190" sldId="2381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491414190" sldId="2381"/>
            <ac:spMk id="9" creationId="{9B24D6A5-339B-6730-34EF-B68B476BCC5A}"/>
          </ac:spMkLst>
        </pc:spChg>
        <pc:spChg chg="mod">
          <ac:chgData name="Rui Cao" userId="a6960595-96e6-47d6-a8d8-833995379cc8" providerId="ADAL" clId="{C3AA24DE-1B20-4E0D-B4F8-66FC40E65D27}" dt="2025-07-20T06:07:42.997" v="4626" actId="1035"/>
          <ac:spMkLst>
            <pc:docMk/>
            <pc:sldMk cId="491414190" sldId="2381"/>
            <ac:spMk id="13" creationId="{A2F7F9A1-0898-0507-FACD-849D27BC1996}"/>
          </ac:spMkLst>
        </pc:spChg>
        <pc:spChg chg="mod">
          <ac:chgData name="Rui Cao" userId="a6960595-96e6-47d6-a8d8-833995379cc8" providerId="ADAL" clId="{C3AA24DE-1B20-4E0D-B4F8-66FC40E65D27}" dt="2025-07-20T06:07:30.338" v="4624" actId="1035"/>
          <ac:spMkLst>
            <pc:docMk/>
            <pc:sldMk cId="491414190" sldId="2381"/>
            <ac:spMk id="15" creationId="{157A5470-10D2-71DD-5807-2F72E6D34A28}"/>
          </ac:spMkLst>
        </pc:spChg>
        <pc:graphicFrameChg chg="mod">
          <ac:chgData name="Rui Cao" userId="a6960595-96e6-47d6-a8d8-833995379cc8" providerId="ADAL" clId="{C3AA24DE-1B20-4E0D-B4F8-66FC40E65D27}" dt="2025-07-20T06:07:36.511" v="4625" actId="1035"/>
          <ac:graphicFrameMkLst>
            <pc:docMk/>
            <pc:sldMk cId="491414190" sldId="2381"/>
            <ac:graphicFrameMk id="3" creationId="{04E406A2-4827-575E-9F8A-51D185FA1A38}"/>
          </ac:graphicFrameMkLst>
        </pc:graphicFrameChg>
        <pc:graphicFrameChg chg="mod">
          <ac:chgData name="Rui Cao" userId="a6960595-96e6-47d6-a8d8-833995379cc8" providerId="ADAL" clId="{C3AA24DE-1B20-4E0D-B4F8-66FC40E65D27}" dt="2025-07-20T06:07:30.338" v="4624" actId="1035"/>
          <ac:graphicFrameMkLst>
            <pc:docMk/>
            <pc:sldMk cId="491414190" sldId="2381"/>
            <ac:graphicFrameMk id="5" creationId="{05761B27-CBD3-D917-273D-553CCC542024}"/>
          </ac:graphicFrameMkLst>
        </pc:graphicFrameChg>
      </pc:sldChg>
      <pc:sldChg chg="modSp add">
        <pc:chgData name="Rui Cao" userId="a6960595-96e6-47d6-a8d8-833995379cc8" providerId="ADAL" clId="{C3AA24DE-1B20-4E0D-B4F8-66FC40E65D27}" dt="2025-07-19T21:32:11.296" v="74"/>
        <pc:sldMkLst>
          <pc:docMk/>
          <pc:sldMk cId="533359966" sldId="2382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533359966" sldId="2382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533359966" sldId="2382"/>
            <ac:spMk id="9" creationId="{9B24D6A5-339B-6730-34EF-B68B476BCC5A}"/>
          </ac:spMkLst>
        </pc:spChg>
      </pc:sldChg>
      <pc:sldChg chg="modSp add mod">
        <pc:chgData name="Rui Cao" userId="a6960595-96e6-47d6-a8d8-833995379cc8" providerId="ADAL" clId="{C3AA24DE-1B20-4E0D-B4F8-66FC40E65D27}" dt="2025-07-20T03:48:31.112" v="4367" actId="20577"/>
        <pc:sldMkLst>
          <pc:docMk/>
          <pc:sldMk cId="1875390021" sldId="2383"/>
        </pc:sldMkLst>
        <pc:spChg chg="mod">
          <ac:chgData name="Rui Cao" userId="a6960595-96e6-47d6-a8d8-833995379cc8" providerId="ADAL" clId="{C3AA24DE-1B20-4E0D-B4F8-66FC40E65D27}" dt="2025-07-20T03:48:31.112" v="4367" actId="20577"/>
          <ac:spMkLst>
            <pc:docMk/>
            <pc:sldMk cId="1875390021" sldId="2383"/>
            <ac:spMk id="3" creationId="{51134199-A7F1-E9B8-DAE5-65D6E921AFFA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875390021" sldId="2383"/>
            <ac:spMk id="4" creationId="{7AABDC13-2519-0C47-5725-6D8BC4F724A1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875390021" sldId="2383"/>
            <ac:spMk id="5" creationId="{A529D0DC-0D9C-A415-30EC-2C9D53188463}"/>
          </ac:spMkLst>
        </pc:spChg>
      </pc:sldChg>
      <pc:sldChg chg="modSp add del">
        <pc:chgData name="Rui Cao" userId="a6960595-96e6-47d6-a8d8-833995379cc8" providerId="ADAL" clId="{C3AA24DE-1B20-4E0D-B4F8-66FC40E65D27}" dt="2025-07-20T03:35:37.117" v="3247" actId="47"/>
        <pc:sldMkLst>
          <pc:docMk/>
          <pc:sldMk cId="4113184764" sldId="2384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4113184764" sldId="2384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4113184764" sldId="2384"/>
            <ac:spMk id="9" creationId="{9B24D6A5-339B-6730-34EF-B68B476BCC5A}"/>
          </ac:spMkLst>
        </pc:spChg>
      </pc:sldChg>
      <pc:sldChg chg="modSp add mod">
        <pc:chgData name="Rui Cao" userId="a6960595-96e6-47d6-a8d8-833995379cc8" providerId="ADAL" clId="{C3AA24DE-1B20-4E0D-B4F8-66FC40E65D27}" dt="2025-07-20T03:52:41.216" v="4577" actId="404"/>
        <pc:sldMkLst>
          <pc:docMk/>
          <pc:sldMk cId="547784692" sldId="2385"/>
        </pc:sldMkLst>
        <pc:spChg chg="mod">
          <ac:chgData name="Rui Cao" userId="a6960595-96e6-47d6-a8d8-833995379cc8" providerId="ADAL" clId="{C3AA24DE-1B20-4E0D-B4F8-66FC40E65D27}" dt="2025-07-20T03:52:41.216" v="4577" actId="404"/>
          <ac:spMkLst>
            <pc:docMk/>
            <pc:sldMk cId="547784692" sldId="2385"/>
            <ac:spMk id="3" creationId="{D49E6C19-1D24-C994-D6A2-B82926342D1A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547784692" sldId="2385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547784692" sldId="2385"/>
            <ac:spMk id="9" creationId="{9B24D6A5-339B-6730-34EF-B68B476BCC5A}"/>
          </ac:spMkLst>
        </pc:spChg>
      </pc:sldChg>
      <pc:sldChg chg="modSp add mod">
        <pc:chgData name="Rui Cao" userId="a6960595-96e6-47d6-a8d8-833995379cc8" providerId="ADAL" clId="{C3AA24DE-1B20-4E0D-B4F8-66FC40E65D27}" dt="2025-07-20T06:07:16.171" v="4622" actId="2711"/>
        <pc:sldMkLst>
          <pc:docMk/>
          <pc:sldMk cId="1555433135" sldId="2386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555433135" sldId="2386"/>
            <ac:spMk id="2" creationId="{7100345C-7F1D-5B01-EC99-65ACB8BD83D5}"/>
          </ac:spMkLst>
        </pc:spChg>
        <pc:spChg chg="mod">
          <ac:chgData name="Rui Cao" userId="a6960595-96e6-47d6-a8d8-833995379cc8" providerId="ADAL" clId="{C3AA24DE-1B20-4E0D-B4F8-66FC40E65D27}" dt="2025-07-20T06:07:16.171" v="4622" actId="2711"/>
          <ac:spMkLst>
            <pc:docMk/>
            <pc:sldMk cId="1555433135" sldId="2386"/>
            <ac:spMk id="5" creationId="{00000000-0000-0000-0000-00000000000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555433135" sldId="2386"/>
            <ac:spMk id="6" creationId="{21009A00-2F39-D37D-BA91-41B46C5E7EDA}"/>
          </ac:spMkLst>
        </pc:spChg>
      </pc:sldChg>
      <pc:sldChg chg="modSp add">
        <pc:chgData name="Rui Cao" userId="a6960595-96e6-47d6-a8d8-833995379cc8" providerId="ADAL" clId="{C3AA24DE-1B20-4E0D-B4F8-66FC40E65D27}" dt="2025-07-19T21:32:11.296" v="74"/>
        <pc:sldMkLst>
          <pc:docMk/>
          <pc:sldMk cId="2116271481" sldId="2387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116271481" sldId="2387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116271481" sldId="2387"/>
            <ac:spMk id="9" creationId="{9B24D6A5-339B-6730-34EF-B68B476BCC5A}"/>
          </ac:spMkLst>
        </pc:spChg>
      </pc:sldChg>
      <pc:sldChg chg="modSp add del">
        <pc:chgData name="Rui Cao" userId="a6960595-96e6-47d6-a8d8-833995379cc8" providerId="ADAL" clId="{C3AA24DE-1B20-4E0D-B4F8-66FC40E65D27}" dt="2025-07-20T03:45:36.639" v="3840" actId="47"/>
        <pc:sldMkLst>
          <pc:docMk/>
          <pc:sldMk cId="38401919" sldId="2389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8401919" sldId="2389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8401919" sldId="2389"/>
            <ac:spMk id="9" creationId="{9B24D6A5-339B-6730-34EF-B68B476BCC5A}"/>
          </ac:spMkLst>
        </pc:spChg>
      </pc:sldChg>
      <pc:sldChg chg="modSp add del">
        <pc:chgData name="Rui Cao" userId="a6960595-96e6-47d6-a8d8-833995379cc8" providerId="ADAL" clId="{C3AA24DE-1B20-4E0D-B4F8-66FC40E65D27}" dt="2025-07-20T03:52:57.517" v="4582" actId="47"/>
        <pc:sldMkLst>
          <pc:docMk/>
          <pc:sldMk cId="3189367339" sldId="2390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189367339" sldId="2390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189367339" sldId="2390"/>
            <ac:spMk id="9" creationId="{9B24D6A5-339B-6730-34EF-B68B476BCC5A}"/>
          </ac:spMkLst>
        </pc:spChg>
      </pc:sldChg>
      <pc:sldChg chg="delSp modSp add del mod ord">
        <pc:chgData name="Rui Cao" userId="a6960595-96e6-47d6-a8d8-833995379cc8" providerId="ADAL" clId="{C3AA24DE-1B20-4E0D-B4F8-66FC40E65D27}" dt="2025-07-20T03:45:32.898" v="3838" actId="47"/>
        <pc:sldMkLst>
          <pc:docMk/>
          <pc:sldMk cId="2023702828" sldId="2391"/>
        </pc:sldMkLst>
        <pc:spChg chg="mod">
          <ac:chgData name="Rui Cao" userId="a6960595-96e6-47d6-a8d8-833995379cc8" providerId="ADAL" clId="{C3AA24DE-1B20-4E0D-B4F8-66FC40E65D27}" dt="2025-07-20T03:36:13.133" v="3283" actId="20577"/>
          <ac:spMkLst>
            <pc:docMk/>
            <pc:sldMk cId="2023702828" sldId="2391"/>
            <ac:spMk id="2" creationId="{679BEB4E-B117-C661-36B6-B017CE99C3A3}"/>
          </ac:spMkLst>
        </pc:spChg>
        <pc:spChg chg="mod">
          <ac:chgData name="Rui Cao" userId="a6960595-96e6-47d6-a8d8-833995379cc8" providerId="ADAL" clId="{C3AA24DE-1B20-4E0D-B4F8-66FC40E65D27}" dt="2025-07-20T03:36:30.910" v="3286"/>
          <ac:spMkLst>
            <pc:docMk/>
            <pc:sldMk cId="2023702828" sldId="2391"/>
            <ac:spMk id="3" creationId="{D49E6C19-1D24-C994-D6A2-B82926342D1A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023702828" sldId="2391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023702828" sldId="2391"/>
            <ac:spMk id="9" creationId="{9B24D6A5-339B-6730-34EF-B68B476BCC5A}"/>
          </ac:spMkLst>
        </pc:spChg>
        <pc:graphicFrameChg chg="del">
          <ac:chgData name="Rui Cao" userId="a6960595-96e6-47d6-a8d8-833995379cc8" providerId="ADAL" clId="{C3AA24DE-1B20-4E0D-B4F8-66FC40E65D27}" dt="2025-07-20T03:43:15.106" v="3766" actId="21"/>
          <ac:graphicFrameMkLst>
            <pc:docMk/>
            <pc:sldMk cId="2023702828" sldId="2391"/>
            <ac:graphicFrameMk id="5" creationId="{B6A2B2B1-D238-1BED-CA46-3CE55C61ABCC}"/>
          </ac:graphicFrameMkLst>
        </pc:graphicFrameChg>
      </pc:sldChg>
      <pc:sldChg chg="addSp modSp add mod">
        <pc:chgData name="Rui Cao" userId="a6960595-96e6-47d6-a8d8-833995379cc8" providerId="ADAL" clId="{C3AA24DE-1B20-4E0D-B4F8-66FC40E65D27}" dt="2025-07-20T03:51:18.420" v="4489" actId="20577"/>
        <pc:sldMkLst>
          <pc:docMk/>
          <pc:sldMk cId="2683110609" sldId="2392"/>
        </pc:sldMkLst>
        <pc:spChg chg="mod">
          <ac:chgData name="Rui Cao" userId="a6960595-96e6-47d6-a8d8-833995379cc8" providerId="ADAL" clId="{C3AA24DE-1B20-4E0D-B4F8-66FC40E65D27}" dt="2025-07-20T03:51:13.819" v="4487" actId="21"/>
          <ac:spMkLst>
            <pc:docMk/>
            <pc:sldMk cId="2683110609" sldId="2392"/>
            <ac:spMk id="3" creationId="{C6148A50-190D-B17A-2B6C-26F2C2BD620F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683110609" sldId="2392"/>
            <ac:spMk id="4" creationId="{6E22AAE9-4502-8403-58DA-BBBC90FFA2E7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2683110609" sldId="2392"/>
            <ac:spMk id="5" creationId="{7C725AF1-5419-B628-9007-B8288B9D9991}"/>
          </ac:spMkLst>
        </pc:spChg>
        <pc:spChg chg="add mod">
          <ac:chgData name="Rui Cao" userId="a6960595-96e6-47d6-a8d8-833995379cc8" providerId="ADAL" clId="{C3AA24DE-1B20-4E0D-B4F8-66FC40E65D27}" dt="2025-07-20T03:51:18.420" v="4489" actId="20577"/>
          <ac:spMkLst>
            <pc:docMk/>
            <pc:sldMk cId="2683110609" sldId="2392"/>
            <ac:spMk id="8" creationId="{767FEB9F-E283-4195-B0A4-D0691F6BD3FC}"/>
          </ac:spMkLst>
        </pc:spChg>
      </pc:sldChg>
      <pc:sldChg chg="delSp modSp add del mod">
        <pc:chgData name="Rui Cao" userId="a6960595-96e6-47d6-a8d8-833995379cc8" providerId="ADAL" clId="{C3AA24DE-1B20-4E0D-B4F8-66FC40E65D27}" dt="2025-07-20T03:08:23.440" v="2174" actId="47"/>
        <pc:sldMkLst>
          <pc:docMk/>
          <pc:sldMk cId="3247784672" sldId="2393"/>
        </pc:sldMkLst>
        <pc:spChg chg="mod">
          <ac:chgData name="Rui Cao" userId="a6960595-96e6-47d6-a8d8-833995379cc8" providerId="ADAL" clId="{C3AA24DE-1B20-4E0D-B4F8-66FC40E65D27}" dt="2025-07-20T03:07:54.317" v="2169" actId="20577"/>
          <ac:spMkLst>
            <pc:docMk/>
            <pc:sldMk cId="3247784672" sldId="2393"/>
            <ac:spMk id="2" creationId="{5208C0B1-9CF8-B26A-8A8C-7C6BBC8548E0}"/>
          </ac:spMkLst>
        </pc:spChg>
        <pc:spChg chg="mod">
          <ac:chgData name="Rui Cao" userId="a6960595-96e6-47d6-a8d8-833995379cc8" providerId="ADAL" clId="{C3AA24DE-1B20-4E0D-B4F8-66FC40E65D27}" dt="2025-07-20T03:08:18.209" v="2172" actId="21"/>
          <ac:spMkLst>
            <pc:docMk/>
            <pc:sldMk cId="3247784672" sldId="2393"/>
            <ac:spMk id="3" creationId="{32FA7AEC-8F4F-BD5F-3693-E349813A243E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247784672" sldId="2393"/>
            <ac:spMk id="4" creationId="{12445E66-8E05-65E1-156F-BCAEF44D6536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247784672" sldId="2393"/>
            <ac:spMk id="5" creationId="{0E790BD0-8AED-AF19-1CCE-4DC8CC6A591D}"/>
          </ac:spMkLst>
        </pc:spChg>
        <pc:spChg chg="del">
          <ac:chgData name="Rui Cao" userId="a6960595-96e6-47d6-a8d8-833995379cc8" providerId="ADAL" clId="{C3AA24DE-1B20-4E0D-B4F8-66FC40E65D27}" dt="2025-07-20T02:26:43.414" v="1468" actId="478"/>
          <ac:spMkLst>
            <pc:docMk/>
            <pc:sldMk cId="3247784672" sldId="2393"/>
            <ac:spMk id="7" creationId="{09D2B416-EDD1-B716-7A65-328977743C41}"/>
          </ac:spMkLst>
        </pc:spChg>
        <pc:graphicFrameChg chg="del">
          <ac:chgData name="Rui Cao" userId="a6960595-96e6-47d6-a8d8-833995379cc8" providerId="ADAL" clId="{C3AA24DE-1B20-4E0D-B4F8-66FC40E65D27}" dt="2025-07-20T02:26:43.414" v="1468" actId="478"/>
          <ac:graphicFrameMkLst>
            <pc:docMk/>
            <pc:sldMk cId="3247784672" sldId="2393"/>
            <ac:graphicFrameMk id="8" creationId="{0DA05CA4-F846-AE6E-8BB2-7C1D2853D1A6}"/>
          </ac:graphicFrameMkLst>
        </pc:graphicFrameChg>
      </pc:sldChg>
      <pc:sldChg chg="addSp delSp modSp add mod">
        <pc:chgData name="Rui Cao" userId="a6960595-96e6-47d6-a8d8-833995379cc8" providerId="ADAL" clId="{C3AA24DE-1B20-4E0D-B4F8-66FC40E65D27}" dt="2025-07-20T03:30:39.101" v="2936" actId="20577"/>
        <pc:sldMkLst>
          <pc:docMk/>
          <pc:sldMk cId="3775974271" sldId="2394"/>
        </pc:sldMkLst>
        <pc:spChg chg="mod">
          <ac:chgData name="Rui Cao" userId="a6960595-96e6-47d6-a8d8-833995379cc8" providerId="ADAL" clId="{C3AA24DE-1B20-4E0D-B4F8-66FC40E65D27}" dt="2025-07-20T03:30:39.101" v="2936" actId="20577"/>
          <ac:spMkLst>
            <pc:docMk/>
            <pc:sldMk cId="3775974271" sldId="2394"/>
            <ac:spMk id="2" creationId="{360E5C0A-E4E5-5E81-AE36-5975843A1BA7}"/>
          </ac:spMkLst>
        </pc:spChg>
        <pc:spChg chg="mod">
          <ac:chgData name="Rui Cao" userId="a6960595-96e6-47d6-a8d8-833995379cc8" providerId="ADAL" clId="{C3AA24DE-1B20-4E0D-B4F8-66FC40E65D27}" dt="2025-07-20T03:30:35.032" v="2930" actId="20577"/>
          <ac:spMkLst>
            <pc:docMk/>
            <pc:sldMk cId="3775974271" sldId="2394"/>
            <ac:spMk id="3" creationId="{5F5C7B9E-4366-ACB4-3580-BDAC769259D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775974271" sldId="2394"/>
            <ac:spMk id="4" creationId="{C2C9ADE6-9AD8-3326-1865-6D66F99AF366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775974271" sldId="2394"/>
            <ac:spMk id="5" creationId="{90268A81-8507-B210-35C3-90ACC96F5E9B}"/>
          </ac:spMkLst>
        </pc:spChg>
        <pc:spChg chg="add del mod">
          <ac:chgData name="Rui Cao" userId="a6960595-96e6-47d6-a8d8-833995379cc8" providerId="ADAL" clId="{C3AA24DE-1B20-4E0D-B4F8-66FC40E65D27}" dt="2025-07-20T03:23:51.821" v="2623" actId="21"/>
          <ac:spMkLst>
            <pc:docMk/>
            <pc:sldMk cId="3775974271" sldId="2394"/>
            <ac:spMk id="8" creationId="{45780F2B-3DE8-E1E3-8F8B-65DE46CE6821}"/>
          </ac:spMkLst>
        </pc:spChg>
        <pc:spChg chg="add del mod">
          <ac:chgData name="Rui Cao" userId="a6960595-96e6-47d6-a8d8-833995379cc8" providerId="ADAL" clId="{C3AA24DE-1B20-4E0D-B4F8-66FC40E65D27}" dt="2025-07-20T03:23:51.821" v="2623" actId="21"/>
          <ac:spMkLst>
            <pc:docMk/>
            <pc:sldMk cId="3775974271" sldId="2394"/>
            <ac:spMk id="9" creationId="{3EE8650C-0322-1C38-3FA3-3D12FC9E1313}"/>
          </ac:spMkLst>
        </pc:spChg>
      </pc:sldChg>
      <pc:sldChg chg="modSp add del">
        <pc:chgData name="Rui Cao" userId="a6960595-96e6-47d6-a8d8-833995379cc8" providerId="ADAL" clId="{C3AA24DE-1B20-4E0D-B4F8-66FC40E65D27}" dt="2025-07-20T03:45:34.688" v="3839" actId="47"/>
        <pc:sldMkLst>
          <pc:docMk/>
          <pc:sldMk cId="1596718472" sldId="2395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596718472" sldId="2395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596718472" sldId="2395"/>
            <ac:spMk id="9" creationId="{9B24D6A5-339B-6730-34EF-B68B476BCC5A}"/>
          </ac:spMkLst>
        </pc:spChg>
      </pc:sldChg>
      <pc:sldChg chg="modSp add del">
        <pc:chgData name="Rui Cao" userId="a6960595-96e6-47d6-a8d8-833995379cc8" providerId="ADAL" clId="{C3AA24DE-1B20-4E0D-B4F8-66FC40E65D27}" dt="2025-07-20T03:35:47.071" v="3249" actId="47"/>
        <pc:sldMkLst>
          <pc:docMk/>
          <pc:sldMk cId="3385892381" sldId="2396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385892381" sldId="2396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385892381" sldId="2396"/>
            <ac:spMk id="9" creationId="{9B24D6A5-339B-6730-34EF-B68B476BCC5A}"/>
          </ac:spMkLst>
        </pc:spChg>
      </pc:sldChg>
      <pc:sldChg chg="modSp add mod ord">
        <pc:chgData name="Rui Cao" userId="a6960595-96e6-47d6-a8d8-833995379cc8" providerId="ADAL" clId="{C3AA24DE-1B20-4E0D-B4F8-66FC40E65D27}" dt="2025-07-20T03:53:18.258" v="4602" actId="20577"/>
        <pc:sldMkLst>
          <pc:docMk/>
          <pc:sldMk cId="1456244906" sldId="2397"/>
        </pc:sldMkLst>
        <pc:spChg chg="mod">
          <ac:chgData name="Rui Cao" userId="a6960595-96e6-47d6-a8d8-833995379cc8" providerId="ADAL" clId="{C3AA24DE-1B20-4E0D-B4F8-66FC40E65D27}" dt="2025-07-20T03:53:18.258" v="4602" actId="20577"/>
          <ac:spMkLst>
            <pc:docMk/>
            <pc:sldMk cId="1456244906" sldId="2397"/>
            <ac:spMk id="3" creationId="{D49E6C19-1D24-C994-D6A2-B82926342D1A}"/>
          </ac:spMkLst>
        </pc:spChg>
        <pc:spChg chg="mod">
          <ac:chgData name="Rui Cao" userId="a6960595-96e6-47d6-a8d8-833995379cc8" providerId="ADAL" clId="{C3AA24DE-1B20-4E0D-B4F8-66FC40E65D27}" dt="2025-07-20T03:49:36.525" v="4432" actId="20577"/>
          <ac:spMkLst>
            <pc:docMk/>
            <pc:sldMk cId="1456244906" sldId="2397"/>
            <ac:spMk id="7" creationId="{7A0AE0B9-08B0-97C8-F4B4-E70BBFF2B2C8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456244906" sldId="2397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1456244906" sldId="2397"/>
            <ac:spMk id="9" creationId="{9B24D6A5-339B-6730-34EF-B68B476BCC5A}"/>
          </ac:spMkLst>
        </pc:spChg>
      </pc:sldChg>
      <pc:sldChg chg="modSp add del">
        <pc:chgData name="Rui Cao" userId="a6960595-96e6-47d6-a8d8-833995379cc8" providerId="ADAL" clId="{C3AA24DE-1B20-4E0D-B4F8-66FC40E65D27}" dt="2025-07-20T03:53:27.608" v="4604" actId="47"/>
        <pc:sldMkLst>
          <pc:docMk/>
          <pc:sldMk cId="3541056680" sldId="2398"/>
        </pc:sldMkLst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541056680" sldId="2398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2:11.296" v="74"/>
          <ac:spMkLst>
            <pc:docMk/>
            <pc:sldMk cId="3541056680" sldId="2398"/>
            <ac:spMk id="9" creationId="{9B24D6A5-339B-6730-34EF-B68B476BCC5A}"/>
          </ac:spMkLst>
        </pc:spChg>
      </pc:sldChg>
      <pc:sldChg chg="modSp add mod">
        <pc:chgData name="Rui Cao" userId="a6960595-96e6-47d6-a8d8-833995379cc8" providerId="ADAL" clId="{C3AA24DE-1B20-4E0D-B4F8-66FC40E65D27}" dt="2025-07-19T21:40:42.832" v="179" actId="207"/>
        <pc:sldMkLst>
          <pc:docMk/>
          <pc:sldMk cId="1764649130" sldId="2399"/>
        </pc:sldMkLst>
        <pc:spChg chg="mod">
          <ac:chgData name="Rui Cao" userId="a6960595-96e6-47d6-a8d8-833995379cc8" providerId="ADAL" clId="{C3AA24DE-1B20-4E0D-B4F8-66FC40E65D27}" dt="2025-07-19T21:39:55.952" v="174" actId="20577"/>
          <ac:spMkLst>
            <pc:docMk/>
            <pc:sldMk cId="1764649130" sldId="2399"/>
            <ac:spMk id="2" creationId="{679BEB4E-B117-C661-36B6-B017CE99C3A3}"/>
          </ac:spMkLst>
        </pc:spChg>
        <pc:spChg chg="mod">
          <ac:chgData name="Rui Cao" userId="a6960595-96e6-47d6-a8d8-833995379cc8" providerId="ADAL" clId="{C3AA24DE-1B20-4E0D-B4F8-66FC40E65D27}" dt="2025-07-19T21:38:17.512" v="144"/>
          <ac:spMkLst>
            <pc:docMk/>
            <pc:sldMk cId="1764649130" sldId="2399"/>
            <ac:spMk id="8" creationId="{720F5AAD-3B63-582B-3430-B63477408460}"/>
          </ac:spMkLst>
        </pc:spChg>
        <pc:spChg chg="mod">
          <ac:chgData name="Rui Cao" userId="a6960595-96e6-47d6-a8d8-833995379cc8" providerId="ADAL" clId="{C3AA24DE-1B20-4E0D-B4F8-66FC40E65D27}" dt="2025-07-19T21:38:17.512" v="144"/>
          <ac:spMkLst>
            <pc:docMk/>
            <pc:sldMk cId="1764649130" sldId="2399"/>
            <ac:spMk id="9" creationId="{9B24D6A5-339B-6730-34EF-B68B476BCC5A}"/>
          </ac:spMkLst>
        </pc:spChg>
        <pc:graphicFrameChg chg="mod modGraphic">
          <ac:chgData name="Rui Cao" userId="a6960595-96e6-47d6-a8d8-833995379cc8" providerId="ADAL" clId="{C3AA24DE-1B20-4E0D-B4F8-66FC40E65D27}" dt="2025-07-19T21:40:42.832" v="179" actId="207"/>
          <ac:graphicFrameMkLst>
            <pc:docMk/>
            <pc:sldMk cId="1764649130" sldId="2399"/>
            <ac:graphicFrameMk id="5" creationId="{9BB374C8-F5D6-1309-53CF-5B9744D411C3}"/>
          </ac:graphicFrameMkLst>
        </pc:graphicFrameChg>
      </pc:sldChg>
      <pc:sldChg chg="modSp new del mod">
        <pc:chgData name="Rui Cao" userId="a6960595-96e6-47d6-a8d8-833995379cc8" providerId="ADAL" clId="{C3AA24DE-1B20-4E0D-B4F8-66FC40E65D27}" dt="2025-07-19T21:35:50.028" v="140" actId="47"/>
        <pc:sldMkLst>
          <pc:docMk/>
          <pc:sldMk cId="2236099762" sldId="2399"/>
        </pc:sldMkLst>
        <pc:spChg chg="mod">
          <ac:chgData name="Rui Cao" userId="a6960595-96e6-47d6-a8d8-833995379cc8" providerId="ADAL" clId="{C3AA24DE-1B20-4E0D-B4F8-66FC40E65D27}" dt="2025-07-19T21:35:38.363" v="139"/>
          <ac:spMkLst>
            <pc:docMk/>
            <pc:sldMk cId="2236099762" sldId="2399"/>
            <ac:spMk id="2" creationId="{60D9F384-5376-C99F-C001-8083713495EC}"/>
          </ac:spMkLst>
        </pc:spChg>
      </pc:sldChg>
      <pc:sldChg chg="modSp new mod ord">
        <pc:chgData name="Rui Cao" userId="a6960595-96e6-47d6-a8d8-833995379cc8" providerId="ADAL" clId="{C3AA24DE-1B20-4E0D-B4F8-66FC40E65D27}" dt="2025-07-20T02:24:47.790" v="1428" actId="20577"/>
        <pc:sldMkLst>
          <pc:docMk/>
          <pc:sldMk cId="3866730387" sldId="2400"/>
        </pc:sldMkLst>
        <pc:spChg chg="mod">
          <ac:chgData name="Rui Cao" userId="a6960595-96e6-47d6-a8d8-833995379cc8" providerId="ADAL" clId="{C3AA24DE-1B20-4E0D-B4F8-66FC40E65D27}" dt="2025-07-20T02:08:17.304" v="420" actId="20577"/>
          <ac:spMkLst>
            <pc:docMk/>
            <pc:sldMk cId="3866730387" sldId="2400"/>
            <ac:spMk id="2" creationId="{969CBCDA-0033-DC74-570B-E2931B62BC25}"/>
          </ac:spMkLst>
        </pc:spChg>
        <pc:spChg chg="mod">
          <ac:chgData name="Rui Cao" userId="a6960595-96e6-47d6-a8d8-833995379cc8" providerId="ADAL" clId="{C3AA24DE-1B20-4E0D-B4F8-66FC40E65D27}" dt="2025-07-20T02:24:47.790" v="1428" actId="20577"/>
          <ac:spMkLst>
            <pc:docMk/>
            <pc:sldMk cId="3866730387" sldId="2400"/>
            <ac:spMk id="3" creationId="{6B3B3FA0-59F2-8A5F-8620-B486415C8894}"/>
          </ac:spMkLst>
        </pc:spChg>
      </pc:sldChg>
      <pc:sldChg chg="modSp add mod">
        <pc:chgData name="Rui Cao" userId="a6960595-96e6-47d6-a8d8-833995379cc8" providerId="ADAL" clId="{C3AA24DE-1B20-4E0D-B4F8-66FC40E65D27}" dt="2025-07-20T03:05:16.002" v="2111"/>
        <pc:sldMkLst>
          <pc:docMk/>
          <pc:sldMk cId="502789507" sldId="2401"/>
        </pc:sldMkLst>
        <pc:spChg chg="mod">
          <ac:chgData name="Rui Cao" userId="a6960595-96e6-47d6-a8d8-833995379cc8" providerId="ADAL" clId="{C3AA24DE-1B20-4E0D-B4F8-66FC40E65D27}" dt="2025-07-20T03:05:16.002" v="2111"/>
          <ac:spMkLst>
            <pc:docMk/>
            <pc:sldMk cId="502789507" sldId="2401"/>
            <ac:spMk id="3" creationId="{6B3B3FA0-59F2-8A5F-8620-B486415C8894}"/>
          </ac:spMkLst>
        </pc:spChg>
      </pc:sldChg>
      <pc:sldChg chg="addSp delSp modSp add mod">
        <pc:chgData name="Rui Cao" userId="a6960595-96e6-47d6-a8d8-833995379cc8" providerId="ADAL" clId="{C3AA24DE-1B20-4E0D-B4F8-66FC40E65D27}" dt="2025-07-20T03:35:05.188" v="3245" actId="15"/>
        <pc:sldMkLst>
          <pc:docMk/>
          <pc:sldMk cId="3917906141" sldId="2402"/>
        </pc:sldMkLst>
        <pc:spChg chg="mod">
          <ac:chgData name="Rui Cao" userId="a6960595-96e6-47d6-a8d8-833995379cc8" providerId="ADAL" clId="{C3AA24DE-1B20-4E0D-B4F8-66FC40E65D27}" dt="2025-07-20T03:30:56.070" v="2982" actId="20577"/>
          <ac:spMkLst>
            <pc:docMk/>
            <pc:sldMk cId="3917906141" sldId="2402"/>
            <ac:spMk id="2" creationId="{360E5C0A-E4E5-5E81-AE36-5975843A1BA7}"/>
          </ac:spMkLst>
        </pc:spChg>
        <pc:spChg chg="mod">
          <ac:chgData name="Rui Cao" userId="a6960595-96e6-47d6-a8d8-833995379cc8" providerId="ADAL" clId="{C3AA24DE-1B20-4E0D-B4F8-66FC40E65D27}" dt="2025-07-20T03:35:05.188" v="3245" actId="15"/>
          <ac:spMkLst>
            <pc:docMk/>
            <pc:sldMk cId="3917906141" sldId="2402"/>
            <ac:spMk id="3" creationId="{5F5C7B9E-4366-ACB4-3580-BDAC769259D0}"/>
          </ac:spMkLst>
        </pc:spChg>
        <pc:spChg chg="add mod">
          <ac:chgData name="Rui Cao" userId="a6960595-96e6-47d6-a8d8-833995379cc8" providerId="ADAL" clId="{C3AA24DE-1B20-4E0D-B4F8-66FC40E65D27}" dt="2025-07-20T03:32:26.506" v="3045" actId="1076"/>
          <ac:spMkLst>
            <pc:docMk/>
            <pc:sldMk cId="3917906141" sldId="2402"/>
            <ac:spMk id="8" creationId="{45780F2B-3DE8-E1E3-8F8B-65DE46CE6821}"/>
          </ac:spMkLst>
        </pc:spChg>
        <pc:spChg chg="add del mod">
          <ac:chgData name="Rui Cao" userId="a6960595-96e6-47d6-a8d8-833995379cc8" providerId="ADAL" clId="{C3AA24DE-1B20-4E0D-B4F8-66FC40E65D27}" dt="2025-07-20T03:32:39.308" v="3076" actId="478"/>
          <ac:spMkLst>
            <pc:docMk/>
            <pc:sldMk cId="3917906141" sldId="2402"/>
            <ac:spMk id="9" creationId="{3EE8650C-0322-1C38-3FA3-3D12FC9E1313}"/>
          </ac:spMkLst>
        </pc:spChg>
      </pc:sldChg>
      <pc:sldChg chg="modSp add del mod">
        <pc:chgData name="Rui Cao" userId="a6960595-96e6-47d6-a8d8-833995379cc8" providerId="ADAL" clId="{C3AA24DE-1B20-4E0D-B4F8-66FC40E65D27}" dt="2025-07-20T03:35:29.769" v="3246" actId="47"/>
        <pc:sldMkLst>
          <pc:docMk/>
          <pc:sldMk cId="2832153557" sldId="2403"/>
        </pc:sldMkLst>
        <pc:spChg chg="mod">
          <ac:chgData name="Rui Cao" userId="a6960595-96e6-47d6-a8d8-833995379cc8" providerId="ADAL" clId="{C3AA24DE-1B20-4E0D-B4F8-66FC40E65D27}" dt="2025-07-20T03:33:18.460" v="3083" actId="6549"/>
          <ac:spMkLst>
            <pc:docMk/>
            <pc:sldMk cId="2832153557" sldId="2403"/>
            <ac:spMk id="3" creationId="{5F5C7B9E-4366-ACB4-3580-BDAC769259D0}"/>
          </ac:spMkLst>
        </pc:spChg>
      </pc:sldChg>
      <pc:sldChg chg="addSp modSp new mod">
        <pc:chgData name="Rui Cao" userId="a6960595-96e6-47d6-a8d8-833995379cc8" providerId="ADAL" clId="{C3AA24DE-1B20-4E0D-B4F8-66FC40E65D27}" dt="2025-07-22T05:54:57.334" v="4659" actId="207"/>
        <pc:sldMkLst>
          <pc:docMk/>
          <pc:sldMk cId="3691255864" sldId="2403"/>
        </pc:sldMkLst>
        <pc:spChg chg="mod">
          <ac:chgData name="Rui Cao" userId="a6960595-96e6-47d6-a8d8-833995379cc8" providerId="ADAL" clId="{C3AA24DE-1B20-4E0D-B4F8-66FC40E65D27}" dt="2025-07-20T03:36:37.099" v="3288"/>
          <ac:spMkLst>
            <pc:docMk/>
            <pc:sldMk cId="3691255864" sldId="2403"/>
            <ac:spMk id="2" creationId="{7A43BFD5-9E32-C968-E6D2-FA9414F08830}"/>
          </ac:spMkLst>
        </pc:spChg>
        <pc:spChg chg="mod">
          <ac:chgData name="Rui Cao" userId="a6960595-96e6-47d6-a8d8-833995379cc8" providerId="ADAL" clId="{C3AA24DE-1B20-4E0D-B4F8-66FC40E65D27}" dt="2025-07-20T03:44:46.106" v="3823" actId="20577"/>
          <ac:spMkLst>
            <pc:docMk/>
            <pc:sldMk cId="3691255864" sldId="2403"/>
            <ac:spMk id="3" creationId="{A20EE5B5-2071-A349-41EA-5DAF8865D62C}"/>
          </ac:spMkLst>
        </pc:spChg>
        <pc:graphicFrameChg chg="add mod modGraphic">
          <ac:chgData name="Rui Cao" userId="a6960595-96e6-47d6-a8d8-833995379cc8" providerId="ADAL" clId="{C3AA24DE-1B20-4E0D-B4F8-66FC40E65D27}" dt="2025-07-22T05:54:42.257" v="4655" actId="207"/>
          <ac:graphicFrameMkLst>
            <pc:docMk/>
            <pc:sldMk cId="3691255864" sldId="2403"/>
            <ac:graphicFrameMk id="7" creationId="{B6A2B2B1-D238-1BED-CA46-3CE55C61ABCC}"/>
          </ac:graphicFrameMkLst>
        </pc:graphicFrameChg>
        <pc:graphicFrameChg chg="add mod modGraphic">
          <ac:chgData name="Rui Cao" userId="a6960595-96e6-47d6-a8d8-833995379cc8" providerId="ADAL" clId="{C3AA24DE-1B20-4E0D-B4F8-66FC40E65D27}" dt="2025-07-22T05:54:57.334" v="4659" actId="207"/>
          <ac:graphicFrameMkLst>
            <pc:docMk/>
            <pc:sldMk cId="3691255864" sldId="2403"/>
            <ac:graphicFrameMk id="8" creationId="{86E4C53E-68BE-F2BF-DAEB-739B3E66DD24}"/>
          </ac:graphicFrameMkLst>
        </pc:graphicFrameChg>
      </pc:sldChg>
      <pc:sldChg chg="modSp add mod">
        <pc:chgData name="Rui Cao" userId="a6960595-96e6-47d6-a8d8-833995379cc8" providerId="ADAL" clId="{C3AA24DE-1B20-4E0D-B4F8-66FC40E65D27}" dt="2025-07-20T03:52:50.916" v="4581" actId="20577"/>
        <pc:sldMkLst>
          <pc:docMk/>
          <pc:sldMk cId="1381954124" sldId="2404"/>
        </pc:sldMkLst>
        <pc:spChg chg="mod">
          <ac:chgData name="Rui Cao" userId="a6960595-96e6-47d6-a8d8-833995379cc8" providerId="ADAL" clId="{C3AA24DE-1B20-4E0D-B4F8-66FC40E65D27}" dt="2025-07-20T03:52:50.916" v="4581" actId="20577"/>
          <ac:spMkLst>
            <pc:docMk/>
            <pc:sldMk cId="1381954124" sldId="2404"/>
            <ac:spMk id="3" creationId="{D49E6C19-1D24-C994-D6A2-B82926342D1A}"/>
          </ac:spMkLst>
        </pc:spChg>
        <pc:spChg chg="mod">
          <ac:chgData name="Rui Cao" userId="a6960595-96e6-47d6-a8d8-833995379cc8" providerId="ADAL" clId="{C3AA24DE-1B20-4E0D-B4F8-66FC40E65D27}" dt="2025-07-20T03:52:48.778" v="4580" actId="20577"/>
          <ac:spMkLst>
            <pc:docMk/>
            <pc:sldMk cId="1381954124" sldId="2404"/>
            <ac:spMk id="7" creationId="{7A0AE0B9-08B0-97C8-F4B4-E70BBFF2B2C8}"/>
          </ac:spMkLst>
        </pc:spChg>
      </pc:sldChg>
      <pc:sldMasterChg chg="modSp mod">
        <pc:chgData name="Rui Cao" userId="a6960595-96e6-47d6-a8d8-833995379cc8" providerId="ADAL" clId="{C3AA24DE-1B20-4E0D-B4F8-66FC40E65D27}" dt="2025-07-19T21:27:39.753" v="4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C3AA24DE-1B20-4E0D-B4F8-66FC40E65D27}" dt="2025-07-19T21:27:39.753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1195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EVM Definition for UHR DRU TB PPDU Followup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454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17465D0E-A519-C620-4A89-665B8C65DA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51611"/>
              </p:ext>
            </p:extLst>
          </p:nvPr>
        </p:nvGraphicFramePr>
        <p:xfrm>
          <a:off x="982663" y="3468998"/>
          <a:ext cx="7686675" cy="3157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86999" imgH="3304936" progId="Word.Document.8">
                  <p:embed/>
                </p:oleObj>
              </mc:Choice>
              <mc:Fallback>
                <p:oleObj name="Document" r:id="rId3" imgW="8186999" imgH="3304936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17465D0E-A519-C620-4A89-665B8C65DA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3468998"/>
                        <a:ext cx="7686675" cy="31570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E16FFABB-F5C5-0591-F53A-74D7D156B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84" y="29305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779C2-C492-6673-7A63-041D465BD31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598C7-25DB-40B8-A7C6-A4F6706F793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420" y="593122"/>
            <a:ext cx="7770813" cy="689387"/>
          </a:xfrm>
        </p:spPr>
        <p:txBody>
          <a:bodyPr/>
          <a:lstStyle/>
          <a:p>
            <a:r>
              <a:rPr lang="en-US" dirty="0"/>
              <a:t>DRU unused tone EVM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EEC544E-0FEE-39B1-D3E2-DB6F2EC98A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0936845"/>
                  </p:ext>
                </p:extLst>
              </p:nvPr>
            </p:nvGraphicFramePr>
            <p:xfrm>
              <a:off x="1219200" y="1333402"/>
              <a:ext cx="6687069" cy="4846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02019">
                      <a:extLst>
                        <a:ext uri="{9D8B030D-6E8A-4147-A177-3AD203B41FA5}">
                          <a16:colId xmlns:a16="http://schemas.microsoft.com/office/drawing/2014/main" val="3093044627"/>
                        </a:ext>
                      </a:extLst>
                    </a:gridCol>
                    <a:gridCol w="1156174">
                      <a:extLst>
                        <a:ext uri="{9D8B030D-6E8A-4147-A177-3AD203B41FA5}">
                          <a16:colId xmlns:a16="http://schemas.microsoft.com/office/drawing/2014/main" val="2197053423"/>
                        </a:ext>
                      </a:extLst>
                    </a:gridCol>
                    <a:gridCol w="924940">
                      <a:extLst>
                        <a:ext uri="{9D8B030D-6E8A-4147-A177-3AD203B41FA5}">
                          <a16:colId xmlns:a16="http://schemas.microsoft.com/office/drawing/2014/main" val="3393410901"/>
                        </a:ext>
                      </a:extLst>
                    </a:gridCol>
                    <a:gridCol w="1002019">
                      <a:extLst>
                        <a:ext uri="{9D8B030D-6E8A-4147-A177-3AD203B41FA5}">
                          <a16:colId xmlns:a16="http://schemas.microsoft.com/office/drawing/2014/main" val="853491363"/>
                        </a:ext>
                      </a:extLst>
                    </a:gridCol>
                    <a:gridCol w="2601917">
                      <a:extLst>
                        <a:ext uri="{9D8B030D-6E8A-4147-A177-3AD203B41FA5}">
                          <a16:colId xmlns:a16="http://schemas.microsoft.com/office/drawing/2014/main" val="3724914948"/>
                        </a:ext>
                      </a:extLst>
                    </a:gridCol>
                  </a:tblGrid>
                  <a:tr h="3208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Tone spacing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Case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Unused tone EVM</a:t>
                          </a:r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offset (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l-GR" sz="1200" b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ε</m:t>
                                </m:r>
                                <m:r>
                                  <a:rPr lang="en-US" sz="1200" b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Δ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73811971"/>
                      </a:ext>
                    </a:extLst>
                  </a:tr>
                  <a:tr h="192499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DRU26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&lt; -25dB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05338355"/>
                      </a:ext>
                    </a:extLst>
                  </a:tr>
                  <a:tr h="192499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4, 5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&lt; -5dB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487177"/>
                      </a:ext>
                    </a:extLst>
                  </a:tr>
                  <a:tr h="192499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DRU106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2, 3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&lt; -3dB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51109983"/>
                      </a:ext>
                    </a:extLst>
                  </a:tr>
                  <a:tr h="192499">
                    <a:tc rowSpan="4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DRU26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18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3782279"/>
                      </a:ext>
                    </a:extLst>
                  </a:tr>
                  <a:tr h="192499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DRU52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48493850"/>
                      </a:ext>
                    </a:extLst>
                  </a:tr>
                  <a:tr h="192499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DRU106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4, 5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&lt; -5dB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42824490"/>
                      </a:ext>
                    </a:extLst>
                  </a:tr>
                  <a:tr h="192499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DRU242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2, 3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&lt; -2dB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6392286"/>
                      </a:ext>
                    </a:extLst>
                  </a:tr>
                  <a:tr h="210356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60MHz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DRU52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14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&lt; -25dB*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94412377"/>
                      </a:ext>
                    </a:extLst>
                  </a:tr>
                  <a:tr h="210356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DRU106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&lt; -25dB*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41041973"/>
                      </a:ext>
                    </a:extLst>
                  </a:tr>
                  <a:tr h="192499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DRU242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3, 4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*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56341847"/>
                      </a:ext>
                    </a:extLst>
                  </a:tr>
                  <a:tr h="192499">
                    <a:tc rowSpan="6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80MHz</a:t>
                          </a:r>
                        </a:p>
                      </a:txBody>
                      <a:tcPr anchor="ctr"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DRU52</a:t>
                          </a: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16, 20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&lt; -4dB </a:t>
                          </a:r>
                          <a:r>
                            <a:rPr lang="en-US" sz="1200" dirty="0"/>
                            <a:t>within the same DRU242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2567839"/>
                      </a:ext>
                    </a:extLst>
                  </a:tr>
                  <a:tr h="19249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 for other DRU242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18622633"/>
                      </a:ext>
                    </a:extLst>
                  </a:tr>
                  <a:tr h="192499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DRU106</a:t>
                          </a: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8, 12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&lt; -3dB within the same DRU242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7151134"/>
                      </a:ext>
                    </a:extLst>
                  </a:tr>
                  <a:tr h="19249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 for other DRU242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2748427"/>
                      </a:ext>
                    </a:extLst>
                  </a:tr>
                  <a:tr h="192499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DRU242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7717027"/>
                      </a:ext>
                    </a:extLst>
                  </a:tr>
                  <a:tr h="192499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DRU484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48171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EEC544E-0FEE-39B1-D3E2-DB6F2EC98A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0936845"/>
                  </p:ext>
                </p:extLst>
              </p:nvPr>
            </p:nvGraphicFramePr>
            <p:xfrm>
              <a:off x="1219200" y="1333402"/>
              <a:ext cx="6687069" cy="4846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02019">
                      <a:extLst>
                        <a:ext uri="{9D8B030D-6E8A-4147-A177-3AD203B41FA5}">
                          <a16:colId xmlns:a16="http://schemas.microsoft.com/office/drawing/2014/main" val="3093044627"/>
                        </a:ext>
                      </a:extLst>
                    </a:gridCol>
                    <a:gridCol w="1156174">
                      <a:extLst>
                        <a:ext uri="{9D8B030D-6E8A-4147-A177-3AD203B41FA5}">
                          <a16:colId xmlns:a16="http://schemas.microsoft.com/office/drawing/2014/main" val="2197053423"/>
                        </a:ext>
                      </a:extLst>
                    </a:gridCol>
                    <a:gridCol w="924940">
                      <a:extLst>
                        <a:ext uri="{9D8B030D-6E8A-4147-A177-3AD203B41FA5}">
                          <a16:colId xmlns:a16="http://schemas.microsoft.com/office/drawing/2014/main" val="3393410901"/>
                        </a:ext>
                      </a:extLst>
                    </a:gridCol>
                    <a:gridCol w="1002019">
                      <a:extLst>
                        <a:ext uri="{9D8B030D-6E8A-4147-A177-3AD203B41FA5}">
                          <a16:colId xmlns:a16="http://schemas.microsoft.com/office/drawing/2014/main" val="853491363"/>
                        </a:ext>
                      </a:extLst>
                    </a:gridCol>
                    <a:gridCol w="2601917">
                      <a:extLst>
                        <a:ext uri="{9D8B030D-6E8A-4147-A177-3AD203B41FA5}">
                          <a16:colId xmlns:a16="http://schemas.microsoft.com/office/drawing/2014/main" val="372491494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Tone spacing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Case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7377" t="-1333" r="-703" b="-97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3811971"/>
                      </a:ext>
                    </a:extLst>
                  </a:tr>
                  <a:tr h="27432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DRU26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&lt; -25dB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05338355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4, 5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&lt; -5dB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487177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DRU106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2, 3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&lt; -3dB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51109983"/>
                      </a:ext>
                    </a:extLst>
                  </a:tr>
                  <a:tr h="274320">
                    <a:tc rowSpan="4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DRU26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18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3782279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DRU52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48493850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DRU106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4, 5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&lt; -5dB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42824490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DRU242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2, 3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&lt; -2dB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6392286"/>
                      </a:ext>
                    </a:extLst>
                  </a:tr>
                  <a:tr h="27432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60MHz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DRU52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14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&lt; -25dB*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94412377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DRU106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&lt; -25dB*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41041973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DRU242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3, 4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*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56341847"/>
                      </a:ext>
                    </a:extLst>
                  </a:tr>
                  <a:tr h="274320">
                    <a:tc rowSpan="6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80MHz</a:t>
                          </a:r>
                        </a:p>
                      </a:txBody>
                      <a:tcPr anchor="ctr"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DRU52</a:t>
                          </a: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16, 20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&lt; -4dB </a:t>
                          </a:r>
                          <a:r>
                            <a:rPr lang="en-US" sz="1200" dirty="0"/>
                            <a:t>within the same DRU242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2567839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 for other DRU242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18622633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DRU106</a:t>
                          </a: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8, 12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&lt; -3dB within the same DRU242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7151134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 for other DRU242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2748427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DRU242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7717027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DRU484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&lt; -25dB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481713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BBBFC3B-7295-7908-DC4D-042590C28465}"/>
              </a:ext>
            </a:extLst>
          </p:cNvPr>
          <p:cNvSpPr txBox="1"/>
          <p:nvPr/>
        </p:nvSpPr>
        <p:spPr>
          <a:xfrm>
            <a:off x="439420" y="6179723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000" dirty="0"/>
              <a:t>* currently under testing</a:t>
            </a:r>
          </a:p>
        </p:txBody>
      </p:sp>
    </p:spTree>
    <p:extLst>
      <p:ext uri="{BB962C8B-B14F-4D97-AF65-F5344CB8AC3E}">
        <p14:creationId xmlns:p14="http://schemas.microsoft.com/office/powerpoint/2010/main" val="399674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E5C0A-E4E5-5E81-AE36-5975843A1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of Observation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5C7B9E-4366-ACB4-3580-BDAC769259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6171" y="1600200"/>
                <a:ext cx="8487829" cy="4724400"/>
              </a:xfrm>
            </p:spPr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/>
                  <a:t>Unused tone EVM is in-RU tone uniformity dependent, rather than RU separation dependent</a:t>
                </a:r>
              </a:p>
              <a:p>
                <a:pPr lvl="1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kern="1200" dirty="0"/>
                  <a:t>Uniform and non-uniform tone step makes the major distinction</a:t>
                </a:r>
              </a:p>
              <a:p>
                <a:pPr lvl="1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kern="1200" dirty="0"/>
                  <a:t>Reflects the physical inter-modulation effect depending on RU pair</a:t>
                </a:r>
                <a:endParaRPr lang="en-US" dirty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/>
                  <a:t>Worst case unused tone EVM is almost </a:t>
                </a:r>
                <a14:m>
                  <m:oMath xmlns:m="http://schemas.openxmlformats.org/officeDocument/2006/math">
                    <m:r>
                      <m:rPr>
                        <m:sty m:val="p"/>
                        <m:brk m:alnAt="7"/>
                      </m:rPr>
                      <a:rPr lang="el-GR" b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en-US" b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(smallest step in RRU)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/>
                  <a:t>E.g. DRU-242 in DBW 40MHz 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kern="1200" dirty="0"/>
                  <a:t>Suggest to simply define two cases based on tone uniformity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For uniform case A, unused tone EVM is close to Tx noise floor, easy to meet any value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For non-uniform case B, the worst case unused tone EVM is </a:t>
                </a:r>
                <a14:m>
                  <m:oMath xmlns:m="http://schemas.openxmlformats.org/officeDocument/2006/math">
                    <m:r>
                      <m:rPr>
                        <m:sty m:val="p"/>
                        <m:brk m:alnAt="7"/>
                      </m:rPr>
                      <a:rPr lang="el-GR" b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en-US" b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b="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.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Suggest to leave some margin to account for various configuration (preamble PAPR, clipping, power imbalance, etc.)</a:t>
                </a:r>
                <a:endParaRPr lang="en-US" dirty="0">
                  <a:solidFill>
                    <a:srgbClr val="C00000"/>
                  </a:solidFill>
                  <a:ea typeface="Cambria Math" panose="02040503050406030204" pitchFamily="18" charset="0"/>
                </a:endParaRP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Note: 11ax RRU, unused tone EVM requirement has 4~5 dB margin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5C7B9E-4366-ACB4-3580-BDAC769259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6171" y="1600200"/>
                <a:ext cx="8487829" cy="4724400"/>
              </a:xfrm>
              <a:blipFill>
                <a:blip r:embed="rId2"/>
                <a:stretch>
                  <a:fillRect l="-1006" t="-1032" r="-287" b="-2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ADE6-9AD8-3326-1865-6D66F99AF36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68A81-8507-B210-35C3-90ACC96F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66770-3CFB-5D22-04CE-AEE454B7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74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E5C0A-E4E5-5E81-AE36-5975843A1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 Unused tone EVM Proposal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5C7B9E-4366-ACB4-3580-BDAC769259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6171" y="1600200"/>
                <a:ext cx="8229600" cy="41148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DRU unused tone error is defined as: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Case A: uniform tone spacing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20MHz: DRU26 to any other DRU26 within DBW20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40MHz: DRU26 and DRU52 to any other DRU26 within DBW40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60MHz: DRU52 and DRU106 to any other DRU52 within DBW60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80MHz: DRU52/106/242/484 to any DRU52 within other non-overlapping DRU242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Case B: non-uniform tone spacing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All other cases.</a:t>
                </a:r>
                <a:endParaRPr lang="en-US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/>
                  <a:t>Option 1: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22 (same as lowest value in RRU)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/>
                  <a:t>Option 2: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=25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/>
                  <a:t>-13-25 = -38 (4K-QAM EVM)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/>
                  <a:t>AP can schedule OFDMA with wider MCS range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5C7B9E-4366-ACB4-3580-BDAC769259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6171" y="1600200"/>
                <a:ext cx="8229600" cy="4114800"/>
              </a:xfrm>
              <a:blipFill>
                <a:blip r:embed="rId2"/>
                <a:stretch>
                  <a:fillRect l="-1037" t="-1185" b="-19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ADE6-9AD8-3326-1865-6D66F99AF36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68A81-8507-B210-35C3-90ACC96F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66770-3CFB-5D22-04CE-AEE454B7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5780F2B-3DE8-E1E3-8F8B-65DE46CE6821}"/>
                  </a:ext>
                </a:extLst>
              </p:cNvPr>
              <p:cNvSpPr txBox="1"/>
              <p:nvPr/>
            </p:nvSpPr>
            <p:spPr>
              <a:xfrm>
                <a:off x="783598" y="2133958"/>
                <a:ext cx="7848600" cy="7101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𝑈𝑛𝑢𝑠𝑒𝑑𝑇𝑜𝑛𝑒𝐸𝑟𝑟𝑜𝑟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26/52</m:t>
                              </m:r>
                            </m:sub>
                          </m:sSub>
                        </m:e>
                      </m:d>
                      <m:r>
                        <a:rPr lang="en-US" sz="18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m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ax</m:t>
                                </m:r>
                                <m:d>
                                  <m:dPr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l-GR" sz="18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ε</m:t>
                                    </m:r>
                                    <m:r>
                                      <a:rPr lang="en-US" sz="18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8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Δ</m:t>
                                    </m:r>
                                    <m:r>
                                      <a:rPr lang="en-US" sz="18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,−38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8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dB</m:t>
                                    </m:r>
                                  </m:e>
                                </m:d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</m:e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𝑐𝑎𝑠𝑒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ε</m:t>
                                </m:r>
                              </m:e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𝑐𝑎𝑠𝑒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5780F2B-3DE8-E1E3-8F8B-65DE46CE68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598" y="2133958"/>
                <a:ext cx="7848600" cy="7101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7906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BFD5-9E32-C968-E6D2-FA9414F08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Discussions on single EVM value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0EE5B5-2071-A349-41EA-5DAF8865D6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3899" y="1751013"/>
                <a:ext cx="8191501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There are some discussion to use single flat value for all DRUs, i.e.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𝑈𝑛𝑢𝑠𝑒𝑑𝑇𝑜𝑛𝑒𝐸𝑟𝑟𝑜𝑟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𝑅𝑈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26/52</m:t>
                            </m:r>
                          </m:sub>
                        </m:sSub>
                      </m:e>
                    </m:d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  <m:brk m:alnAt="7"/>
                      </m:rPr>
                      <a:rPr lang="en-US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ax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  <m:brk m:alnAt="7"/>
                          </m:rPr>
                          <a:rPr lang="el-GR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ε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,−38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dB</m:t>
                        </m:r>
                      </m:e>
                    </m:d>
                  </m:oMath>
                </a14:m>
                <a:r>
                  <a:rPr lang="en-US" dirty="0"/>
                  <a:t> for all DRUs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dirty="0"/>
                  <a:t> needs to small to make sure the worst case can meet, e.g. -2 dB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 u="sng" dirty="0"/>
                  <a:t>Limitation to DRU usage and AP scheduling flexibility</a:t>
                </a:r>
                <a:r>
                  <a:rPr lang="en-US" sz="2400" dirty="0"/>
                  <a:t>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STA’s with uniform DRU allocation is “allowed” to transmit at bad unused tone EVM, e.g.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dirty="0"/>
                  <a:t>-2.</a:t>
                </a:r>
                <a:endParaRPr lang="en-US" sz="2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AP is limited to schedule similar MCS on all RUs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AP also need to consider interference build-up with multiple RUs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0EE5B5-2071-A349-41EA-5DAF8865D6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899" y="1751013"/>
                <a:ext cx="8191501" cy="4113213"/>
              </a:xfrm>
              <a:blipFill>
                <a:blip r:embed="rId2"/>
                <a:stretch>
                  <a:fillRect l="-1042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BD28B-F052-9C8E-B3A3-C079E4A551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13996-2EC9-673C-FA50-BEA4CB32B60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515537-2A5B-5DB0-AE3E-5CE549532A5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A2B2B1-D238-1BED-CA46-3CE55C61A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372798"/>
              </p:ext>
            </p:extLst>
          </p:nvPr>
        </p:nvGraphicFramePr>
        <p:xfrm>
          <a:off x="1482721" y="5301597"/>
          <a:ext cx="67818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63">
                  <a:extLst>
                    <a:ext uri="{9D8B030D-6E8A-4147-A177-3AD203B41FA5}">
                      <a16:colId xmlns:a16="http://schemas.microsoft.com/office/drawing/2014/main" val="4003163915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4196276203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2857774793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1568135835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1619157018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1275857041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3680280626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4149468653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3313445448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729186537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2159318894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2041619727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2123819417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4014799858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2580298661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783646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41583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6E4C53E-68BE-F2BF-DAEB-739B3E66D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381220"/>
              </p:ext>
            </p:extLst>
          </p:nvPr>
        </p:nvGraphicFramePr>
        <p:xfrm>
          <a:off x="1482721" y="5924400"/>
          <a:ext cx="67818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63">
                  <a:extLst>
                    <a:ext uri="{9D8B030D-6E8A-4147-A177-3AD203B41FA5}">
                      <a16:colId xmlns:a16="http://schemas.microsoft.com/office/drawing/2014/main" val="4003163915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4196276203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2857774793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1568135835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1619157018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1275857041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3680280626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4149468653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3313445448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729186537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2159318894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2041619727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2123819417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4014799858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2580298661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783646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415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255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0A696-11C9-D80E-FFBF-858A231F7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34199-A7F1-E9B8-DAE5-65D6E921A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2600"/>
            <a:ext cx="8439467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DRU in-RU EVM and unused tone EVM specification are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Same in-RU EVM is suggested as RRU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Unused tone EVM is simulated and the value is highly tone-step dependent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simply define two EVM values, one for DRUs with uniform step and one for DRUs with non-uniform step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has more flexibility and confidence to schedule MCSs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BDC13-2519-0C47-5725-6D8BC4F724A1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9D0DC-0D9C-A415-30EC-2C9D53188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E00CF-CC0D-B5D8-FC02-00BF8BEA5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90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E5825-B9AF-E443-D172-9ED3E4B96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8CF31-3B5E-D33B-F1AD-AF2A17E71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11-25-0843-00-00bn-transmit-constellation-error-definition-uhr-rru.pptx</a:t>
            </a:r>
          </a:p>
          <a:p>
            <a:pPr marL="0" indent="0">
              <a:buNone/>
            </a:pPr>
            <a:r>
              <a:rPr lang="en-US" altLang="zh-CN" dirty="0"/>
              <a:t>[2] 802.11bn D0.3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4D631-6FEF-247B-9CA3-08A53C38CE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7BE8E-6102-2EED-0D3D-2AE35539036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6459F-1201-D5ED-5F35-6DC47D9F101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0617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E6C19-1D24-C994-D6A2-B82926342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420" y="1703169"/>
            <a:ext cx="8475980" cy="45617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transmit constellation error requirement for UHR TB PPDU using DRU is the same as UHR RRU?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sp>
        <p:nvSpPr>
          <p:cNvPr id="7" name="标题 3">
            <a:extLst>
              <a:ext uri="{FF2B5EF4-FFF2-40B4-BE49-F238E27FC236}">
                <a16:creationId xmlns:a16="http://schemas.microsoft.com/office/drawing/2014/main" id="{7A0AE0B9-08B0-97C8-F4B4-E70BBFF2B2C8}"/>
              </a:ext>
            </a:extLst>
          </p:cNvPr>
          <p:cNvSpPr txBox="1">
            <a:spLocks/>
          </p:cNvSpPr>
          <p:nvPr/>
        </p:nvSpPr>
        <p:spPr bwMode="auto">
          <a:xfrm>
            <a:off x="685800" y="798577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/>
              <a:t>SP1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456244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E4D03-0BCE-CDB6-B2A7-823F1F88E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48A50-190D-B17A-2B6C-26F2C2BD6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unused constellation error in an UHR DRU TB PPDU is define as: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2AAE9-4502-8403-58DA-BBBC90FFA2E7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25AF1-5419-B628-9007-B8288B9D9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56E64-15E2-ACD5-4C99-6E824ADD9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815504A-4276-640D-5B75-30406CC02433}"/>
                  </a:ext>
                </a:extLst>
              </p:cNvPr>
              <p:cNvSpPr txBox="1"/>
              <p:nvPr/>
            </p:nvSpPr>
            <p:spPr>
              <a:xfrm>
                <a:off x="1440583" y="4114800"/>
                <a:ext cx="6463873" cy="17288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𝑈𝑛𝑢𝑠𝑒𝑑𝑇𝑜𝑛𝑒𝐸𝑟𝑟𝑜𝑟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𝑅𝑀𝑆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  <m:r>
                                        <m:rPr>
                                          <m:brk m:alnAt="23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𝑆𝑌𝑀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supHide m:val="on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𝑠𝑐</m:t>
                                              </m:r>
                                            </m:sub>
                                          </m:s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∈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sub>
                                        <m:sup/>
                                        <m:e>
                                          <m:sSup>
                                            <m:sSupPr>
                                              <m:ctrlPr>
                                                <a:rPr lang="en-US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𝐼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𝑢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𝑠𝑐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))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𝑄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𝑢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𝑠𝑐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))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nary>
                                    </m:e>
                                  </m:nary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𝑆𝑌𝑀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e>
                      </m:nary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i="1" dirty="0">
                    <a:latin typeface="Cambria Math" panose="02040503050406030204" pitchFamily="18" charset="0"/>
                  </a:rPr>
                  <a:t>	</a:t>
                </a:r>
              </a:p>
              <a:p>
                <a:pPr marL="0" indent="0">
                  <a:buNone/>
                </a:pPr>
                <a:r>
                  <a:rPr lang="en-US" b="0" dirty="0">
                    <a:latin typeface="Cambria Math" panose="020405030504060302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0" i="0" u="none" strike="noStrike" baseline="0" dirty="0">
                    <a:solidFill>
                      <a:srgbClr val="000000"/>
                    </a:solidFill>
                  </a:rPr>
                  <a:t>is a set of subcarriers for </a:t>
                </a:r>
                <a:r>
                  <a:rPr lang="en-US" sz="1400" b="0" i="1" u="none" strike="noStrike" baseline="0" dirty="0">
                    <a:solidFill>
                      <a:srgbClr val="000000"/>
                    </a:solidFill>
                  </a:rPr>
                  <a:t>k</a:t>
                </a:r>
                <a:r>
                  <a:rPr lang="en-US" sz="1400" b="0" i="0" u="none" strike="noStrike" baseline="0" dirty="0">
                    <a:solidFill>
                      <a:srgbClr val="000000"/>
                    </a:solidFill>
                  </a:rPr>
                  <a:t>-</a:t>
                </a:r>
                <a:r>
                  <a:rPr lang="en-US" sz="1400" b="0" i="0" u="none" strike="noStrike" baseline="0" dirty="0" err="1">
                    <a:solidFill>
                      <a:srgbClr val="000000"/>
                    </a:solidFill>
                  </a:rPr>
                  <a:t>th</a:t>
                </a:r>
                <a:r>
                  <a:rPr lang="en-US" sz="1400" b="0" i="0" u="none" strike="noStrike" baseline="0" dirty="0">
                    <a:solidFill>
                      <a:srgbClr val="00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1400" dirty="0"/>
                  <a:t>- 26-tone DRU (20MHz/40MHz </a:t>
                </a:r>
                <a:r>
                  <a:rPr lang="en-US" sz="1400" b="0" i="0" u="none" strike="noStrike" baseline="0" dirty="0"/>
                  <a:t>DBW) </a:t>
                </a:r>
              </a:p>
              <a:p>
                <a:pPr marL="0" indent="0">
                  <a:buNone/>
                </a:pPr>
                <a:r>
                  <a:rPr lang="en-US" sz="1400" dirty="0"/>
                  <a:t>- </a:t>
                </a:r>
                <a:r>
                  <a:rPr lang="en-US" sz="1400" b="0" i="0" u="none" strike="noStrike" baseline="0" dirty="0"/>
                  <a:t>52-tone DRU (60MHz/8</a:t>
                </a:r>
                <a:r>
                  <a:rPr lang="en-US" sz="1400" dirty="0"/>
                  <a:t>0MHz</a:t>
                </a:r>
                <a:r>
                  <a:rPr lang="en-US" sz="1400" b="0" i="0" u="none" strike="noStrike" baseline="0" dirty="0"/>
                  <a:t> DBW)</a:t>
                </a:r>
                <a:endParaRPr lang="en-US" b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815504A-4276-640D-5B75-30406CC02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583" y="4114800"/>
                <a:ext cx="6463873" cy="1728807"/>
              </a:xfrm>
              <a:prstGeom prst="rect">
                <a:avLst/>
              </a:prstGeom>
              <a:blipFill>
                <a:blip r:embed="rId2"/>
                <a:stretch>
                  <a:fillRect l="-283" b="-2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67FEB9F-E283-4195-B0A4-D0691F6BD3FC}"/>
                  </a:ext>
                </a:extLst>
              </p:cNvPr>
              <p:cNvSpPr txBox="1"/>
              <p:nvPr/>
            </p:nvSpPr>
            <p:spPr>
              <a:xfrm>
                <a:off x="1013634" y="2993050"/>
                <a:ext cx="7901766" cy="1997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𝑈𝑛𝑢𝑠𝑒𝑑𝑇𝑜𝑛𝑒𝐸𝑟𝑟𝑜𝑟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𝑅𝑀𝑆</m:t>
                          </m:r>
                        </m:sub>
                      </m:sSub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m:rPr>
                              <m:brk m:alnAt="23"/>
                            </m:r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sSub>
                                        <m:sSubPr>
                                          <m:ctrlPr>
                                            <a:rPr lang="en-US" sz="160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  <m:r>
                                        <m:rPr>
                                          <m:brk m:alnAt="23"/>
                                        </m:rP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n-US" sz="160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𝑆𝑌𝑀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supHide m:val="on"/>
                                          <m:ctrlPr>
                                            <a:rPr lang="en-US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sz="160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𝑠𝑐</m:t>
                                              </m:r>
                                            </m:sub>
                                          </m:s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∈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60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sub>
                                        <m:sup/>
                                        <m:e>
                                          <m:sSup>
                                            <m:sSupPr>
                                              <m:ctrlPr>
                                                <a:rPr lang="en-US" sz="160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𝐼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𝑢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𝑠𝑐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))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𝑄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𝑢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𝑠𝑐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))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nary>
                                    </m:e>
                                  </m:nary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𝑆𝑌𝑀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Ω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e>
                      </m:nary>
                    </m:oMath>
                  </m:oMathPara>
                </a14:m>
                <a:endParaRPr lang="en-US" sz="16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160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	</a:t>
                </a:r>
              </a:p>
              <a:p>
                <a:pPr marL="0" indent="0">
                  <a:buNone/>
                </a:pPr>
                <a:r>
                  <a:rPr lang="en-US" sz="16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is a set of subcarriers for </a:t>
                </a:r>
                <a:r>
                  <a:rPr lang="en-US" sz="1800" b="0" i="1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k</a:t>
                </a:r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-</a:t>
                </a:r>
                <a:r>
                  <a:rPr lang="en-US" sz="1800" b="0" i="0" u="none" strike="noStrike" baseline="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th</a:t>
                </a:r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- 26-tone DRU (20MHz/40MHz </a:t>
                </a:r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DBW) </a:t>
                </a: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- </a:t>
                </a:r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52-tone DRU (60MHz/8</a:t>
                </a:r>
                <a:r>
                  <a:rPr lang="en-US" sz="1800" dirty="0">
                    <a:solidFill>
                      <a:schemeClr val="tx1"/>
                    </a:solidFill>
                  </a:rPr>
                  <a:t>0MHz</a:t>
                </a:r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DBW)</a:t>
                </a:r>
                <a:endParaRPr lang="en-US" sz="16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67FEB9F-E283-4195-B0A4-D0691F6BD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634" y="2993050"/>
                <a:ext cx="7901766" cy="1997278"/>
              </a:xfrm>
              <a:prstGeom prst="rect">
                <a:avLst/>
              </a:prstGeom>
              <a:blipFill>
                <a:blip r:embed="rId3"/>
                <a:stretch>
                  <a:fillRect l="-617" b="-3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3110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9E6C19-1D24-C994-D6A2-B82926342D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9420" y="1703169"/>
                <a:ext cx="8475980" cy="4561709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Do you agree to add the following to 11bn SFD?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 unused tone error requirement for DRU is defined as </a:t>
                </a:r>
                <a:endParaRPr lang="en-US" sz="24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𝑈𝑛𝑢𝑠𝑒𝑑𝑇𝑜𝑛𝑒𝐸𝑟𝑟𝑜𝑟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26/52</m:t>
                              </m:r>
                            </m:sub>
                          </m:sSub>
                        </m:e>
                      </m:d>
                      <m:r>
                        <a:rPr lang="en-US" sz="1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1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m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ax</m:t>
                                </m:r>
                                <m:d>
                                  <m:d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l-GR" sz="18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ε</m:t>
                                    </m:r>
                                    <m:r>
                                      <a:rPr lang="en-US" sz="18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−2</m:t>
                                    </m:r>
                                    <m:r>
                                      <a:rPr lang="en-US" sz="18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18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 −38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8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dB</m:t>
                                    </m:r>
                                  </m:e>
                                </m:d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</m: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𝑐𝑎𝑠𝑒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l-GR" sz="1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ε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</m: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𝑐𝑎𝑠𝑒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Case A: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20MHz: DRU26 to any other DRU26 within DBW20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40MHz: DRU26 and DRU52 to any other DRU26 within DBW40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60MHz: DRU52 and DRU106 to any other DRU52 within DBW60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80MHz: DRU52/106/242/484 to any DRU52 within other non-overlapping DRU242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Case B: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All other cases.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9E6C19-1D24-C994-D6A2-B82926342D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9420" y="1703169"/>
                <a:ext cx="8475980" cy="4561709"/>
              </a:xfrm>
              <a:blipFill>
                <a:blip r:embed="rId2"/>
                <a:stretch>
                  <a:fillRect l="-935" t="-1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sp>
        <p:nvSpPr>
          <p:cNvPr id="7" name="标题 3">
            <a:extLst>
              <a:ext uri="{FF2B5EF4-FFF2-40B4-BE49-F238E27FC236}">
                <a16:creationId xmlns:a16="http://schemas.microsoft.com/office/drawing/2014/main" id="{7A0AE0B9-08B0-97C8-F4B4-E70BBFF2B2C8}"/>
              </a:ext>
            </a:extLst>
          </p:cNvPr>
          <p:cNvSpPr txBox="1">
            <a:spLocks/>
          </p:cNvSpPr>
          <p:nvPr/>
        </p:nvSpPr>
        <p:spPr bwMode="auto">
          <a:xfrm>
            <a:off x="685800" y="798577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/>
              <a:t>SP3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547784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9E6C19-1D24-C994-D6A2-B82926342D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9420" y="1703169"/>
                <a:ext cx="8475980" cy="4561709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Do you agree to add the following to 11bn SFD?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 unused tone error requirement for DRU is defined as </a:t>
                </a:r>
                <a:endParaRPr lang="en-US" sz="24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𝑈𝑛𝑢𝑠𝑒𝑑𝑇𝑜𝑛𝑒𝐸𝑟𝑟𝑜𝑟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26/52</m:t>
                              </m:r>
                            </m:sub>
                          </m:sSub>
                        </m:e>
                      </m:d>
                      <m:r>
                        <a:rPr lang="en-US" sz="1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1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m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ax</m:t>
                                </m:r>
                                <m:d>
                                  <m:d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l-GR" sz="18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ε</m:t>
                                    </m:r>
                                    <m:r>
                                      <a:rPr lang="en-US" sz="18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−2</m:t>
                                    </m:r>
                                    <m:r>
                                      <a:rPr lang="en-US" sz="18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  <m:r>
                                      <a:rPr lang="en-US" sz="18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 −38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8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dB</m:t>
                                    </m:r>
                                  </m:e>
                                </m:d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</m: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𝑐𝑎𝑠𝑒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l-GR" sz="1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ε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</m: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𝑐𝑎𝑠𝑒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Case A: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20MHz: DRU26 to any other DRU26 within DBW20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40MHz: DRU26 and DRU52 to any other DRU26 within DBW40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60MHz: DRU52 and DRU106 to any other DRU52 within DBW60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80MHz: DRU52/106/242/484 to any DRU52 within other non-overlapping DRU242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Case B: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All other cases.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9E6C19-1D24-C994-D6A2-B82926342D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9420" y="1703169"/>
                <a:ext cx="8475980" cy="4561709"/>
              </a:xfrm>
              <a:blipFill>
                <a:blip r:embed="rId2"/>
                <a:stretch>
                  <a:fillRect l="-935" t="-1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sp>
        <p:nvSpPr>
          <p:cNvPr id="7" name="标题 3">
            <a:extLst>
              <a:ext uri="{FF2B5EF4-FFF2-40B4-BE49-F238E27FC236}">
                <a16:creationId xmlns:a16="http://schemas.microsoft.com/office/drawing/2014/main" id="{7A0AE0B9-08B0-97C8-F4B4-E70BBFF2B2C8}"/>
              </a:ext>
            </a:extLst>
          </p:cNvPr>
          <p:cNvSpPr txBox="1">
            <a:spLocks/>
          </p:cNvSpPr>
          <p:nvPr/>
        </p:nvSpPr>
        <p:spPr bwMode="auto">
          <a:xfrm>
            <a:off x="685800" y="798577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/>
              <a:t>SP3-1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38195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50F3B-CA05-0421-2160-1D8AD2042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CA61D-490E-E6D5-8FF2-E59F913C7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May meeting, the transmit constellation error requirement of UHR TB PPDU using RRU is defined in Draft P802.11bn_D0.3 [1, 2] for new MCSs.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proposed the requirements of UHR TB PPDU using DRU: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Transmit constellation error (</a:t>
            </a:r>
            <a:r>
              <a:rPr lang="en-US" sz="2000" dirty="0" err="1">
                <a:cs typeface="+mn-cs"/>
              </a:rPr>
              <a:t>TxEVM</a:t>
            </a:r>
            <a:r>
              <a:rPr lang="en-US" sz="2000" dirty="0">
                <a:cs typeface="+mn-cs"/>
              </a:rPr>
              <a:t>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Unused tone error (unused tone EVM)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22F4D-289D-6776-CE29-DB0A2CB63F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EA7D3-47F6-1CE9-F03E-F1DA748A07E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A8797-EBCC-65AD-DCF5-19F15DE0D3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1963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26670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/>
              <a:t>Appendix</a:t>
            </a:r>
            <a:endParaRPr lang="zh-CN" altLang="en-US" kern="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7100345C-7F1D-5B01-EC99-65ACB8BD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1009A00-2F39-D37D-BA91-41B46C5E7EDA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433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78949-1687-7A71-6141-9655D89BE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4322"/>
            <a:ext cx="7253540" cy="994172"/>
          </a:xfrm>
        </p:spPr>
        <p:txBody>
          <a:bodyPr/>
          <a:lstStyle/>
          <a:p>
            <a:r>
              <a:rPr lang="en-US" dirty="0"/>
              <a:t>Recap [1, 2]: Transmit Constellation Error for UHR RRU TB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97CF1-AB8F-A7B5-4D81-DB7F7A05A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0729"/>
            <a:ext cx="7886700" cy="3263504"/>
          </a:xfrm>
        </p:spPr>
        <p:txBody>
          <a:bodyPr/>
          <a:lstStyle/>
          <a:p>
            <a:r>
              <a:rPr lang="en-US" sz="2000" dirty="0"/>
              <a:t>The transmit constellation error for MCS0-15 should follow the same definition as EHT.</a:t>
            </a:r>
          </a:p>
          <a:p>
            <a:pPr>
              <a:spcBef>
                <a:spcPts val="2400"/>
              </a:spcBef>
            </a:pPr>
            <a:r>
              <a:rPr lang="en-US" sz="2000" dirty="0"/>
              <a:t>For the new MCSs, we proposed the values as shown in red below.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BDCA6C6-1B80-DF1D-86CA-F111767B118B}"/>
              </a:ext>
            </a:extLst>
          </p:cNvPr>
          <p:cNvGraphicFramePr>
            <a:graphicFrameLocks noGrp="1"/>
          </p:cNvGraphicFramePr>
          <p:nvPr/>
        </p:nvGraphicFramePr>
        <p:xfrm>
          <a:off x="844516" y="3338932"/>
          <a:ext cx="7531167" cy="2689860"/>
        </p:xfrm>
        <a:graphic>
          <a:graphicData uri="http://schemas.openxmlformats.org/drawingml/2006/table">
            <a:tbl>
              <a:tblPr firstRow="1" bandRow="1"/>
              <a:tblGrid>
                <a:gridCol w="1112817">
                  <a:extLst>
                    <a:ext uri="{9D8B030D-6E8A-4147-A177-3AD203B41FA5}">
                      <a16:colId xmlns:a16="http://schemas.microsoft.com/office/drawing/2014/main" val="131599981"/>
                    </a:ext>
                  </a:extLst>
                </a:gridCol>
                <a:gridCol w="2066659">
                  <a:extLst>
                    <a:ext uri="{9D8B030D-6E8A-4147-A177-3AD203B41FA5}">
                      <a16:colId xmlns:a16="http://schemas.microsoft.com/office/drawing/2014/main" val="1198762978"/>
                    </a:ext>
                  </a:extLst>
                </a:gridCol>
                <a:gridCol w="2199843">
                  <a:extLst>
                    <a:ext uri="{9D8B030D-6E8A-4147-A177-3AD203B41FA5}">
                      <a16:colId xmlns:a16="http://schemas.microsoft.com/office/drawing/2014/main" val="2079731868"/>
                    </a:ext>
                  </a:extLst>
                </a:gridCol>
                <a:gridCol w="2151848">
                  <a:extLst>
                    <a:ext uri="{9D8B030D-6E8A-4147-A177-3AD203B41FA5}">
                      <a16:colId xmlns:a16="http://schemas.microsoft.com/office/drawing/2014/main" val="3713470559"/>
                    </a:ext>
                  </a:extLst>
                </a:gridCol>
              </a:tblGrid>
              <a:tr h="1097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MCS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Transmit Constellation Error in an UHR MU PPDU (dB)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+mn-cs"/>
                        </a:rPr>
                        <a:t>Relative constellation error in an UHR TB PPDU using RRU when transmit power is larger than the maximum power of UHR-MCS 7 (dB)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+mn-cs"/>
                        </a:rPr>
                        <a:t>Relative constellation error in an UHR TB PPDU using RRU when transmit power is less than or equal to the maximum power of UHR-MCS 7 (dB)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940705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QPSK 2/3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-12*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-13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243589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16QAM 2/3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-18*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-18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767330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16QAM 5/6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-20*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-20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811613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256QAM 2/3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-29*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-29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-29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336115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7BA58AF-762F-4B7B-5C9A-AC2F578F820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B05E283-720C-4D94-39B8-D17036347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2E5D555-7137-91A2-2586-216D0DC2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63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420" y="623015"/>
            <a:ext cx="7770813" cy="672385"/>
          </a:xfrm>
        </p:spPr>
        <p:txBody>
          <a:bodyPr/>
          <a:lstStyle/>
          <a:p>
            <a:r>
              <a:rPr lang="en-US" dirty="0"/>
              <a:t>20MHz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C730651-03EC-EC89-3540-95425F607A9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6800" y="1585769"/>
          <a:ext cx="7239002" cy="66684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219199">
                  <a:extLst>
                    <a:ext uri="{9D8B030D-6E8A-4147-A177-3AD203B41FA5}">
                      <a16:colId xmlns:a16="http://schemas.microsoft.com/office/drawing/2014/main" val="2369183904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962110002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870008193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4229885049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522347998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823789238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548935992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3447185692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11180310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3204969895"/>
                    </a:ext>
                  </a:extLst>
                </a:gridCol>
              </a:tblGrid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IBO (dB)\DRU26 </a:t>
                      </a:r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idx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851578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-13.6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1988588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-24.1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981305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-38.0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27463898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838C16-2E77-1CA5-97EB-3B33BF6DD46E}"/>
              </a:ext>
            </a:extLst>
          </p:cNvPr>
          <p:cNvSpPr txBox="1">
            <a:spLocks/>
          </p:cNvSpPr>
          <p:nvPr/>
        </p:nvSpPr>
        <p:spPr bwMode="auto">
          <a:xfrm>
            <a:off x="609600" y="1212550"/>
            <a:ext cx="7772400" cy="51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Tx on DRU26-1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2F7F9A1-0898-0507-FACD-849D27BC1996}"/>
              </a:ext>
            </a:extLst>
          </p:cNvPr>
          <p:cNvSpPr txBox="1">
            <a:spLocks/>
          </p:cNvSpPr>
          <p:nvPr/>
        </p:nvSpPr>
        <p:spPr bwMode="auto">
          <a:xfrm>
            <a:off x="609600" y="2362200"/>
            <a:ext cx="7772400" cy="51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Tx on DRU52-1</a:t>
            </a:r>
          </a:p>
        </p:txBody>
      </p:sp>
      <p:graphicFrame>
        <p:nvGraphicFramePr>
          <p:cNvPr id="14" name="Content Placeholder 6">
            <a:extLst>
              <a:ext uri="{FF2B5EF4-FFF2-40B4-BE49-F238E27FC236}">
                <a16:creationId xmlns:a16="http://schemas.microsoft.com/office/drawing/2014/main" id="{EC1C9D66-68B1-9EEA-F296-F2D5C344F30A}"/>
              </a:ext>
            </a:extLst>
          </p:cNvPr>
          <p:cNvGraphicFramePr>
            <a:graphicFrameLocks/>
          </p:cNvGraphicFramePr>
          <p:nvPr/>
        </p:nvGraphicFramePr>
        <p:xfrm>
          <a:off x="1066800" y="2748280"/>
          <a:ext cx="7239003" cy="73660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369183904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962110002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870008193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4229885049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522347998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823789238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548935992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3447185692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11180310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3204969895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IBO (dB)\DRU26 </a:t>
                      </a:r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idx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85157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-15.6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-51.6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-48.7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-37.6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-21.0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-37.7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-48.7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198858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-27.9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-67.1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-33.8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-49.9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-33.7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-61.5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98130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-44.3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-68.7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-68.7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-50.1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-49.6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-68.7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27463898"/>
                  </a:ext>
                </a:extLst>
              </a:tr>
            </a:tbl>
          </a:graphicData>
        </a:graphic>
      </p:graphicFrame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57A5470-10D2-71DD-5807-2F72E6D34A28}"/>
              </a:ext>
            </a:extLst>
          </p:cNvPr>
          <p:cNvSpPr txBox="1">
            <a:spLocks/>
          </p:cNvSpPr>
          <p:nvPr/>
        </p:nvSpPr>
        <p:spPr bwMode="auto">
          <a:xfrm>
            <a:off x="647700" y="3505200"/>
            <a:ext cx="7772400" cy="51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Tx on DRU106-1</a:t>
            </a:r>
          </a:p>
        </p:txBody>
      </p:sp>
      <p:graphicFrame>
        <p:nvGraphicFramePr>
          <p:cNvPr id="16" name="Content Placeholder 6">
            <a:extLst>
              <a:ext uri="{FF2B5EF4-FFF2-40B4-BE49-F238E27FC236}">
                <a16:creationId xmlns:a16="http://schemas.microsoft.com/office/drawing/2014/main" id="{31E6AE62-BB56-8825-73F2-30C699E623F7}"/>
              </a:ext>
            </a:extLst>
          </p:cNvPr>
          <p:cNvGraphicFramePr>
            <a:graphicFrameLocks/>
          </p:cNvGraphicFramePr>
          <p:nvPr/>
        </p:nvGraphicFramePr>
        <p:xfrm>
          <a:off x="1069818" y="3847151"/>
          <a:ext cx="7235985" cy="73660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216182">
                  <a:extLst>
                    <a:ext uri="{9D8B030D-6E8A-4147-A177-3AD203B41FA5}">
                      <a16:colId xmlns:a16="http://schemas.microsoft.com/office/drawing/2014/main" val="2369183904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962110002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870008193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4229885049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522347998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823789238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548935992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3447185692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11180310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3204969895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IBO (dB)\DRU26 </a:t>
                      </a:r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idx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85157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-15.6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-23.2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-19.2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198858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-27.8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-34.6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-34.6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-35.9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-31.9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98130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-44.9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-48.5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-50.8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-50.8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-48.6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27463898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BA0EC029-A3C5-1F7F-E2FE-4F8C2B28C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678" y="4610584"/>
            <a:ext cx="2841343" cy="18389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4B8F995-3E7F-86AA-1235-FC830B0FC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0614" y="4636463"/>
            <a:ext cx="2840557" cy="18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893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420" y="623015"/>
            <a:ext cx="7770813" cy="672385"/>
          </a:xfrm>
        </p:spPr>
        <p:txBody>
          <a:bodyPr/>
          <a:lstStyle/>
          <a:p>
            <a:r>
              <a:rPr lang="en-US" dirty="0"/>
              <a:t>40MHz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C730651-03EC-EC89-3540-95425F607A9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6799" y="1596546"/>
          <a:ext cx="7315207" cy="50013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369183904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962110002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870008193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4229885049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522347998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823789238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548935992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447185692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11180310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204969895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847792419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448353843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794048450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115897092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1844578551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34845077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1668053909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1903086276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1284269252"/>
                    </a:ext>
                  </a:extLst>
                </a:gridCol>
              </a:tblGrid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DRU26 </a:t>
                      </a:r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idx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851578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DRU26-1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-13.5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-81.3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-81.3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-82.0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-72.2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1988588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DRU52-1</a:t>
                      </a: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-13.9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-71.8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9813050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838C16-2E77-1CA5-97EB-3B33BF6DD46E}"/>
              </a:ext>
            </a:extLst>
          </p:cNvPr>
          <p:cNvSpPr txBox="1">
            <a:spLocks/>
          </p:cNvSpPr>
          <p:nvPr/>
        </p:nvSpPr>
        <p:spPr bwMode="auto">
          <a:xfrm>
            <a:off x="609600" y="1212550"/>
            <a:ext cx="7772400" cy="3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Tx on DRU26-1 and DRU52-1 for IBO=0dB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2F7F9A1-0898-0507-FACD-849D27BC1996}"/>
              </a:ext>
            </a:extLst>
          </p:cNvPr>
          <p:cNvSpPr txBox="1">
            <a:spLocks/>
          </p:cNvSpPr>
          <p:nvPr/>
        </p:nvSpPr>
        <p:spPr bwMode="auto">
          <a:xfrm>
            <a:off x="609600" y="2133600"/>
            <a:ext cx="7772400" cy="51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Tx on DRU106-1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57A5470-10D2-71DD-5807-2F72E6D34A28}"/>
              </a:ext>
            </a:extLst>
          </p:cNvPr>
          <p:cNvSpPr txBox="1">
            <a:spLocks/>
          </p:cNvSpPr>
          <p:nvPr/>
        </p:nvSpPr>
        <p:spPr bwMode="auto">
          <a:xfrm>
            <a:off x="609600" y="3276600"/>
            <a:ext cx="7772400" cy="51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Tx on DRU242-1</a:t>
            </a:r>
          </a:p>
        </p:txBody>
      </p:sp>
      <p:graphicFrame>
        <p:nvGraphicFramePr>
          <p:cNvPr id="3" name="Content Placeholder 6">
            <a:extLst>
              <a:ext uri="{FF2B5EF4-FFF2-40B4-BE49-F238E27FC236}">
                <a16:creationId xmlns:a16="http://schemas.microsoft.com/office/drawing/2014/main" id="{04E406A2-4827-575E-9F8A-51D185FA1A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230450"/>
              </p:ext>
            </p:extLst>
          </p:nvPr>
        </p:nvGraphicFramePr>
        <p:xfrm>
          <a:off x="1089658" y="2560637"/>
          <a:ext cx="7271396" cy="66684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196342">
                  <a:extLst>
                    <a:ext uri="{9D8B030D-6E8A-4147-A177-3AD203B41FA5}">
                      <a16:colId xmlns:a16="http://schemas.microsoft.com/office/drawing/2014/main" val="2369183904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962110002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2870008193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4229885049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522347998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2823789238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548935992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3447185692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211180310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3204969895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3847792419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2448353843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3794048450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2115897092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1844578551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334845077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1668053909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1903086276"/>
                    </a:ext>
                  </a:extLst>
                </a:gridCol>
                <a:gridCol w="337503">
                  <a:extLst>
                    <a:ext uri="{9D8B030D-6E8A-4147-A177-3AD203B41FA5}">
                      <a16:colId xmlns:a16="http://schemas.microsoft.com/office/drawing/2014/main" val="1284269252"/>
                    </a:ext>
                  </a:extLst>
                </a:gridCol>
              </a:tblGrid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IBO (dB)\DRU26 </a:t>
                      </a:r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idx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851578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-15.1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-20.6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-20.7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-20.7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-20.9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-48.5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1988588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-27.7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-33.6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-33.7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-33.7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-33.6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-61.0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981305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-44.8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-50.3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-50.4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-50.3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-50.4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-68.7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27463898"/>
                  </a:ext>
                </a:extLst>
              </a:tr>
            </a:tbl>
          </a:graphicData>
        </a:graphic>
      </p:graphicFrame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05761B27-CBD3-D917-273D-553CCC5420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853052"/>
              </p:ext>
            </p:extLst>
          </p:nvPr>
        </p:nvGraphicFramePr>
        <p:xfrm>
          <a:off x="1089658" y="3710414"/>
          <a:ext cx="7292348" cy="66684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196342">
                  <a:extLst>
                    <a:ext uri="{9D8B030D-6E8A-4147-A177-3AD203B41FA5}">
                      <a16:colId xmlns:a16="http://schemas.microsoft.com/office/drawing/2014/main" val="2369183904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962110002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870008193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4229885049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522347998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823789238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548935992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447185692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11180310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204969895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847792419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448353843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794048450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115897092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1844578551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34845077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1668053909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1903086276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1284269252"/>
                    </a:ext>
                  </a:extLst>
                </a:gridCol>
              </a:tblGrid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IBO (dB)\DRU26 </a:t>
                      </a:r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idx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851578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-15.5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-19.5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-17.9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-18.8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1988588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-28.2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-30.7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-31.5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981305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-45.1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-47.6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-48.2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27463898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EFB263A4-EC51-58EC-E45F-FFD0A7915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890" y="4418710"/>
            <a:ext cx="3140075" cy="203752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D9FCA09-D506-4EAE-BF08-1B21EFE8E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070" y="4418710"/>
            <a:ext cx="3405040" cy="205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414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420" y="623015"/>
            <a:ext cx="7770813" cy="672385"/>
          </a:xfrm>
        </p:spPr>
        <p:txBody>
          <a:bodyPr/>
          <a:lstStyle/>
          <a:p>
            <a:r>
              <a:rPr lang="en-US" dirty="0"/>
              <a:t>80MHz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838C16-2E77-1CA5-97EB-3B33BF6DD46E}"/>
              </a:ext>
            </a:extLst>
          </p:cNvPr>
          <p:cNvSpPr txBox="1">
            <a:spLocks/>
          </p:cNvSpPr>
          <p:nvPr/>
        </p:nvSpPr>
        <p:spPr bwMode="auto">
          <a:xfrm>
            <a:off x="609600" y="3498550"/>
            <a:ext cx="7772400" cy="3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Tx on DRU242-1 and DRU484-1 for IBO=0dB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2F7F9A1-0898-0507-FACD-849D27BC1996}"/>
              </a:ext>
            </a:extLst>
          </p:cNvPr>
          <p:cNvSpPr txBox="1">
            <a:spLocks/>
          </p:cNvSpPr>
          <p:nvPr/>
        </p:nvSpPr>
        <p:spPr bwMode="auto">
          <a:xfrm>
            <a:off x="609600" y="1184241"/>
            <a:ext cx="7772400" cy="51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Tx on DRU52-1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57A5470-10D2-71DD-5807-2F72E6D34A28}"/>
              </a:ext>
            </a:extLst>
          </p:cNvPr>
          <p:cNvSpPr txBox="1">
            <a:spLocks/>
          </p:cNvSpPr>
          <p:nvPr/>
        </p:nvSpPr>
        <p:spPr bwMode="auto">
          <a:xfrm>
            <a:off x="609600" y="2329236"/>
            <a:ext cx="7772400" cy="51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Tx on DRU106-1</a:t>
            </a:r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A8061686-1134-7C5E-E738-EDB11AF03412}"/>
              </a:ext>
            </a:extLst>
          </p:cNvPr>
          <p:cNvGraphicFramePr>
            <a:graphicFrameLocks/>
          </p:cNvGraphicFramePr>
          <p:nvPr/>
        </p:nvGraphicFramePr>
        <p:xfrm>
          <a:off x="1066799" y="2672080"/>
          <a:ext cx="7010403" cy="66684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369183904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962110002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2870008193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4229885049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522347998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2823789238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548935992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3447185692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211180310"/>
                    </a:ext>
                  </a:extLst>
                </a:gridCol>
                <a:gridCol w="676442">
                  <a:extLst>
                    <a:ext uri="{9D8B030D-6E8A-4147-A177-3AD203B41FA5}">
                      <a16:colId xmlns:a16="http://schemas.microsoft.com/office/drawing/2014/main" val="3204969895"/>
                    </a:ext>
                  </a:extLst>
                </a:gridCol>
              </a:tblGrid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IBO (dB)\DRU26 </a:t>
                      </a:r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idx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9-32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851578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-15.7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-18.7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&lt;-70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1988588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-28.3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&lt;-70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981305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-44.2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-47.6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&lt;-70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27463898"/>
                  </a:ext>
                </a:extLst>
              </a:tr>
            </a:tbl>
          </a:graphicData>
        </a:graphic>
      </p:graphicFrame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4C89D931-E48A-A321-7F1C-D8887DC8897D}"/>
              </a:ext>
            </a:extLst>
          </p:cNvPr>
          <p:cNvGraphicFramePr>
            <a:graphicFrameLocks/>
          </p:cNvGraphicFramePr>
          <p:nvPr/>
        </p:nvGraphicFramePr>
        <p:xfrm>
          <a:off x="1066799" y="1534216"/>
          <a:ext cx="7010403" cy="66684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369183904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962110002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2870008193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4229885049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522347998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2823789238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548935992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3447185692"/>
                    </a:ext>
                  </a:extLst>
                </a:gridCol>
                <a:gridCol w="639345">
                  <a:extLst>
                    <a:ext uri="{9D8B030D-6E8A-4147-A177-3AD203B41FA5}">
                      <a16:colId xmlns:a16="http://schemas.microsoft.com/office/drawing/2014/main" val="211180310"/>
                    </a:ext>
                  </a:extLst>
                </a:gridCol>
                <a:gridCol w="676442">
                  <a:extLst>
                    <a:ext uri="{9D8B030D-6E8A-4147-A177-3AD203B41FA5}">
                      <a16:colId xmlns:a16="http://schemas.microsoft.com/office/drawing/2014/main" val="3204969895"/>
                    </a:ext>
                  </a:extLst>
                </a:gridCol>
              </a:tblGrid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IBO (dB)\DRU26 </a:t>
                      </a:r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idx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9-32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51578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-15.7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-20.3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&lt;-70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988588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-27.9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-32.9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&lt;-70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81305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-43.3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-48.7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&lt;-70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463898"/>
                  </a:ext>
                </a:extLst>
              </a:tr>
            </a:tbl>
          </a:graphicData>
        </a:graphic>
      </p:graphicFrame>
      <p:graphicFrame>
        <p:nvGraphicFramePr>
          <p:cNvPr id="16" name="Content Placeholder 6">
            <a:extLst>
              <a:ext uri="{FF2B5EF4-FFF2-40B4-BE49-F238E27FC236}">
                <a16:creationId xmlns:a16="http://schemas.microsoft.com/office/drawing/2014/main" id="{C492A4AB-44D6-ADC6-4FA9-D7B17FCC32E5}"/>
              </a:ext>
            </a:extLst>
          </p:cNvPr>
          <p:cNvGraphicFramePr>
            <a:graphicFrameLocks/>
          </p:cNvGraphicFramePr>
          <p:nvPr/>
        </p:nvGraphicFramePr>
        <p:xfrm>
          <a:off x="1066799" y="3868048"/>
          <a:ext cx="7010399" cy="49217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369183904"/>
                    </a:ext>
                  </a:extLst>
                </a:gridCol>
                <a:gridCol w="569671">
                  <a:extLst>
                    <a:ext uri="{9D8B030D-6E8A-4147-A177-3AD203B41FA5}">
                      <a16:colId xmlns:a16="http://schemas.microsoft.com/office/drawing/2014/main" val="962110002"/>
                    </a:ext>
                  </a:extLst>
                </a:gridCol>
                <a:gridCol w="569671">
                  <a:extLst>
                    <a:ext uri="{9D8B030D-6E8A-4147-A177-3AD203B41FA5}">
                      <a16:colId xmlns:a16="http://schemas.microsoft.com/office/drawing/2014/main" val="2870008193"/>
                    </a:ext>
                  </a:extLst>
                </a:gridCol>
                <a:gridCol w="569671">
                  <a:extLst>
                    <a:ext uri="{9D8B030D-6E8A-4147-A177-3AD203B41FA5}">
                      <a16:colId xmlns:a16="http://schemas.microsoft.com/office/drawing/2014/main" val="4229885049"/>
                    </a:ext>
                  </a:extLst>
                </a:gridCol>
                <a:gridCol w="569671">
                  <a:extLst>
                    <a:ext uri="{9D8B030D-6E8A-4147-A177-3AD203B41FA5}">
                      <a16:colId xmlns:a16="http://schemas.microsoft.com/office/drawing/2014/main" val="522347998"/>
                    </a:ext>
                  </a:extLst>
                </a:gridCol>
                <a:gridCol w="569671">
                  <a:extLst>
                    <a:ext uri="{9D8B030D-6E8A-4147-A177-3AD203B41FA5}">
                      <a16:colId xmlns:a16="http://schemas.microsoft.com/office/drawing/2014/main" val="2823789238"/>
                    </a:ext>
                  </a:extLst>
                </a:gridCol>
                <a:gridCol w="569671">
                  <a:extLst>
                    <a:ext uri="{9D8B030D-6E8A-4147-A177-3AD203B41FA5}">
                      <a16:colId xmlns:a16="http://schemas.microsoft.com/office/drawing/2014/main" val="548935992"/>
                    </a:ext>
                  </a:extLst>
                </a:gridCol>
                <a:gridCol w="569671">
                  <a:extLst>
                    <a:ext uri="{9D8B030D-6E8A-4147-A177-3AD203B41FA5}">
                      <a16:colId xmlns:a16="http://schemas.microsoft.com/office/drawing/2014/main" val="3447185692"/>
                    </a:ext>
                  </a:extLst>
                </a:gridCol>
                <a:gridCol w="569671">
                  <a:extLst>
                    <a:ext uri="{9D8B030D-6E8A-4147-A177-3AD203B41FA5}">
                      <a16:colId xmlns:a16="http://schemas.microsoft.com/office/drawing/2014/main" val="211180310"/>
                    </a:ext>
                  </a:extLst>
                </a:gridCol>
                <a:gridCol w="616915">
                  <a:extLst>
                    <a:ext uri="{9D8B030D-6E8A-4147-A177-3AD203B41FA5}">
                      <a16:colId xmlns:a16="http://schemas.microsoft.com/office/drawing/2014/main" val="3204969895"/>
                    </a:ext>
                  </a:extLst>
                </a:gridCol>
                <a:gridCol w="616915">
                  <a:extLst>
                    <a:ext uri="{9D8B030D-6E8A-4147-A177-3AD203B41FA5}">
                      <a16:colId xmlns:a16="http://schemas.microsoft.com/office/drawing/2014/main" val="2499832601"/>
                    </a:ext>
                  </a:extLst>
                </a:gridCol>
              </a:tblGrid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DRU26 </a:t>
                      </a:r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idx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9-16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8515780"/>
                  </a:ext>
                </a:extLst>
              </a:tr>
              <a:tr h="1667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DRU242-1</a:t>
                      </a:r>
                    </a:p>
                  </a:txBody>
                  <a:tcPr marL="6350" marR="6350" marT="6350" marB="0" anchor="b"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-13.0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&lt;-70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&lt;-70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1988588"/>
                  </a:ext>
                </a:extLst>
              </a:tr>
              <a:tr h="743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DRU484-1</a:t>
                      </a:r>
                    </a:p>
                  </a:txBody>
                  <a:tcPr marL="6350" marR="6350" marT="6350" marB="0" anchor="b"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-13.1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&lt;-70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9813050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298A3210-575A-3B50-6575-6BEA11E2C5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4387045"/>
            <a:ext cx="2895601" cy="208836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5F397CD-20AC-1EEC-B8B2-84D93F6AB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8886" y="4418266"/>
            <a:ext cx="3008313" cy="205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3599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420" y="623015"/>
            <a:ext cx="7770813" cy="1065213"/>
          </a:xfrm>
        </p:spPr>
        <p:txBody>
          <a:bodyPr/>
          <a:lstStyle/>
          <a:p>
            <a:r>
              <a:rPr lang="en-US" dirty="0"/>
              <a:t>PA’s Impact on Subcarrier Power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F030CB1-8D34-5E40-48B3-A1570BF3CCBA}"/>
              </a:ext>
            </a:extLst>
          </p:cNvPr>
          <p:cNvSpPr txBox="1">
            <a:spLocks/>
          </p:cNvSpPr>
          <p:nvPr/>
        </p:nvSpPr>
        <p:spPr bwMode="auto">
          <a:xfrm>
            <a:off x="437833" y="1516982"/>
            <a:ext cx="7772400" cy="51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Simulation for IBO = 0dB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21BEE89-FF64-0FDF-1D87-2ACF4B6BE7F6}"/>
              </a:ext>
            </a:extLst>
          </p:cNvPr>
          <p:cNvSpPr txBox="1">
            <a:spLocks/>
          </p:cNvSpPr>
          <p:nvPr/>
        </p:nvSpPr>
        <p:spPr bwMode="auto">
          <a:xfrm>
            <a:off x="356932" y="4924392"/>
            <a:ext cx="8442906" cy="2471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Observations:</a:t>
            </a:r>
          </a:p>
          <a:p>
            <a:pPr lvl="1"/>
            <a:r>
              <a:rPr lang="en-US" sz="1800" kern="0" dirty="0"/>
              <a:t>For Case A, PA only has impact on the uniformly distributed subcarriers.</a:t>
            </a:r>
          </a:p>
          <a:p>
            <a:pPr lvl="1"/>
            <a:r>
              <a:rPr lang="en-US" sz="1800" kern="0" dirty="0"/>
              <a:t>For Case B, PA impacts all the subcarriers, with more impact on the neighboring subcarriers of the transmit DRU.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6B54A05-16D9-4C29-897C-5BD0099C9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62" y="1865869"/>
            <a:ext cx="4456438" cy="311837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C79DC93-C2A8-C5C2-5AF2-68545B6B52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2948" y="1832399"/>
            <a:ext cx="4504270" cy="315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27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847" y="321695"/>
            <a:ext cx="8800306" cy="1065213"/>
          </a:xfrm>
        </p:spPr>
        <p:txBody>
          <a:bodyPr/>
          <a:lstStyle/>
          <a:p>
            <a:r>
              <a:rPr lang="en-US" sz="2800" dirty="0"/>
              <a:t>Recap: Transmit Constellation Error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B374C8-F5D6-1309-53CF-5B9744D41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081254"/>
              </p:ext>
            </p:extLst>
          </p:nvPr>
        </p:nvGraphicFramePr>
        <p:xfrm>
          <a:off x="856691" y="1187133"/>
          <a:ext cx="7696199" cy="5288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09">
                  <a:extLst>
                    <a:ext uri="{9D8B030D-6E8A-4147-A177-3AD203B41FA5}">
                      <a16:colId xmlns:a16="http://schemas.microsoft.com/office/drawing/2014/main" val="131599981"/>
                    </a:ext>
                  </a:extLst>
                </a:gridCol>
                <a:gridCol w="1399678">
                  <a:extLst>
                    <a:ext uri="{9D8B030D-6E8A-4147-A177-3AD203B41FA5}">
                      <a16:colId xmlns:a16="http://schemas.microsoft.com/office/drawing/2014/main" val="1198762978"/>
                    </a:ext>
                  </a:extLst>
                </a:gridCol>
                <a:gridCol w="2600388">
                  <a:extLst>
                    <a:ext uri="{9D8B030D-6E8A-4147-A177-3AD203B41FA5}">
                      <a16:colId xmlns:a16="http://schemas.microsoft.com/office/drawing/2014/main" val="2713972012"/>
                    </a:ext>
                  </a:extLst>
                </a:gridCol>
                <a:gridCol w="2495424">
                  <a:extLst>
                    <a:ext uri="{9D8B030D-6E8A-4147-A177-3AD203B41FA5}">
                      <a16:colId xmlns:a16="http://schemas.microsoft.com/office/drawing/2014/main" val="3713470559"/>
                    </a:ext>
                  </a:extLst>
                </a:gridCol>
              </a:tblGrid>
              <a:tr h="4367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Transmit Constellation Error in an UHR MU (dB)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>
                          <a:solidFill>
                            <a:schemeClr val="tx1"/>
                          </a:solidFill>
                        </a:rPr>
                        <a:t>Relative constellation error in an UHR RRU TB PPDU when transmit power is larger than the maximum power of UHR-MCS 7 (dB)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</a:rPr>
                        <a:t>Relative constellation error in an UHR RRU TB PPDU when transmit power is less than or equal to the maximum power of UHR-MCS 7 (dB)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940705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BPSK 1/2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243589"/>
                  </a:ext>
                </a:extLst>
              </a:tr>
              <a:tr h="1441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QPSK 1/2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809040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QPSK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-12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C00000"/>
                          </a:solidFill>
                        </a:rPr>
                        <a:t>-13</a:t>
                      </a:r>
                      <a:endParaRPr lang="en-US" sz="1050" b="1" kern="1200" dirty="0">
                        <a:solidFill>
                          <a:srgbClr val="C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C00000"/>
                          </a:solidFill>
                        </a:rPr>
                        <a:t>-27</a:t>
                      </a:r>
                      <a:endParaRPr lang="en-US" sz="1050" b="1" kern="1200" dirty="0">
                        <a:solidFill>
                          <a:srgbClr val="C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785837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QPSK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312557"/>
                  </a:ext>
                </a:extLst>
              </a:tr>
              <a:tr h="1441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16QAM 1/2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-16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154114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16QAM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C00000"/>
                          </a:solidFill>
                        </a:rPr>
                        <a:t>-18</a:t>
                      </a:r>
                      <a:endParaRPr lang="en-US" sz="1050" b="1" kern="1200" dirty="0">
                        <a:solidFill>
                          <a:srgbClr val="C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C00000"/>
                          </a:solidFill>
                        </a:rPr>
                        <a:t>-27</a:t>
                      </a:r>
                      <a:endParaRPr lang="en-US" sz="1050" b="1" kern="1200" dirty="0">
                        <a:solidFill>
                          <a:srgbClr val="C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896460"/>
                  </a:ext>
                </a:extLst>
              </a:tr>
              <a:tr h="1441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16QAM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-19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697850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16QAM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-20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C00000"/>
                          </a:solidFill>
                        </a:rPr>
                        <a:t>-20</a:t>
                      </a:r>
                      <a:endParaRPr lang="en-US" sz="1050" b="1" kern="1200" dirty="0">
                        <a:solidFill>
                          <a:srgbClr val="C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C00000"/>
                          </a:solidFill>
                        </a:rPr>
                        <a:t>-27</a:t>
                      </a:r>
                      <a:endParaRPr lang="en-US" sz="1050" b="1" kern="1200" dirty="0">
                        <a:solidFill>
                          <a:srgbClr val="C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115881"/>
                  </a:ext>
                </a:extLst>
              </a:tr>
              <a:tr h="1441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64QAM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-22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990481"/>
                  </a:ext>
                </a:extLst>
              </a:tr>
              <a:tr h="1441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64QAM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077852"/>
                  </a:ext>
                </a:extLst>
              </a:tr>
              <a:tr h="1441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64QAM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767330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256QAM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-29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C00000"/>
                          </a:solidFill>
                        </a:rPr>
                        <a:t>-29</a:t>
                      </a:r>
                      <a:endParaRPr lang="en-US" sz="1050" b="1" kern="1200" dirty="0">
                        <a:solidFill>
                          <a:srgbClr val="C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C00000"/>
                          </a:solidFill>
                        </a:rPr>
                        <a:t>-29</a:t>
                      </a:r>
                      <a:endParaRPr lang="en-US" sz="1050" b="1" kern="1200" dirty="0">
                        <a:solidFill>
                          <a:srgbClr val="C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811613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256QAM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-30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-30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336115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256QAM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-32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-32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905059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1024QAM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817184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1024QAM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042123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4096QAM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011688"/>
                  </a:ext>
                </a:extLst>
              </a:tr>
              <a:tr h="144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4096QAM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327377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Rui Cao, etc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4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420" y="623015"/>
            <a:ext cx="7770813" cy="1065213"/>
          </a:xfrm>
        </p:spPr>
        <p:txBody>
          <a:bodyPr/>
          <a:lstStyle/>
          <a:p>
            <a:r>
              <a:rPr lang="en-US" dirty="0"/>
              <a:t>Recap: Unused Tone EVM for RRU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E6C19-1D24-C994-D6A2-B82926342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51688"/>
            <a:ext cx="9372600" cy="7637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unused tone error is defined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profile reflects the effect of physical RU separation/distance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EAAF6B-7BE5-7BE2-E9E4-24705AB5F6FC}"/>
                  </a:ext>
                </a:extLst>
              </p:cNvPr>
              <p:cNvSpPr txBox="1"/>
              <p:nvPr/>
            </p:nvSpPr>
            <p:spPr>
              <a:xfrm>
                <a:off x="503268" y="2623336"/>
                <a:ext cx="8077200" cy="2558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𝑈𝑛𝑢𝑠𝑒𝑑𝑇𝑜𝑛𝑒𝐸𝑟𝑟𝑜𝑟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26,  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𝑠𝑡𝑎𝑟𝑡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1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−12,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f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if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22</m:t>
                                          </m:r>
                                          <m: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−38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dB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if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≤−2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otherwis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𝑈𝑛𝑢𝑠𝑒𝑑𝑇𝑜𝑛𝑒𝐸𝑟𝑟𝑜𝑟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26,  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𝑒𝑛𝑑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1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−12,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f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if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+1≤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22</m:t>
                                          </m:r>
                                          <m: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−38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dB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if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2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+1≤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otherwis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EAAF6B-7BE5-7BE2-E9E4-24705AB5F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8" y="2623336"/>
                <a:ext cx="8077200" cy="25582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B790681-2A1F-47FA-34ED-E8F0118AD38A}"/>
              </a:ext>
            </a:extLst>
          </p:cNvPr>
          <p:cNvSpPr txBox="1">
            <a:spLocks/>
          </p:cNvSpPr>
          <p:nvPr/>
        </p:nvSpPr>
        <p:spPr bwMode="auto">
          <a:xfrm>
            <a:off x="381000" y="5368561"/>
            <a:ext cx="8686800" cy="763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UHR TB PPDU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using RRU adopts the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same unused tone error definition and requirement as EHT TB PPDU [2].</a:t>
            </a: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076060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CBCDA-0033-DC74-570B-E2931B62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RRU </a:t>
            </a:r>
            <a:r>
              <a:rPr lang="en-US" dirty="0" err="1"/>
              <a:t>TxEVM</a:t>
            </a:r>
            <a:r>
              <a:rPr lang="en-US" dirty="0"/>
              <a:t> and unused tone EVM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3B3FA0-59F2-8A5F-8620-B486415C88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857282"/>
                <a:ext cx="8382000" cy="4391118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In-RU </a:t>
                </a:r>
                <a:r>
                  <a:rPr lang="en-US" dirty="0" err="1"/>
                  <a:t>TxEVM</a:t>
                </a:r>
                <a:r>
                  <a:rPr lang="en-US" dirty="0"/>
                  <a:t> and unused-tone EVM are defined together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Enable simple non-AP STA’s Tx power selection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Facilitate AP’s scheduling flexibility with the Rx SINR on each scheduled RU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non-AP STA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 unused tone EVM profile has good margin for STA to meet the requirement when in-RU EVM hits the limit in any configurations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AP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For OFDMA, minimum in-RU EVM of -13dB and </a:t>
                </a:r>
                <a14:m>
                  <m:oMath xmlns:m="http://schemas.openxmlformats.org/officeDocument/2006/math">
                    <m:r>
                      <m:rPr>
                        <m:sty m:val="p"/>
                        <m:brk m:alnAt="7"/>
                      </m:rPr>
                      <a:rPr lang="el-GR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en-US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22</m:t>
                    </m:r>
                  </m:oMath>
                </a14:m>
                <a:r>
                  <a:rPr lang="en-US" dirty="0"/>
                  <a:t> guarantees the farthest RU can use 1k-QAM (-35dB)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For MUMIMO, the min in-RU EVM of -13dB or -27dB allows some flexibility of user MCS allocation with limited cross- user interference.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3B3FA0-59F2-8A5F-8620-B486415C88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857282"/>
                <a:ext cx="8382000" cy="4391118"/>
              </a:xfrm>
              <a:blipFill>
                <a:blip r:embed="rId2"/>
                <a:stretch>
                  <a:fillRect l="-1018" t="-1111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7398B2-1955-D856-3606-1D2036198E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EE6D9-91EF-8B47-AE9F-4256EAD955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A34E86-C676-43B3-77AA-3C1720D9448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730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CBCDA-0033-DC74-570B-E2931B62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 </a:t>
            </a:r>
            <a:r>
              <a:rPr lang="en-US" dirty="0" err="1"/>
              <a:t>TxEVM</a:t>
            </a:r>
            <a:r>
              <a:rPr lang="en-US" dirty="0"/>
              <a:t> and unused tone EVM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B3FA0-59F2-8A5F-8620-B486415C8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DRU is proposed for OFDMA only without MUMIMO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Same philosophy as RRU can be followed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 EVM: adopt the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same transmit constellation error definition as RRU: two levels of min </a:t>
            </a:r>
            <a:r>
              <a:rPr lang="en-US" dirty="0" err="1"/>
              <a:t>TxEVM</a:t>
            </a:r>
            <a:r>
              <a:rPr lang="en-US" dirty="0"/>
              <a:t> based on MCS7 Tx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Unused tone EVM: should give some margin so that the non-AP STA can meet the requirement for various scenarios when in-band EVM meets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7398B2-1955-D856-3606-1D2036198E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EE6D9-91EF-8B47-AE9F-4256EAD955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A34E86-C676-43B3-77AA-3C1720D9448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789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847" y="321695"/>
            <a:ext cx="8800306" cy="1065213"/>
          </a:xfrm>
        </p:spPr>
        <p:txBody>
          <a:bodyPr/>
          <a:lstStyle/>
          <a:p>
            <a:r>
              <a:rPr lang="en-US" dirty="0"/>
              <a:t>Table of Transmit Constellation Error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B374C8-F5D6-1309-53CF-5B9744D411C3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1187133"/>
          <a:ext cx="7829549" cy="5288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1859">
                  <a:extLst>
                    <a:ext uri="{9D8B030D-6E8A-4147-A177-3AD203B41FA5}">
                      <a16:colId xmlns:a16="http://schemas.microsoft.com/office/drawing/2014/main" val="131599981"/>
                    </a:ext>
                  </a:extLst>
                </a:gridCol>
                <a:gridCol w="1276747">
                  <a:extLst>
                    <a:ext uri="{9D8B030D-6E8A-4147-A177-3AD203B41FA5}">
                      <a16:colId xmlns:a16="http://schemas.microsoft.com/office/drawing/2014/main" val="1198762978"/>
                    </a:ext>
                  </a:extLst>
                </a:gridCol>
                <a:gridCol w="2679632">
                  <a:extLst>
                    <a:ext uri="{9D8B030D-6E8A-4147-A177-3AD203B41FA5}">
                      <a16:colId xmlns:a16="http://schemas.microsoft.com/office/drawing/2014/main" val="2713972012"/>
                    </a:ext>
                  </a:extLst>
                </a:gridCol>
                <a:gridCol w="2771311">
                  <a:extLst>
                    <a:ext uri="{9D8B030D-6E8A-4147-A177-3AD203B41FA5}">
                      <a16:colId xmlns:a16="http://schemas.microsoft.com/office/drawing/2014/main" val="3713470559"/>
                    </a:ext>
                  </a:extLst>
                </a:gridCol>
              </a:tblGrid>
              <a:tr h="7485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Transmit Constellation Error in an UHR MU (dB)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>
                          <a:solidFill>
                            <a:schemeClr val="tx1"/>
                          </a:solidFill>
                        </a:rPr>
                        <a:t>Relative constellation error in an UHR TB PPDU </a:t>
                      </a:r>
                      <a:r>
                        <a:rPr lang="en-US" sz="1100" b="1" strike="sngStrike" kern="1200" dirty="0">
                          <a:solidFill>
                            <a:srgbClr val="FF0000"/>
                          </a:solidFill>
                        </a:rPr>
                        <a:t>using RRU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</a:rPr>
                        <a:t>when transmit power is larger than the maximum power of UHR-MCS 7 (dB)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</a:rPr>
                        <a:t>Relative constellation error in an UHR TB PPDU </a:t>
                      </a:r>
                      <a:r>
                        <a:rPr lang="en-US" sz="1100" b="1" strike="sngStrike" kern="1200" dirty="0">
                          <a:solidFill>
                            <a:srgbClr val="FF0000"/>
                          </a:solidFill>
                        </a:rPr>
                        <a:t>using RRU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</a:rPr>
                        <a:t>when transmit power is less than or equal to the maximum power of UHR-MCS 7 (dB)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940705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BPSK 1/2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24358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QPSK 1/2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809040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/>
                        <a:t>QPSK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-12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sz="105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785837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QPSK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31255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16QAM 1/2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-16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154114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/>
                        <a:t>16QAM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chemeClr val="tx1"/>
                          </a:solidFill>
                        </a:rPr>
                        <a:t>-18</a:t>
                      </a:r>
                      <a:endParaRPr lang="en-US" sz="105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89646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16QAM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-19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697850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/>
                        <a:t>16QAM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-20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chemeClr val="tx1"/>
                          </a:solidFill>
                        </a:rPr>
                        <a:t>-20</a:t>
                      </a:r>
                      <a:endParaRPr lang="en-US" sz="105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11588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64QAM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-22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99048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64QAM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07785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64QAM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767330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/>
                        <a:t>256QAM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-29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chemeClr val="tx1"/>
                          </a:solidFill>
                        </a:rPr>
                        <a:t>-29</a:t>
                      </a:r>
                      <a:endParaRPr lang="en-US" sz="105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chemeClr val="tx1"/>
                          </a:solidFill>
                        </a:rPr>
                        <a:t>-29</a:t>
                      </a:r>
                      <a:endParaRPr lang="en-US" sz="105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811613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256QAM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-30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-30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336115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256QAM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-32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-32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905059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1024QAM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817184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1024QAM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042123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4096QAM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011688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4096QAM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327377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02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420" y="623015"/>
            <a:ext cx="7770813" cy="1065213"/>
          </a:xfrm>
        </p:spPr>
        <p:txBody>
          <a:bodyPr/>
          <a:lstStyle/>
          <a:p>
            <a:r>
              <a:rPr lang="en-US" dirty="0"/>
              <a:t>Unused Tone Error Definition for DRU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E6C19-1D24-C994-D6A2-B82926342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51688"/>
            <a:ext cx="8458200" cy="7637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UHR DRU, the unused tone error can be defined similar to RRU as follows: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EAAF6B-7BE5-7BE2-E9E4-24705AB5F6FC}"/>
                  </a:ext>
                </a:extLst>
              </p:cNvPr>
              <p:cNvSpPr txBox="1"/>
              <p:nvPr/>
            </p:nvSpPr>
            <p:spPr>
              <a:xfrm>
                <a:off x="901575" y="2609360"/>
                <a:ext cx="7901766" cy="22434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𝑈𝑛𝑢𝑠𝑒𝑑𝑇𝑜𝑛𝑒𝐸𝑟𝑟𝑜𝑟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𝑅𝑀𝑆</m:t>
                          </m:r>
                        </m:sub>
                      </m:sSub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m:rPr>
                              <m:brk m:alnAt="23"/>
                            </m:r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sSub>
                                        <m:sSubPr>
                                          <m:ctrlPr>
                                            <a:rPr lang="en-US" sz="160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  <m:r>
                                        <m:rPr>
                                          <m:brk m:alnAt="23"/>
                                        </m:rP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n-US" sz="160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𝑆𝑌𝑀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supHide m:val="on"/>
                                          <m:ctrlPr>
                                            <a:rPr lang="en-US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sz="160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𝑠𝑐</m:t>
                                              </m:r>
                                            </m:sub>
                                          </m:s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∈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60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sub>
                                        <m:sup/>
                                        <m:e>
                                          <m:sSup>
                                            <m:sSupPr>
                                              <m:ctrlPr>
                                                <a:rPr lang="en-US" sz="160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𝐼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𝑢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𝑠𝑐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))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𝑄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𝑢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𝑠𝑐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))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6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nary>
                                    </m:e>
                                  </m:nary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𝑆𝑌𝑀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Ω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e>
                      </m:nary>
                    </m:oMath>
                  </m:oMathPara>
                </a14:m>
                <a:endParaRPr lang="en-US" sz="16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16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160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	</a:t>
                </a:r>
              </a:p>
              <a:p>
                <a:pPr marL="0" indent="0">
                  <a:buNone/>
                </a:pPr>
                <a:r>
                  <a:rPr lang="en-US" sz="16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is a set of subcarriers for </a:t>
                </a:r>
                <a:r>
                  <a:rPr lang="en-US" sz="1800" b="0" i="1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k</a:t>
                </a:r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-</a:t>
                </a:r>
                <a:r>
                  <a:rPr lang="en-US" sz="1800" b="0" i="0" u="none" strike="noStrike" baseline="0" dirty="0" err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th</a:t>
                </a:r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- 26-tone DRU (20MHz/40MHz </a:t>
                </a:r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DBW) </a:t>
                </a: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- </a:t>
                </a:r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52-tone DRU (60MHz/8</a:t>
                </a:r>
                <a:r>
                  <a:rPr lang="en-US" sz="1800" dirty="0">
                    <a:solidFill>
                      <a:schemeClr val="tx1"/>
                    </a:solidFill>
                  </a:rPr>
                  <a:t>0MHz</a:t>
                </a:r>
                <a:r>
                  <a:rPr lang="en-US" sz="1800" b="0" i="0" u="none" strike="noStrike" baseline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DBW)</a:t>
                </a:r>
                <a:endParaRPr lang="en-US" sz="16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EAAF6B-7BE5-7BE2-E9E4-24705AB5F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575" y="2609360"/>
                <a:ext cx="7901766" cy="2243499"/>
              </a:xfrm>
              <a:prstGeom prst="rect">
                <a:avLst/>
              </a:prstGeom>
              <a:blipFill>
                <a:blip r:embed="rId2"/>
                <a:stretch>
                  <a:fillRect l="-694" b="-3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908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420" y="623015"/>
            <a:ext cx="7770813" cy="1065213"/>
          </a:xfrm>
        </p:spPr>
        <p:txBody>
          <a:bodyPr/>
          <a:lstStyle/>
          <a:p>
            <a:r>
              <a:rPr lang="en-US" dirty="0"/>
              <a:t>DRU Unused tone EVM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E6C19-1D24-C994-D6A2-B82926342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10608"/>
            <a:ext cx="8305799" cy="34500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Rapp PA model with P=3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IBO: PA input backoff </a:t>
            </a:r>
            <a:r>
              <a:rPr lang="en-US" dirty="0" err="1"/>
              <a:t>w.r.t.</a:t>
            </a:r>
            <a:r>
              <a:rPr lang="en-US" dirty="0"/>
              <a:t> saturation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MCS =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Ntx</a:t>
            </a:r>
            <a:r>
              <a:rPr lang="en-US" dirty="0"/>
              <a:t>=</a:t>
            </a:r>
            <a:r>
              <a:rPr lang="en-US" dirty="0" err="1"/>
              <a:t>Nss</a:t>
            </a:r>
            <a:r>
              <a:rPr lang="en-US" dirty="0"/>
              <a:t>=1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num_of_packets</a:t>
            </a:r>
            <a:r>
              <a:rPr lang="en-US" dirty="0"/>
              <a:t> = 100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Init_sym</a:t>
            </a:r>
            <a:r>
              <a:rPr lang="en-US" dirty="0"/>
              <a:t> = 16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Detailed unused tone EVM test results in the appendix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B24D6A5-339B-6730-34EF-B68B476B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/>
              <a:t>Rui Cao, etc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460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2916</Words>
  <Application>Microsoft Office PowerPoint</Application>
  <PresentationFormat>On-screen Show (4:3)</PresentationFormat>
  <Paragraphs>888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Arial</vt:lpstr>
      <vt:lpstr>Calibri</vt:lpstr>
      <vt:lpstr>Cambria Math</vt:lpstr>
      <vt:lpstr>Times New Roman</vt:lpstr>
      <vt:lpstr>Office Theme</vt:lpstr>
      <vt:lpstr>Document</vt:lpstr>
      <vt:lpstr>EVM Definition for UHR DRU TB PPDU Followup</vt:lpstr>
      <vt:lpstr>Introduction</vt:lpstr>
      <vt:lpstr>Recap: Transmit Constellation Error Definition</vt:lpstr>
      <vt:lpstr>Recap: Unused Tone EVM for RRU</vt:lpstr>
      <vt:lpstr>RRU TxEVM and unused tone EVM</vt:lpstr>
      <vt:lpstr>DRU TxEVM and unused tone EVM</vt:lpstr>
      <vt:lpstr>Table of Transmit Constellation Error Definition</vt:lpstr>
      <vt:lpstr>Unused Tone Error Definition for DRU</vt:lpstr>
      <vt:lpstr>DRU Unused tone EVM Analysis</vt:lpstr>
      <vt:lpstr>DRU unused tone EVM results</vt:lpstr>
      <vt:lpstr>Discussions of Observation</vt:lpstr>
      <vt:lpstr>DRU Unused tone EVM Proposal</vt:lpstr>
      <vt:lpstr>Discussions on single EVM value</vt:lpstr>
      <vt:lpstr>Summary</vt:lpstr>
      <vt:lpstr>Reference</vt:lpstr>
      <vt:lpstr>PowerPoint Presentation</vt:lpstr>
      <vt:lpstr>SP2</vt:lpstr>
      <vt:lpstr>PowerPoint Presentation</vt:lpstr>
      <vt:lpstr>PowerPoint Presentation</vt:lpstr>
      <vt:lpstr>PowerPoint Presentation</vt:lpstr>
      <vt:lpstr>Recap [1, 2]: Transmit Constellation Error for UHR RRU TB PPDU</vt:lpstr>
      <vt:lpstr>20MHz </vt:lpstr>
      <vt:lpstr>40MHz </vt:lpstr>
      <vt:lpstr>80MHz </vt:lpstr>
      <vt:lpstr>PA’s Impact on Subcarrier Power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2345</cp:revision>
  <cp:lastPrinted>1601-01-01T00:00:00Z</cp:lastPrinted>
  <dcterms:created xsi:type="dcterms:W3CDTF">2015-10-31T00:33:08Z</dcterms:created>
  <dcterms:modified xsi:type="dcterms:W3CDTF">2025-07-22T05:55:04Z</dcterms:modified>
</cp:coreProperties>
</file>