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70" r:id="rId4"/>
    <p:sldId id="282" r:id="rId5"/>
    <p:sldId id="278" r:id="rId6"/>
    <p:sldId id="283" r:id="rId7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77" d="100"/>
          <a:sy n="77" d="100"/>
        </p:scale>
        <p:origin x="161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9" Type="http://customschemas.google.com/relationships/presentationmetadata" Target="metadata"/><Relationship Id="rId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543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4895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489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068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1ECB019F-8A35-DBFF-4754-627C3C464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>
            <a:extLst>
              <a:ext uri="{FF2B5EF4-FFF2-40B4-BE49-F238E27FC236}">
                <a16:creationId xmlns:a16="http://schemas.microsoft.com/office/drawing/2014/main" id="{07475D50-A5BA-B3A9-1080-149C473A34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>
            <a:extLst>
              <a:ext uri="{FF2B5EF4-FFF2-40B4-BE49-F238E27FC236}">
                <a16:creationId xmlns:a16="http://schemas.microsoft.com/office/drawing/2014/main" id="{E7CBCEBC-2E43-1AD7-55F8-0E3B26E9AB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>
            <a:extLst>
              <a:ext uri="{FF2B5EF4-FFF2-40B4-BE49-F238E27FC236}">
                <a16:creationId xmlns:a16="http://schemas.microsoft.com/office/drawing/2014/main" id="{24050BDF-12FD-3005-9001-ED6D90398B7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10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802.11-25/1190r1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/>
              <a:t>Misc. PHY Topics 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2025-07-23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796441166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Dignus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-Jan 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Moelker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1 – </a:t>
            </a:r>
            <a:r>
              <a:rPr lang="en-US" sz="2800" dirty="0" err="1"/>
              <a:t>Nltf</a:t>
            </a:r>
            <a:r>
              <a:rPr lang="en-US" sz="2800" dirty="0"/>
              <a:t> in DL OFDMA+MU-MIMO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in D0.3 (page 290):</a:t>
            </a:r>
            <a:endParaRPr lang="en-US" sz="18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b="0" dirty="0"/>
              <a:t>In order to improve the MIMO channel estimation for the reception of </a:t>
            </a:r>
            <a:r>
              <a:rPr lang="en-US" sz="1600" b="0" dirty="0">
                <a:highlight>
                  <a:srgbClr val="FFFF00"/>
                </a:highlight>
              </a:rPr>
              <a:t>non-OFDMA</a:t>
            </a:r>
            <a:r>
              <a:rPr lang="en-US" sz="1600" b="0" dirty="0"/>
              <a:t> UHR MU PPDU or UHR sounding NDP, the number of UHR-LTFs may be larger than the initial number of UHR-LTFs determined by the total number of spatial streams. If additional UHR-LTFs are used, then the total number of UHR-LTFs (which is signaled separately from </a:t>
            </a:r>
            <a:r>
              <a:rPr lang="en-US" sz="1600" b="0" dirty="0" err="1"/>
              <a:t>Nss</a:t>
            </a:r>
            <a:r>
              <a:rPr lang="en-US" sz="1600" b="0" dirty="0"/>
              <a:t>) shall be no more than twice the initial number of UHR-LTFs determined by the number of spatial streams as shown in Table 38-39 (Initial number of UHRLTFs required for different number of spatial streams), </a:t>
            </a:r>
            <a:r>
              <a:rPr lang="en-US" sz="1600" b="0" dirty="0">
                <a:highlight>
                  <a:srgbClr val="FFFF00"/>
                </a:highlight>
              </a:rPr>
              <a:t>and</a:t>
            </a:r>
            <a:r>
              <a:rPr lang="en-US" sz="1600" dirty="0">
                <a:highlight>
                  <a:srgbClr val="FFFF00"/>
                </a:highlight>
              </a:rPr>
              <a:t> </a:t>
            </a:r>
            <a:r>
              <a:rPr lang="en-US" sz="1600" b="0" dirty="0">
                <a:highlight>
                  <a:srgbClr val="FFFF00"/>
                </a:highlight>
              </a:rPr>
              <a:t>chosen from the set {2 4 8}</a:t>
            </a:r>
            <a:r>
              <a:rPr lang="en-US" sz="1600" b="0" dirty="0"/>
              <a:t>. Supporting additional UHR-LTFs is optional for the receiver.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It makes sense to us to expand this limitation of using the set {2,4,8} to any MU PPDU carrying MU-MIMO in one of the RU (partial BW MU-MIMO)</a:t>
            </a:r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696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2 – COSR padding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7"/>
            <a:ext cx="8102065" cy="4852549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in D0.3 (page 312):</a:t>
            </a:r>
            <a:endParaRPr lang="en-US" sz="1800" b="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0" dirty="0"/>
              <a:t>For a </a:t>
            </a:r>
            <a:r>
              <a:rPr lang="en-US" sz="1600" b="0" dirty="0">
                <a:highlight>
                  <a:srgbClr val="FFFF00"/>
                </a:highlight>
              </a:rPr>
              <a:t>UHR MU PPDU </a:t>
            </a:r>
            <a:r>
              <a:rPr lang="en-US" sz="1600" b="0" dirty="0"/>
              <a:t>with the Co-BF or Co-SR transmission, the nominal packet padding value shall be equal to 20 </a:t>
            </a:r>
            <a:r>
              <a:rPr lang="en-US" sz="1600" b="0" dirty="0" err="1"/>
              <a:t>μs</a:t>
            </a:r>
            <a:r>
              <a:rPr lang="en-US" sz="1600" b="0" dirty="0"/>
              <a:t>, and the pre-FEC padding factor α shall be equal to 4. This leads to a fixed value equal to </a:t>
            </a:r>
            <a:r>
              <a:rPr lang="el-GR" sz="1600" b="0" dirty="0"/>
              <a:t>20 μ</a:t>
            </a:r>
            <a:r>
              <a:rPr lang="en-US" sz="1600" b="0" dirty="0"/>
              <a:t>s.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n-US" altLang="en-US" sz="1800" b="0" dirty="0">
                <a:solidFill>
                  <a:schemeClr val="tx1"/>
                </a:solidFill>
              </a:rPr>
              <a:t>However Co-SR is not limited to UHR (can use EHT). It makes sense to extend this to Co-SR in general to unify the design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000" b="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000" b="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000" b="0" dirty="0">
              <a:solidFill>
                <a:schemeClr val="tx1"/>
              </a:solidFill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in the SFD: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Use fixed values for the following fields in the Co</a:t>
            </a:r>
            <a:r>
              <a:rPr lang="en-US" altLang="en-US" sz="1600" b="0" u="sng" dirty="0">
                <a:solidFill>
                  <a:srgbClr val="00808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BF transmission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UHR-SIG MCS is fixed to MCS0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Spatial Reuse is fixed to ‘PSR_AND_NON_SRG_OBSS_PD_PROHIBITED’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LDPC Extra Symbol Segment is fixed to 1</a:t>
            </a:r>
            <a:endParaRPr lang="en-US" altLang="en-US" sz="1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PE </a:t>
            </a:r>
            <a:r>
              <a:rPr lang="en-US" altLang="en-US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Disambiguity</a:t>
            </a: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fixed to 1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GB" sz="1600" dirty="0"/>
              <a:t>[Motion #433, [264] and [393, 326, 322, 323]]</a:t>
            </a:r>
            <a:endParaRPr lang="en-US" sz="1600" b="1" dirty="0"/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endParaRPr lang="en-US" sz="1600" b="1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r>
              <a:rPr lang="en-US" sz="1800" b="0" dirty="0"/>
              <a:t>It makes sense to extend “</a:t>
            </a:r>
            <a:r>
              <a:rPr lang="en-US" altLang="en-US" sz="1800" b="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LDPC Extra Symbol Segment is fixed to 1” to Co-SR to align with Co-BF design</a:t>
            </a: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BE966C-9B2E-7960-10A4-399D87CF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9460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10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SFD: The number of LTF is limited to the set {2,4,8} for any MU PPDU carrying MU-MIMO in at least one RU or MRU</a:t>
            </a:r>
            <a:endParaRPr lang="en-US"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0323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7" name="Google Shape;169;g2aa31e5db9d_0_19"/>
          <p:cNvSpPr txBox="1">
            <a:spLocks/>
          </p:cNvSpPr>
          <p:nvPr/>
        </p:nvSpPr>
        <p:spPr>
          <a:xfrm>
            <a:off x="838200" y="2124456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SFD: </a:t>
            </a:r>
          </a:p>
          <a:p>
            <a:pPr lvl="1"/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altLang="en-US" sz="1600" b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LDPC Extra Symbol Segment is fixed to 1” </a:t>
            </a:r>
            <a:r>
              <a:rPr lang="en-US" altLang="en-US" sz="1800" b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</a:t>
            </a:r>
            <a:r>
              <a:rPr lang="en-US" altLang="en-US" sz="1800" b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CoSR</a:t>
            </a:r>
            <a:r>
              <a:rPr lang="en-US" altLang="en-US" sz="1800" b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modes transmissions that use LDPC</a:t>
            </a:r>
          </a:p>
          <a:p>
            <a:pPr marL="457200" lvl="1" indent="0">
              <a:buNone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>
          <a:extLst>
            <a:ext uri="{FF2B5EF4-FFF2-40B4-BE49-F238E27FC236}">
              <a16:creationId xmlns:a16="http://schemas.microsoft.com/office/drawing/2014/main" id="{EBA8D7B6-8D42-40B0-0634-B976E3645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>
            <a:extLst>
              <a:ext uri="{FF2B5EF4-FFF2-40B4-BE49-F238E27FC236}">
                <a16:creationId xmlns:a16="http://schemas.microsoft.com/office/drawing/2014/main" id="{0735EC34-F73B-77AA-4F40-43D4B06BFF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SP#3</a:t>
            </a:r>
            <a:endParaRPr dirty="0"/>
          </a:p>
        </p:txBody>
      </p:sp>
      <p:sp>
        <p:nvSpPr>
          <p:cNvPr id="169" name="Google Shape;169;g2aa31e5db9d_0_19">
            <a:extLst>
              <a:ext uri="{FF2B5EF4-FFF2-40B4-BE49-F238E27FC236}">
                <a16:creationId xmlns:a16="http://schemas.microsoft.com/office/drawing/2014/main" id="{3CB2A99B-AD53-626D-0BD4-8D53C1E75AC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modify the text in D0.3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(page 312) </a:t>
            </a: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as follows (changes highlighted in yellow):</a:t>
            </a:r>
          </a:p>
          <a:p>
            <a:pPr indent="0">
              <a:spcBef>
                <a:spcPts val="1000"/>
              </a:spcBef>
              <a:buNone/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/>
              <a:t>For a </a:t>
            </a:r>
            <a:r>
              <a:rPr lang="en-US" sz="1600" strike="sngStrike" dirty="0">
                <a:highlight>
                  <a:srgbClr val="FFFF00"/>
                </a:highlight>
              </a:rPr>
              <a:t>UHR MU</a:t>
            </a:r>
            <a:r>
              <a:rPr lang="en-US" sz="1600" strike="sngStrike" dirty="0"/>
              <a:t> </a:t>
            </a:r>
            <a:r>
              <a:rPr lang="en-US" sz="1600" dirty="0"/>
              <a:t>PPDU with </a:t>
            </a:r>
            <a:r>
              <a:rPr lang="en-US" sz="1600" strike="sngStrike" dirty="0">
                <a:highlight>
                  <a:srgbClr val="FFFF00"/>
                </a:highlight>
              </a:rPr>
              <a:t>the</a:t>
            </a:r>
            <a:r>
              <a:rPr lang="en-US" sz="1600" dirty="0"/>
              <a:t> a Co-BF or </a:t>
            </a:r>
            <a:r>
              <a:rPr lang="en-US" sz="1600" dirty="0">
                <a:highlight>
                  <a:srgbClr val="FFFF00"/>
                </a:highlight>
              </a:rPr>
              <a:t>any mode of </a:t>
            </a:r>
            <a:r>
              <a:rPr lang="en-US" sz="1600" dirty="0"/>
              <a:t>Co-SR transmission, the nominal packet padding value shall be equal to 20 </a:t>
            </a:r>
            <a:r>
              <a:rPr lang="en-US" sz="1600" dirty="0" err="1"/>
              <a:t>μs</a:t>
            </a:r>
            <a:r>
              <a:rPr lang="en-US" sz="1600" dirty="0"/>
              <a:t>, and the pre-FEC padding factor α shall be equal to 4. This leads to a fixed TPE value equal to </a:t>
            </a:r>
            <a:r>
              <a:rPr lang="el-GR" sz="1600" dirty="0"/>
              <a:t>20 μ</a:t>
            </a:r>
            <a:r>
              <a:rPr lang="en-US" sz="1600" dirty="0"/>
              <a:t>s.</a:t>
            </a:r>
          </a:p>
        </p:txBody>
      </p:sp>
      <p:sp>
        <p:nvSpPr>
          <p:cNvPr id="170" name="Google Shape;170;g2aa31e5db9d_0_19">
            <a:extLst>
              <a:ext uri="{FF2B5EF4-FFF2-40B4-BE49-F238E27FC236}">
                <a16:creationId xmlns:a16="http://schemas.microsoft.com/office/drawing/2014/main" id="{FB198BF0-867F-3D41-D8BB-CDECB7A871D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1" name="Google Shape;171;g2aa31e5db9d_0_19">
            <a:extLst>
              <a:ext uri="{FF2B5EF4-FFF2-40B4-BE49-F238E27FC236}">
                <a16:creationId xmlns:a16="http://schemas.microsoft.com/office/drawing/2014/main" id="{C93345CC-3EF1-5A20-6285-29078FCFFE2A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>
            <a:extLst>
              <a:ext uri="{FF2B5EF4-FFF2-40B4-BE49-F238E27FC236}">
                <a16:creationId xmlns:a16="http://schemas.microsoft.com/office/drawing/2014/main" id="{7788C87A-D95D-E990-7100-15630B77584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611251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78608</TotalTime>
  <Words>645</Words>
  <Application>Microsoft Office PowerPoint</Application>
  <PresentationFormat>On-screen Show (4:3)</PresentationFormat>
  <Paragraphs>107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Noto Sans Symbols</vt:lpstr>
      <vt:lpstr>Symbol</vt:lpstr>
      <vt:lpstr>Times New Roman</vt:lpstr>
      <vt:lpstr>802-11-Submission</vt:lpstr>
      <vt:lpstr>Misc. PHY Topics </vt:lpstr>
      <vt:lpstr>Topic 1 – Nltf in DL OFDMA+MU-MIMO</vt:lpstr>
      <vt:lpstr>Topic 2 – COSR padding</vt:lpstr>
      <vt:lpstr>SP#1</vt:lpstr>
      <vt:lpstr>SP#2</vt:lpstr>
      <vt:lpstr>SP#3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163</cp:revision>
  <dcterms:created xsi:type="dcterms:W3CDTF">2007-05-21T21:00:37Z</dcterms:created>
  <dcterms:modified xsi:type="dcterms:W3CDTF">2025-07-23T09:05:35Z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