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05" r:id="rId3"/>
    <p:sldId id="407" r:id="rId4"/>
    <p:sldId id="406" r:id="rId5"/>
    <p:sldId id="365" r:id="rId6"/>
    <p:sldId id="396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3067" autoAdjust="0"/>
  </p:normalViewPr>
  <p:slideViewPr>
    <p:cSldViewPr>
      <p:cViewPr varScale="1">
        <p:scale>
          <a:sx n="78" d="100"/>
          <a:sy n="78" d="100"/>
        </p:scale>
        <p:origin x="9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5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07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3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36774" y="332601"/>
            <a:ext cx="33087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802.11-25/1184r1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/>
              <a:t>Padding requirement for cross-BSS Trigger frame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2025-07-15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16590"/>
              </p:ext>
            </p:extLst>
          </p:nvPr>
        </p:nvGraphicFramePr>
        <p:xfrm>
          <a:off x="609600" y="2819400"/>
          <a:ext cx="8153399" cy="159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Jason Yuchen Guo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46" y="1617415"/>
            <a:ext cx="8305800" cy="1371600"/>
          </a:xfrm>
        </p:spPr>
        <p:txBody>
          <a:bodyPr/>
          <a:lstStyle/>
          <a:p>
            <a:r>
              <a:rPr lang="en-US" altLang="zh-CN" sz="1600" dirty="0"/>
              <a:t>For a TB PPDU transmission, a user needs a plenty of MAC padding to respond TB PPDU (</a:t>
            </a:r>
            <a:r>
              <a:rPr lang="en-US" altLang="zh-CN" sz="1600" i="1" dirty="0" err="1"/>
              <a:t>MinTrigProcTime</a:t>
            </a:r>
            <a:r>
              <a:rPr lang="en-US" altLang="zh-CN" sz="1600" dirty="0"/>
              <a:t>: 0/8/16 us).</a:t>
            </a:r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E1B0B9E-D8F1-4E6F-AC0F-DC6F615BA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296" y="2362200"/>
            <a:ext cx="6925407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3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CBF5C891-609D-4800-8CC5-913D11251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07" y="4480599"/>
            <a:ext cx="7957278" cy="208652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8C7D4D8-02CA-466F-B2D9-DF322D43B0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19" y="2432872"/>
            <a:ext cx="7864054" cy="1867194"/>
          </a:xfrm>
          <a:prstGeom prst="rect">
            <a:avLst/>
          </a:prstGeom>
        </p:spPr>
      </p:pic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46" y="1617415"/>
            <a:ext cx="8305800" cy="1371600"/>
          </a:xfrm>
        </p:spPr>
        <p:txBody>
          <a:bodyPr/>
          <a:lstStyle/>
          <a:p>
            <a:r>
              <a:rPr lang="en-US" altLang="zh-CN" sz="1600" dirty="0"/>
              <a:t>For cross BSS sounding, the BFRP TF is sent assume the other AP will parse the TF itself, prepare the </a:t>
            </a:r>
            <a:r>
              <a:rPr lang="en-US" altLang="zh-CN" sz="1600" dirty="0" err="1"/>
              <a:t>TRIGvector</a:t>
            </a:r>
            <a:r>
              <a:rPr lang="en-US" altLang="zh-CN" sz="1600" dirty="0"/>
              <a:t>, and then receive the BF report. The other AP also needs a MAC padding requirement for these reception and processing. </a:t>
            </a:r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/>
              <a:t>Padding requirement for cross-BSS Trigger frame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913B4CAA-73DE-4E25-8CFE-2D08F6B0D798}"/>
              </a:ext>
            </a:extLst>
          </p:cNvPr>
          <p:cNvSpPr/>
          <p:nvPr/>
        </p:nvSpPr>
        <p:spPr>
          <a:xfrm>
            <a:off x="4267200" y="2357367"/>
            <a:ext cx="827720" cy="153810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679DFE08-E540-4F9A-88FD-2F063038B721}"/>
              </a:ext>
            </a:extLst>
          </p:cNvPr>
          <p:cNvSpPr/>
          <p:nvPr/>
        </p:nvSpPr>
        <p:spPr>
          <a:xfrm>
            <a:off x="7917829" y="2743365"/>
            <a:ext cx="827721" cy="16779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A9630064-C3AB-4F9E-883A-AAF4F93855C2}"/>
              </a:ext>
            </a:extLst>
          </p:cNvPr>
          <p:cNvSpPr/>
          <p:nvPr/>
        </p:nvSpPr>
        <p:spPr>
          <a:xfrm>
            <a:off x="3124200" y="4480599"/>
            <a:ext cx="1904999" cy="131384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1B291F16-B845-41DF-A0DA-7F40970C2A10}"/>
              </a:ext>
            </a:extLst>
          </p:cNvPr>
          <p:cNvSpPr/>
          <p:nvPr/>
        </p:nvSpPr>
        <p:spPr>
          <a:xfrm>
            <a:off x="6782330" y="4875790"/>
            <a:ext cx="1828270" cy="14488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47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46" y="1791926"/>
            <a:ext cx="8305800" cy="1371600"/>
          </a:xfrm>
        </p:spPr>
        <p:txBody>
          <a:bodyPr/>
          <a:lstStyle/>
          <a:p>
            <a:r>
              <a:rPr lang="en-US" altLang="zh-CN" sz="1600" dirty="0"/>
              <a:t>The time required by the other AP can be:</a:t>
            </a:r>
          </a:p>
          <a:p>
            <a:pPr lvl="1"/>
            <a:r>
              <a:rPr lang="en-US" altLang="zh-CN" sz="1600" dirty="0"/>
              <a:t> pre-negotiated during MAPC setup period</a:t>
            </a:r>
          </a:p>
          <a:p>
            <a:pPr lvl="1"/>
            <a:r>
              <a:rPr lang="en-US" altLang="zh-CN" sz="1600" dirty="0"/>
              <a:t> or set to a fixed value (e.g., 16us, preferred for simplicity).</a:t>
            </a:r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/>
              <a:t>Padding requirement for cross-BSS Trigger frame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9E1D10DD-ACAB-470D-938C-FC09EFEA4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46" y="2944065"/>
            <a:ext cx="7800975" cy="187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8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762000"/>
          </a:xfrm>
        </p:spPr>
        <p:txBody>
          <a:bodyPr/>
          <a:lstStyle/>
          <a:p>
            <a:r>
              <a:rPr lang="en-US" altLang="zh-CN" sz="1800" dirty="0"/>
              <a:t>In this contribution, we discuss the padding requirement for cross-BSS Trigger frame during sounding procedure.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an AP transmits BFRP trigger frame during a cross BSS sounding or joint sounding, the AP shall ensure the MAC padding duration is larger than a fixed value (value TBD).</a:t>
            </a:r>
            <a:endParaRPr lang="en-US" altLang="zh-CN" sz="1400" dirty="0">
              <a:solidFill>
                <a:srgbClr val="1E1EFA"/>
              </a:solidFill>
            </a:endParaRP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237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11-24-0209-16-00bn-specification-framework-for-tgbn,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Ross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Jian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Yu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(Huawei)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11-24-1542-05-00bn-sounding-schemes-for-coordinated-beamforming,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Sameer Vermani (Qualcomm)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120311</TotalTime>
  <Words>300</Words>
  <Application>Microsoft Office PowerPoint</Application>
  <PresentationFormat>全屏显示(4:3)</PresentationFormat>
  <Paragraphs>55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Times New Roman</vt:lpstr>
      <vt:lpstr>802-11-Submission</vt:lpstr>
      <vt:lpstr>Padding requirement for cross-BSS Trigger frame</vt:lpstr>
      <vt:lpstr>Background</vt:lpstr>
      <vt:lpstr>Padding requirement for cross-BSS Trigger frame</vt:lpstr>
      <vt:lpstr>Padding requirement for cross-BSS Trigger frame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2028</cp:revision>
  <cp:lastPrinted>1998-02-10T13:28:06Z</cp:lastPrinted>
  <dcterms:created xsi:type="dcterms:W3CDTF">2013-11-12T18:41:50Z</dcterms:created>
  <dcterms:modified xsi:type="dcterms:W3CDTF">2025-07-27T08:20:31Z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1752807622</vt:lpwstr>
  </property>
</Properties>
</file>