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05" r:id="rId3"/>
    <p:sldId id="407" r:id="rId4"/>
    <p:sldId id="406" r:id="rId5"/>
    <p:sldId id="365" r:id="rId6"/>
    <p:sldId id="396" r:id="rId7"/>
    <p:sldId id="27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90FA93"/>
    <a:srgbClr val="FFFF99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3067" autoAdjust="0"/>
  </p:normalViewPr>
  <p:slideViewPr>
    <p:cSldViewPr>
      <p:cViewPr varScale="1">
        <p:scale>
          <a:sx n="78" d="100"/>
          <a:sy n="78" d="100"/>
        </p:scale>
        <p:origin x="9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5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07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3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802.11-25/1184r0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July</a:t>
            </a:r>
            <a:r>
              <a:rPr lang="en-US" sz="1800" b="1" dirty="0"/>
              <a:t> 2025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/>
              <a:t>Padding requirement for cross-BSS Trigger frame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70081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2025-07-15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16590"/>
              </p:ext>
            </p:extLst>
          </p:nvPr>
        </p:nvGraphicFramePr>
        <p:xfrm>
          <a:off x="609600" y="2819400"/>
          <a:ext cx="8153399" cy="159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4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Jason Yuchen Guo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Genadiy Tsodik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46" y="1617415"/>
            <a:ext cx="8305800" cy="1371600"/>
          </a:xfrm>
        </p:spPr>
        <p:txBody>
          <a:bodyPr/>
          <a:lstStyle/>
          <a:p>
            <a:r>
              <a:rPr lang="en-US" altLang="zh-CN" sz="1600" dirty="0"/>
              <a:t>For a TB PPDU transmission, a user needs a plenty of MAC padding to respond TB PPDU (</a:t>
            </a:r>
            <a:r>
              <a:rPr lang="en-US" altLang="zh-CN" sz="1600" i="1" dirty="0" err="1"/>
              <a:t>MinTrigProcTime</a:t>
            </a:r>
            <a:r>
              <a:rPr lang="en-US" altLang="zh-CN" sz="1600" dirty="0"/>
              <a:t>: 0/8/16 us).</a:t>
            </a:r>
          </a:p>
          <a:p>
            <a:endParaRPr lang="zh-CN" altLang="en-US" sz="1400" dirty="0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5" name="Rectangle 89">
            <a:extLst>
              <a:ext uri="{FF2B5EF4-FFF2-40B4-BE49-F238E27FC236}">
                <a16:creationId xmlns:a16="http://schemas.microsoft.com/office/drawing/2014/main" id="{048B1BBC-12F4-4DC6-B2E5-D32FDFFF3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E1B0B9E-D8F1-4E6F-AC0F-DC6F615BAE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296" y="2362200"/>
            <a:ext cx="6925407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3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CBF5C891-609D-4800-8CC5-913D11251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307" y="4480599"/>
            <a:ext cx="7957278" cy="208652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8C7D4D8-02CA-466F-B2D9-DF322D43B0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919" y="2432872"/>
            <a:ext cx="7864054" cy="1867194"/>
          </a:xfrm>
          <a:prstGeom prst="rect">
            <a:avLst/>
          </a:prstGeom>
        </p:spPr>
      </p:pic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46" y="1617415"/>
            <a:ext cx="8305800" cy="1371600"/>
          </a:xfrm>
        </p:spPr>
        <p:txBody>
          <a:bodyPr/>
          <a:lstStyle/>
          <a:p>
            <a:r>
              <a:rPr lang="en-US" altLang="zh-CN" sz="1600" dirty="0"/>
              <a:t>For cross BSS sounding, the BFRP TF is sent assume the other AP will parse the TF itself, prepare the </a:t>
            </a:r>
            <a:r>
              <a:rPr lang="en-US" altLang="zh-CN" sz="1600" dirty="0" err="1"/>
              <a:t>TRIGvector</a:t>
            </a:r>
            <a:r>
              <a:rPr lang="en-US" altLang="zh-CN" sz="1600" dirty="0"/>
              <a:t>, and then receive the BF report. The other AP also needs a MAC padding requirement for these reception and processing. </a:t>
            </a:r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/>
              <a:t>Padding requirement for cross-BSS Trigger frame</a:t>
            </a:r>
            <a:endParaRPr lang="zh-CN" altLang="en-US" dirty="0"/>
          </a:p>
        </p:txBody>
      </p:sp>
      <p:sp>
        <p:nvSpPr>
          <p:cNvPr id="5" name="Rectangle 89">
            <a:extLst>
              <a:ext uri="{FF2B5EF4-FFF2-40B4-BE49-F238E27FC236}">
                <a16:creationId xmlns:a16="http://schemas.microsoft.com/office/drawing/2014/main" id="{048B1BBC-12F4-4DC6-B2E5-D32FDFFF3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913B4CAA-73DE-4E25-8CFE-2D08F6B0D798}"/>
              </a:ext>
            </a:extLst>
          </p:cNvPr>
          <p:cNvSpPr/>
          <p:nvPr/>
        </p:nvSpPr>
        <p:spPr>
          <a:xfrm>
            <a:off x="4267200" y="2357367"/>
            <a:ext cx="827720" cy="153810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679DFE08-E540-4F9A-88FD-2F063038B721}"/>
              </a:ext>
            </a:extLst>
          </p:cNvPr>
          <p:cNvSpPr/>
          <p:nvPr/>
        </p:nvSpPr>
        <p:spPr>
          <a:xfrm>
            <a:off x="7917829" y="2743365"/>
            <a:ext cx="827721" cy="16779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A9630064-C3AB-4F9E-883A-AAF4F93855C2}"/>
              </a:ext>
            </a:extLst>
          </p:cNvPr>
          <p:cNvSpPr/>
          <p:nvPr/>
        </p:nvSpPr>
        <p:spPr>
          <a:xfrm>
            <a:off x="3124200" y="4480599"/>
            <a:ext cx="1904999" cy="131384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1B291F16-B845-41DF-A0DA-7F40970C2A10}"/>
              </a:ext>
            </a:extLst>
          </p:cNvPr>
          <p:cNvSpPr/>
          <p:nvPr/>
        </p:nvSpPr>
        <p:spPr>
          <a:xfrm>
            <a:off x="6782330" y="4875790"/>
            <a:ext cx="1828270" cy="144881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47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189722D-1E20-4FA9-BD7C-BDBBC0D6E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46" y="1791926"/>
            <a:ext cx="8305800" cy="1371600"/>
          </a:xfrm>
        </p:spPr>
        <p:txBody>
          <a:bodyPr/>
          <a:lstStyle/>
          <a:p>
            <a:r>
              <a:rPr lang="en-US" altLang="zh-CN" sz="1600" dirty="0"/>
              <a:t>The time required by the other AP can be:</a:t>
            </a:r>
          </a:p>
          <a:p>
            <a:pPr lvl="1"/>
            <a:r>
              <a:rPr lang="en-US" altLang="zh-CN" sz="1600" dirty="0"/>
              <a:t> pre-negotiated during MAPC setup period</a:t>
            </a:r>
          </a:p>
          <a:p>
            <a:pPr lvl="1"/>
            <a:r>
              <a:rPr lang="en-US" altLang="zh-CN" sz="1600" dirty="0"/>
              <a:t> or set to a fixed value (e.g., 16us, preferred for simplicity).</a:t>
            </a:r>
          </a:p>
          <a:p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B9CB88B-6962-4D8F-A4CF-DCFEE3F92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5803B7A-7A3E-4105-9C01-4EB7ABCDD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/>
              <a:t>Padding requirement for cross-BSS Trigger frame</a:t>
            </a:r>
            <a:endParaRPr lang="zh-CN" altLang="en-US" dirty="0"/>
          </a:p>
        </p:txBody>
      </p:sp>
      <p:sp>
        <p:nvSpPr>
          <p:cNvPr id="5" name="Rectangle 89">
            <a:extLst>
              <a:ext uri="{FF2B5EF4-FFF2-40B4-BE49-F238E27FC236}">
                <a16:creationId xmlns:a16="http://schemas.microsoft.com/office/drawing/2014/main" id="{048B1BBC-12F4-4DC6-B2E5-D32FDFFF3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9E1D10DD-ACAB-470D-938C-FC09EFEA4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46" y="2944065"/>
            <a:ext cx="7800975" cy="187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8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762000"/>
          </a:xfrm>
        </p:spPr>
        <p:txBody>
          <a:bodyPr/>
          <a:lstStyle/>
          <a:p>
            <a:r>
              <a:rPr lang="en-US" altLang="zh-CN" sz="1800" dirty="0"/>
              <a:t>In this contribution, we discuss the padding requirement for cross-BSS Trigger frame during sounding procedure.</a:t>
            </a:r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141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572000"/>
          </a:xfrm>
        </p:spPr>
        <p:txBody>
          <a:bodyPr/>
          <a:lstStyle/>
          <a:p>
            <a:r>
              <a:rPr lang="en-US" altLang="zh-CN" sz="2000" dirty="0"/>
              <a:t>Do you agree to add the following into 11bn SFD?</a:t>
            </a:r>
          </a:p>
          <a:p>
            <a:pPr lvl="1"/>
            <a:r>
              <a:rPr lang="en-US" altLang="zh-CN" sz="1600" dirty="0"/>
              <a:t>When an AP transmits BFRP trigger frame during a cross BSS sounding or joint sounding, the AP shall ensure the MAC padding duration is larger than a predefined value (e.g., 16us).</a:t>
            </a:r>
          </a:p>
          <a:p>
            <a:pPr lvl="2"/>
            <a:endParaRPr lang="en-US" altLang="zh-CN" sz="1400" dirty="0">
              <a:solidFill>
                <a:srgbClr val="1E1EFA"/>
              </a:solidFill>
            </a:endParaRPr>
          </a:p>
          <a:p>
            <a:pPr lvl="1"/>
            <a:endParaRPr lang="en-US" altLang="zh-CN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237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11-24-0209-16-00bn-specification-framework-for-tgbn,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Ross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Jian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Yu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(Huawei)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11-24-1542-05-00bn-sounding-schemes-for-coordinated-beamforming,</a:t>
            </a:r>
            <a:r>
              <a:rPr lang="zh-CN" altLang="en-US" sz="1800" b="0" dirty="0"/>
              <a:t> </a:t>
            </a:r>
            <a:r>
              <a:rPr lang="en-US" altLang="zh-CN" sz="1800" b="0" dirty="0"/>
              <a:t>Sameer Vermani (Qualcomm)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120282</TotalTime>
  <Words>303</Words>
  <Application>Microsoft Office PowerPoint</Application>
  <PresentationFormat>全屏显示(4:3)</PresentationFormat>
  <Paragraphs>55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Times New Roman</vt:lpstr>
      <vt:lpstr>802-11-Submission</vt:lpstr>
      <vt:lpstr>Padding requirement for cross-BSS Trigger frame</vt:lpstr>
      <vt:lpstr>Background</vt:lpstr>
      <vt:lpstr>Padding requirement for cross-BSS Trigger frame</vt:lpstr>
      <vt:lpstr>Padding requirement for cross-BSS Trigger frame</vt:lpstr>
      <vt:lpstr>Summary</vt:lpstr>
      <vt:lpstr>Straw Poll #1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2025</cp:revision>
  <cp:lastPrinted>1998-02-10T13:28:06Z</cp:lastPrinted>
  <dcterms:created xsi:type="dcterms:W3CDTF">2013-11-12T18:41:50Z</dcterms:created>
  <dcterms:modified xsi:type="dcterms:W3CDTF">2025-07-22T13:14:36Z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(3)fObds1DrrnFQz0N25h05Ee3PyD+by8gjhkZvft0BSIB/E82yIJyx6uLvAmof83dArlkY+a9V
gbEQJMxOT/xRcWurqC4JCwCN4KUjrMoDDOjl6JCueK3/ZSRHRVmIaJOvp2XiYTU2DLQrxKT1
/fFBMlS1jIIUmXet9Ge5A1dlR7MjWCSSxYOrHwLEoVKr2RJW1DLCy59oi0GI/kmdM6pxuDi5
m3XYPsbzevlg14cH61</vt:lpwstr>
  </property>
  <property fmtid="{D5CDD505-2E9C-101B-9397-08002B2CF9AE}" pid="4" name="_2015_ms_pID_7253431">
    <vt:lpwstr>5IUvVsGav1NR1r4jmqSAYmijJKldDlQhzffCfYKtG1EpMDdxfID5t4
FotQE3W90ZeKuRzgENE7HJnV4P5nkymg9DAbjal6wxcXg2nH/f2x5j/kr8xXqh7/egDmv7HO
/NhvSF8Coys0UuSeIVOnSKh9F/sGe66LF0yJSs8k8X3ygwMK2IU1Ai22r6GWw7POt6mC80dX
aR6xLJcGj/ReOKyPVghqRcvhZREQodtzOcYJ</vt:lpwstr>
  </property>
  <property fmtid="{D5CDD505-2E9C-101B-9397-08002B2CF9AE}" pid="5" name="_2015_ms_pID_7253432">
    <vt:lpwstr>MTNX/OKDr7Dj8H491BCHs+4=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1752807622</vt:lpwstr>
  </property>
</Properties>
</file>