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76" r:id="rId3"/>
    <p:sldId id="410" r:id="rId4"/>
    <p:sldId id="413" r:id="rId5"/>
    <p:sldId id="365" r:id="rId6"/>
    <p:sldId id="27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74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Tx Power Control Clarifications for Co-SR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475"/>
            <a:ext cx="7924800" cy="5256213"/>
          </a:xfrm>
        </p:spPr>
        <p:txBody>
          <a:bodyPr/>
          <a:lstStyle/>
          <a:p>
            <a:r>
              <a:rPr lang="en-US" altLang="zh-CN" sz="1800" dirty="0"/>
              <a:t>The following consensus has been reached regarding co-SR information exchange: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222222"/>
                </a:solidFill>
              </a:rPr>
              <a:t>In Coordinated Spatial Reuse, the following information shall be carried in the Trigger frame that initiates concurrent Co-SR transmissions: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222222"/>
                </a:solidFill>
              </a:rPr>
              <a:t>The </a:t>
            </a:r>
            <a:r>
              <a:rPr lang="en-US" altLang="zh-CN" sz="1400" u="sng" dirty="0">
                <a:solidFill>
                  <a:srgbClr val="222222"/>
                </a:solidFill>
              </a:rPr>
              <a:t>transmit power limit of the shared AP</a:t>
            </a:r>
          </a:p>
          <a:p>
            <a:pPr lvl="3">
              <a:buFont typeface="Wingdings" panose="05000000000000000000" pitchFamily="2" charset="2"/>
              <a:buChar char="l"/>
            </a:pPr>
            <a:r>
              <a:rPr lang="en-US" altLang="zh-CN" sz="1200" dirty="0">
                <a:solidFill>
                  <a:srgbClr val="222222"/>
                </a:solidFill>
              </a:rPr>
              <a:t>The shared AP Tx power limitation indicated by the sharing AP should not be lower than </a:t>
            </a:r>
            <a:r>
              <a:rPr lang="en-US" altLang="zh-CN" sz="1200" u="sng" dirty="0">
                <a:solidFill>
                  <a:srgbClr val="222222"/>
                </a:solidFill>
              </a:rPr>
              <a:t>the minimum TX power indicated by the shared AP </a:t>
            </a:r>
            <a:r>
              <a:rPr lang="en-US" altLang="zh-CN" sz="1200" dirty="0">
                <a:solidFill>
                  <a:srgbClr val="222222"/>
                </a:solidFill>
              </a:rPr>
              <a:t>in its request.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CN" sz="1400" u="sng" dirty="0">
                <a:solidFill>
                  <a:srgbClr val="222222"/>
                </a:solidFill>
              </a:rPr>
              <a:t>The transmit power of the sharing AP</a:t>
            </a:r>
          </a:p>
          <a:p>
            <a:pPr marL="457200" lvl="1" indent="0">
              <a:buNone/>
            </a:pPr>
            <a:r>
              <a:rPr lang="en-US" altLang="zh-CN" sz="1400" dirty="0"/>
              <a:t>[Motion #429, [264] and [283, 390, 391]]</a:t>
            </a:r>
          </a:p>
          <a:p>
            <a:pPr marL="342900" lvl="1" indent="-342900"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proposal, we further elaborate how target station is selected based on current passed motion. </a:t>
            </a:r>
            <a:endParaRPr lang="zh-CN" altLang="en-US" sz="1800" b="1" dirty="0">
              <a:ea typeface="+mn-ea"/>
              <a:cs typeface="+mn-cs"/>
            </a:endParaRPr>
          </a:p>
          <a:p>
            <a:pPr lvl="1"/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E8046AF2-3844-4226-95CB-7C8BC2B6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95844"/>
            <a:ext cx="7772400" cy="2304956"/>
          </a:xfrm>
        </p:spPr>
        <p:txBody>
          <a:bodyPr/>
          <a:lstStyle/>
          <a:p>
            <a:r>
              <a:rPr lang="en-US" altLang="zh-CN" sz="1600" dirty="0"/>
              <a:t>Step 1: AP2 indicates its minimum acceptable TX power during MAPC agreement setup</a:t>
            </a:r>
          </a:p>
          <a:p>
            <a:pPr lvl="1"/>
            <a:r>
              <a:rPr lang="en-US" altLang="zh-CN" sz="1400" dirty="0"/>
              <a:t>Note-the value of this minimum acceptable TX power is chosen based on the range of STAs (inner STAs of AP2’s BSS) that AP2 is going to serve during Co-SR transmission</a:t>
            </a:r>
          </a:p>
          <a:p>
            <a:r>
              <a:rPr lang="en-US" altLang="zh-CN" sz="1600" dirty="0"/>
              <a:t>Step 2: AP1 determines the TX power limit of AP2 and its own TX power based on:</a:t>
            </a:r>
          </a:p>
          <a:p>
            <a:pPr lvl="1"/>
            <a:r>
              <a:rPr lang="en-US" altLang="zh-CN" sz="1400" dirty="0"/>
              <a:t>Its target STA – STA1</a:t>
            </a:r>
          </a:p>
          <a:p>
            <a:pPr lvl="1"/>
            <a:r>
              <a:rPr lang="en-US" altLang="zh-CN" sz="1400" dirty="0"/>
              <a:t>The target MCS/NSS for STA1, e.g. based on the traffic of STA1 and the pathloss between STA1 and AP2/AP1</a:t>
            </a:r>
          </a:p>
          <a:p>
            <a:pPr marL="457200" lvl="1" indent="0">
              <a:buNone/>
            </a:pPr>
            <a:r>
              <a:rPr lang="en-US" altLang="zh-CN" sz="1600" b="1" dirty="0">
                <a:ea typeface="+mn-ea"/>
                <a:cs typeface="+mn-cs"/>
              </a:rPr>
              <a:t>And indicate them to AP2 in the Co-SR Trigger frame</a:t>
            </a:r>
            <a:endParaRPr lang="zh-CN" altLang="en-US" sz="1600" b="1" dirty="0">
              <a:ea typeface="+mn-ea"/>
              <a:cs typeface="+mn-cs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EBF612AF-C696-4DFA-AA71-32CDE4AB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6A60217-C622-4949-96BF-50370396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the current power control signaling work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1EC771-0B3A-4766-8FDF-4540C6ADD4F3}"/>
              </a:ext>
            </a:extLst>
          </p:cNvPr>
          <p:cNvSpPr/>
          <p:nvPr/>
        </p:nvSpPr>
        <p:spPr bwMode="auto">
          <a:xfrm>
            <a:off x="1143000" y="2286000"/>
            <a:ext cx="990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Co-SR Setup Request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95F8B0B-D263-4F3C-94E9-E15D66044BFF}"/>
              </a:ext>
            </a:extLst>
          </p:cNvPr>
          <p:cNvSpPr/>
          <p:nvPr/>
        </p:nvSpPr>
        <p:spPr bwMode="auto">
          <a:xfrm>
            <a:off x="3886200" y="2279904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Invite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6C1C2A2-1753-4C73-9AC2-B9DF35AED9CC}"/>
              </a:ext>
            </a:extLst>
          </p:cNvPr>
          <p:cNvSpPr/>
          <p:nvPr/>
        </p:nvSpPr>
        <p:spPr bwMode="auto">
          <a:xfrm>
            <a:off x="4858513" y="2895600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Response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75FC92B-55E1-44BF-A7AB-D479D3682D47}"/>
              </a:ext>
            </a:extLst>
          </p:cNvPr>
          <p:cNvSpPr/>
          <p:nvPr/>
        </p:nvSpPr>
        <p:spPr bwMode="auto">
          <a:xfrm>
            <a:off x="2286000" y="2892552"/>
            <a:ext cx="990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Co-SR Setup Response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CA593BC-1622-42FA-8046-828BBD7458D9}"/>
              </a:ext>
            </a:extLst>
          </p:cNvPr>
          <p:cNvSpPr/>
          <p:nvPr/>
        </p:nvSpPr>
        <p:spPr bwMode="auto">
          <a:xfrm>
            <a:off x="5638800" y="2309591"/>
            <a:ext cx="7620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Co-SR Trigger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E91C435-8CB9-46DB-B7DA-5C72A7156C23}"/>
              </a:ext>
            </a:extLst>
          </p:cNvPr>
          <p:cNvSpPr/>
          <p:nvPr/>
        </p:nvSpPr>
        <p:spPr bwMode="auto">
          <a:xfrm>
            <a:off x="6629400" y="2309591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7D513E4-5C08-4391-91EA-004F18515C0B}"/>
              </a:ext>
            </a:extLst>
          </p:cNvPr>
          <p:cNvSpPr/>
          <p:nvPr/>
        </p:nvSpPr>
        <p:spPr bwMode="auto">
          <a:xfrm>
            <a:off x="6629400" y="2892552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359102F9-1DF3-4106-B4D9-AF8CFF5B73B1}"/>
              </a:ext>
            </a:extLst>
          </p:cNvPr>
          <p:cNvSpPr/>
          <p:nvPr/>
        </p:nvSpPr>
        <p:spPr bwMode="auto">
          <a:xfrm>
            <a:off x="2209800" y="2842991"/>
            <a:ext cx="1143000" cy="120329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26928FA-5F2F-4FB1-910D-EF1F59AAFD6B}"/>
              </a:ext>
            </a:extLst>
          </p:cNvPr>
          <p:cNvSpPr txBox="1"/>
          <p:nvPr/>
        </p:nvSpPr>
        <p:spPr>
          <a:xfrm>
            <a:off x="2209800" y="3425952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Minimum acceptable TX power</a:t>
            </a:r>
            <a:endParaRPr lang="zh-CN" altLang="en-US" dirty="0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AC0E0460-872C-4857-BA7D-76F44E4D722B}"/>
              </a:ext>
            </a:extLst>
          </p:cNvPr>
          <p:cNvSpPr/>
          <p:nvPr/>
        </p:nvSpPr>
        <p:spPr bwMode="auto">
          <a:xfrm>
            <a:off x="5462017" y="2241344"/>
            <a:ext cx="1143000" cy="1413959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94FDFE5-AC95-4EA2-8D97-5F1AF5136A4A}"/>
              </a:ext>
            </a:extLst>
          </p:cNvPr>
          <p:cNvSpPr txBox="1"/>
          <p:nvPr/>
        </p:nvSpPr>
        <p:spPr>
          <a:xfrm>
            <a:off x="5462017" y="2824306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limit of AP2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of AP1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181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E8046AF2-3844-4226-95CB-7C8BC2B6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r>
              <a:rPr lang="en-US" altLang="zh-CN" sz="1600" dirty="0"/>
              <a:t>Step 3: before receiving the Co-SR Trigger, AP2 already has its target STA in mind (based on the minimum power and max Tx Power of AP1); TX parameters (MCS/</a:t>
            </a:r>
            <a:r>
              <a:rPr lang="en-US" altLang="zh-CN" sz="1600" dirty="0" err="1"/>
              <a:t>Nss</a:t>
            </a:r>
            <a:r>
              <a:rPr lang="en-US" altLang="zh-CN" sz="1600" dirty="0"/>
              <a:t>) can also be estimated based on that.</a:t>
            </a:r>
          </a:p>
          <a:p>
            <a:r>
              <a:rPr lang="en-US" altLang="zh-CN" sz="1600" dirty="0"/>
              <a:t>After receiving the Co-SR Trigger, AP2 knows its real TX power limit, and can further determine its final MCS/</a:t>
            </a:r>
            <a:r>
              <a:rPr lang="en-US" altLang="zh-CN" sz="1600" dirty="0" err="1"/>
              <a:t>Nss</a:t>
            </a:r>
            <a:r>
              <a:rPr lang="en-US" altLang="zh-CN" sz="1600" dirty="0"/>
              <a:t> if needed.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EBF612AF-C696-4DFA-AA71-32CDE4AB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6A60217-C622-4949-96BF-50370396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the current power control signaling work</a:t>
            </a:r>
            <a:endParaRPr lang="zh-CN" alt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7251B659-D43B-4543-9F96-E5BB569CC948}"/>
              </a:ext>
            </a:extLst>
          </p:cNvPr>
          <p:cNvSpPr txBox="1">
            <a:spLocks/>
          </p:cNvSpPr>
          <p:nvPr/>
        </p:nvSpPr>
        <p:spPr bwMode="auto">
          <a:xfrm>
            <a:off x="723900" y="3581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1600" kern="0" dirty="0"/>
              <a:t>Moreover, the current method supports the case with multiple Co-SR Triggers in a TXOP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2ACE35F-A7F6-4AFA-AA52-BC6C0CE6EC39}"/>
              </a:ext>
            </a:extLst>
          </p:cNvPr>
          <p:cNvSpPr/>
          <p:nvPr/>
        </p:nvSpPr>
        <p:spPr bwMode="auto">
          <a:xfrm>
            <a:off x="748284" y="4149852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Invite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3773A6C-B70C-4BBC-8555-5BF7D311AE6B}"/>
              </a:ext>
            </a:extLst>
          </p:cNvPr>
          <p:cNvSpPr/>
          <p:nvPr/>
        </p:nvSpPr>
        <p:spPr bwMode="auto">
          <a:xfrm>
            <a:off x="1720597" y="4765548"/>
            <a:ext cx="6096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Response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AEBF770-FFEC-48A2-9A04-60A993A30386}"/>
              </a:ext>
            </a:extLst>
          </p:cNvPr>
          <p:cNvSpPr/>
          <p:nvPr/>
        </p:nvSpPr>
        <p:spPr bwMode="auto">
          <a:xfrm>
            <a:off x="2500884" y="4179539"/>
            <a:ext cx="7620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Co-SR Trigger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5FC4D4D-A382-4508-B1EA-4CC19704AC78}"/>
              </a:ext>
            </a:extLst>
          </p:cNvPr>
          <p:cNvSpPr/>
          <p:nvPr/>
        </p:nvSpPr>
        <p:spPr bwMode="auto">
          <a:xfrm>
            <a:off x="3491484" y="4179539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4A15BF5-8FE3-4678-9120-D8EAD611BB0B}"/>
              </a:ext>
            </a:extLst>
          </p:cNvPr>
          <p:cNvSpPr/>
          <p:nvPr/>
        </p:nvSpPr>
        <p:spPr bwMode="auto">
          <a:xfrm>
            <a:off x="3491484" y="4762500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2067CC19-E773-43FE-A4E8-14EAF7C7FE42}"/>
              </a:ext>
            </a:extLst>
          </p:cNvPr>
          <p:cNvSpPr/>
          <p:nvPr/>
        </p:nvSpPr>
        <p:spPr bwMode="auto">
          <a:xfrm>
            <a:off x="2324101" y="4111292"/>
            <a:ext cx="1143000" cy="1413959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A3E9C9B-9C8A-4709-93B0-2D18634D5494}"/>
              </a:ext>
            </a:extLst>
          </p:cNvPr>
          <p:cNvSpPr txBox="1"/>
          <p:nvPr/>
        </p:nvSpPr>
        <p:spPr>
          <a:xfrm>
            <a:off x="2324101" y="4694254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limit of AP2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of AP1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6B9530C-BFF7-42CA-8096-6443A8FBD53A}"/>
              </a:ext>
            </a:extLst>
          </p:cNvPr>
          <p:cNvSpPr/>
          <p:nvPr/>
        </p:nvSpPr>
        <p:spPr bwMode="auto">
          <a:xfrm>
            <a:off x="4767137" y="4179538"/>
            <a:ext cx="322959" cy="11163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CB45084-2440-4823-9080-8D662BD27410}"/>
              </a:ext>
            </a:extLst>
          </p:cNvPr>
          <p:cNvSpPr/>
          <p:nvPr/>
        </p:nvSpPr>
        <p:spPr bwMode="auto">
          <a:xfrm>
            <a:off x="5263831" y="4179539"/>
            <a:ext cx="7620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Co-SR Trigger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AF2FA76-2A22-4E27-9CD6-6B6E7F6BB58C}"/>
              </a:ext>
            </a:extLst>
          </p:cNvPr>
          <p:cNvSpPr/>
          <p:nvPr/>
        </p:nvSpPr>
        <p:spPr bwMode="auto">
          <a:xfrm>
            <a:off x="6254431" y="4179539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3E80187-5896-4B2E-ABA9-DF32E6C9C2AD}"/>
              </a:ext>
            </a:extLst>
          </p:cNvPr>
          <p:cNvSpPr/>
          <p:nvPr/>
        </p:nvSpPr>
        <p:spPr bwMode="auto">
          <a:xfrm>
            <a:off x="6254431" y="4762500"/>
            <a:ext cx="12192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4CA51F27-CF85-45F7-87C7-35A19EE4FC16}"/>
              </a:ext>
            </a:extLst>
          </p:cNvPr>
          <p:cNvSpPr/>
          <p:nvPr/>
        </p:nvSpPr>
        <p:spPr bwMode="auto">
          <a:xfrm>
            <a:off x="5087048" y="4111292"/>
            <a:ext cx="1143000" cy="1413959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884218B-795F-46FD-83AF-7F633CA04EBC}"/>
              </a:ext>
            </a:extLst>
          </p:cNvPr>
          <p:cNvSpPr txBox="1"/>
          <p:nvPr/>
        </p:nvSpPr>
        <p:spPr>
          <a:xfrm>
            <a:off x="5087048" y="4694254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limit of AP2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TX power of AP1</a:t>
            </a:r>
            <a:endParaRPr lang="zh-CN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98D1138-892A-451F-87D9-8B976035623C}"/>
              </a:ext>
            </a:extLst>
          </p:cNvPr>
          <p:cNvSpPr/>
          <p:nvPr/>
        </p:nvSpPr>
        <p:spPr bwMode="auto">
          <a:xfrm>
            <a:off x="7584949" y="4185633"/>
            <a:ext cx="322959" cy="11163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连接符: 肘形 20">
            <a:extLst>
              <a:ext uri="{FF2B5EF4-FFF2-40B4-BE49-F238E27FC236}">
                <a16:creationId xmlns:a16="http://schemas.microsoft.com/office/drawing/2014/main" id="{2297589A-8AD5-42D6-BABB-EB03F3EBBF3B}"/>
              </a:ext>
            </a:extLst>
          </p:cNvPr>
          <p:cNvCxnSpPr>
            <a:cxnSpLocks/>
            <a:stCxn id="18" idx="2"/>
            <a:endCxn id="22" idx="1"/>
          </p:cNvCxnSpPr>
          <p:nvPr/>
        </p:nvCxnSpPr>
        <p:spPr bwMode="auto">
          <a:xfrm rot="16200000" flipH="1">
            <a:off x="5623679" y="5560120"/>
            <a:ext cx="443117" cy="37337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6A19645-C84C-43E8-971E-215761C245F5}"/>
              </a:ext>
            </a:extLst>
          </p:cNvPr>
          <p:cNvSpPr txBox="1"/>
          <p:nvPr/>
        </p:nvSpPr>
        <p:spPr>
          <a:xfrm>
            <a:off x="6031926" y="5460536"/>
            <a:ext cx="3035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If error happens in the previous transmission, AP1 can indicate a different TX power limit for AP2 to increase robustness</a:t>
            </a:r>
          </a:p>
          <a:p>
            <a:r>
              <a:rPr lang="en-US" altLang="zh-CN" dirty="0"/>
              <a:t>Or, if target STA of AP1 changes, AP1 can indicate a different Tx Power limit for AP2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77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762000"/>
          </a:xfrm>
        </p:spPr>
        <p:txBody>
          <a:bodyPr/>
          <a:lstStyle/>
          <a:p>
            <a:r>
              <a:rPr lang="en-US" altLang="zh-CN" sz="1800" dirty="0"/>
              <a:t>In this contribution, we elaborate how target station is selected based on current </a:t>
            </a:r>
            <a:r>
              <a:rPr lang="en-US" altLang="zh-CN" sz="1800"/>
              <a:t>passed IEEE motion</a:t>
            </a:r>
            <a:r>
              <a:rPr lang="en-US" altLang="zh-CN" sz="1800" dirty="0"/>
              <a:t>.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177800" indent="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116467</TotalTime>
  <Words>510</Words>
  <Application>Microsoft Office PowerPoint</Application>
  <PresentationFormat>全屏显示(4:3)</PresentationFormat>
  <Paragraphs>74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802-11-Submission</vt:lpstr>
      <vt:lpstr>Tx Power Control Clarifications for Co-SR</vt:lpstr>
      <vt:lpstr>Background</vt:lpstr>
      <vt:lpstr>How does the current power control signaling work</vt:lpstr>
      <vt:lpstr>How does the current power control signaling work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2030</cp:revision>
  <cp:lastPrinted>1998-02-10T13:28:06Z</cp:lastPrinted>
  <dcterms:created xsi:type="dcterms:W3CDTF">2013-11-12T18:41:50Z</dcterms:created>
  <dcterms:modified xsi:type="dcterms:W3CDTF">2025-07-22T13:13:51Z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1752578654</vt:lpwstr>
  </property>
</Properties>
</file>