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79" r:id="rId7"/>
    <p:sldId id="275" r:id="rId8"/>
    <p:sldId id="278" r:id="rId9"/>
    <p:sldId id="277" r:id="rId10"/>
    <p:sldId id="280" r:id="rId11"/>
    <p:sldId id="267" r:id="rId12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2EEC89-BA8F-4B19-82D0-EAB8E2589E0A}" v="28" dt="2025-07-22T08:45:52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i Ram Balakrishnan" userId="f789bb03-acaf-4876-847e-a09adc9c12da" providerId="ADAL" clId="{923B28B5-E955-4687-A7E5-06980BBDAA33}"/>
    <pc:docChg chg="undo custSel addSld delSld modSld modMainMaster">
      <pc:chgData name="Hari Ram Balakrishnan" userId="f789bb03-acaf-4876-847e-a09adc9c12da" providerId="ADAL" clId="{923B28B5-E955-4687-A7E5-06980BBDAA33}" dt="2025-06-11T12:38:59.097" v="2232" actId="108"/>
      <pc:docMkLst>
        <pc:docMk/>
      </pc:docMkLst>
      <pc:sldChg chg="modSp mod">
        <pc:chgData name="Hari Ram Balakrishnan" userId="f789bb03-acaf-4876-847e-a09adc9c12da" providerId="ADAL" clId="{923B28B5-E955-4687-A7E5-06980BBDAA33}" dt="2025-06-11T12:38:59.097" v="2232" actId="108"/>
        <pc:sldMkLst>
          <pc:docMk/>
          <pc:sldMk cId="1277654310" sldId="256"/>
        </pc:sldMkLst>
        <pc:spChg chg="mod">
          <ac:chgData name="Hari Ram Balakrishnan" userId="f789bb03-acaf-4876-847e-a09adc9c12da" providerId="ADAL" clId="{923B28B5-E955-4687-A7E5-06980BBDAA33}" dt="2025-06-09T20:53:50.699" v="45" actId="20577"/>
          <ac:spMkLst>
            <pc:docMk/>
            <pc:sldMk cId="1277654310" sldId="256"/>
            <ac:spMk id="2" creationId="{315A0E23-8CC0-77FE-0669-9A66C964CF2E}"/>
          </ac:spMkLst>
        </pc:spChg>
        <pc:spChg chg="mod">
          <ac:chgData name="Hari Ram Balakrishnan" userId="f789bb03-acaf-4876-847e-a09adc9c12da" providerId="ADAL" clId="{923B28B5-E955-4687-A7E5-06980BBDAA33}" dt="2025-06-09T20:53:30.070" v="15" actId="20577"/>
          <ac:spMkLst>
            <pc:docMk/>
            <pc:sldMk cId="1277654310" sldId="256"/>
            <ac:spMk id="4" creationId="{1DAB5592-87A5-7053-696E-EFFA695B7039}"/>
          </ac:spMkLst>
        </pc:spChg>
        <pc:graphicFrameChg chg="mod modGraphic">
          <ac:chgData name="Hari Ram Balakrishnan" userId="f789bb03-acaf-4876-847e-a09adc9c12da" providerId="ADAL" clId="{923B28B5-E955-4687-A7E5-06980BBDAA33}" dt="2025-06-11T12:38:59.097" v="2232" actId="108"/>
          <ac:graphicFrameMkLst>
            <pc:docMk/>
            <pc:sldMk cId="1277654310" sldId="256"/>
            <ac:graphicFrameMk id="6" creationId="{35A6C4DC-9BC9-4321-AF1B-9BD0A1BB3D4A}"/>
          </ac:graphicFrameMkLst>
        </pc:graphicFrameChg>
      </pc:sldChg>
      <pc:sldChg chg="modSp mod">
        <pc:chgData name="Hari Ram Balakrishnan" userId="f789bb03-acaf-4876-847e-a09adc9c12da" providerId="ADAL" clId="{923B28B5-E955-4687-A7E5-06980BBDAA33}" dt="2025-06-09T20:56:02.489" v="73" actId="6549"/>
        <pc:sldMkLst>
          <pc:docMk/>
          <pc:sldMk cId="4187966079" sldId="257"/>
        </pc:sldMkLst>
        <pc:spChg chg="mod">
          <ac:chgData name="Hari Ram Balakrishnan" userId="f789bb03-acaf-4876-847e-a09adc9c12da" providerId="ADAL" clId="{923B28B5-E955-4687-A7E5-06980BBDAA33}" dt="2025-06-09T20:55:32.435" v="56" actId="20577"/>
          <ac:spMkLst>
            <pc:docMk/>
            <pc:sldMk cId="4187966079" sldId="257"/>
            <ac:spMk id="2" creationId="{545EFC70-6B56-AF0F-C4D7-BD91B765DA79}"/>
          </ac:spMkLst>
        </pc:spChg>
        <pc:spChg chg="mod">
          <ac:chgData name="Hari Ram Balakrishnan" userId="f789bb03-acaf-4876-847e-a09adc9c12da" providerId="ADAL" clId="{923B28B5-E955-4687-A7E5-06980BBDAA33}" dt="2025-06-09T20:56:02.489" v="73" actId="6549"/>
          <ac:spMkLst>
            <pc:docMk/>
            <pc:sldMk cId="4187966079" sldId="257"/>
            <ac:spMk id="3" creationId="{1B9C5162-9431-BC8F-B406-7E43307A1AA0}"/>
          </ac:spMkLst>
        </pc:spChg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609712610" sldId="258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322351037" sldId="262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3475465077" sldId="266"/>
        </pc:sldMkLst>
      </pc:sldChg>
      <pc:sldChg chg="modSp mod">
        <pc:chgData name="Hari Ram Balakrishnan" userId="f789bb03-acaf-4876-847e-a09adc9c12da" providerId="ADAL" clId="{923B28B5-E955-4687-A7E5-06980BBDAA33}" dt="2025-06-09T23:18:04.895" v="772" actId="20577"/>
        <pc:sldMkLst>
          <pc:docMk/>
          <pc:sldMk cId="348330066" sldId="267"/>
        </pc:sldMkLst>
        <pc:spChg chg="mod">
          <ac:chgData name="Hari Ram Balakrishnan" userId="f789bb03-acaf-4876-847e-a09adc9c12da" providerId="ADAL" clId="{923B28B5-E955-4687-A7E5-06980BBDAA33}" dt="2025-06-09T23:18:04.895" v="772" actId="20577"/>
          <ac:spMkLst>
            <pc:docMk/>
            <pc:sldMk cId="348330066" sldId="267"/>
            <ac:spMk id="3" creationId="{922D01DB-04F6-9053-2972-9F3514125425}"/>
          </ac:spMkLst>
        </pc:spChg>
      </pc:sldChg>
      <pc:sldChg chg="del">
        <pc:chgData name="Hari Ram Balakrishnan" userId="f789bb03-acaf-4876-847e-a09adc9c12da" providerId="ADAL" clId="{923B28B5-E955-4687-A7E5-06980BBDAA33}" dt="2025-06-09T20:53:01.870" v="1" actId="47"/>
        <pc:sldMkLst>
          <pc:docMk/>
          <pc:sldMk cId="3621136801" sldId="270"/>
        </pc:sldMkLst>
      </pc:sldChg>
      <pc:sldChg chg="addSp delSp modSp mod">
        <pc:chgData name="Hari Ram Balakrishnan" userId="f789bb03-acaf-4876-847e-a09adc9c12da" providerId="ADAL" clId="{923B28B5-E955-4687-A7E5-06980BBDAA33}" dt="2025-06-11T12:33:49.464" v="2061" actId="20577"/>
        <pc:sldMkLst>
          <pc:docMk/>
          <pc:sldMk cId="2278158870" sldId="275"/>
        </pc:sldMkLst>
        <pc:spChg chg="mod">
          <ac:chgData name="Hari Ram Balakrishnan" userId="f789bb03-acaf-4876-847e-a09adc9c12da" providerId="ADAL" clId="{923B28B5-E955-4687-A7E5-06980BBDAA33}" dt="2025-06-09T20:56:41.765" v="94" actId="20577"/>
          <ac:spMkLst>
            <pc:docMk/>
            <pc:sldMk cId="2278158870" sldId="275"/>
            <ac:spMk id="2" creationId="{2F55F80F-0745-6400-B568-33D4A7BB0491}"/>
          </ac:spMkLst>
        </pc:spChg>
        <pc:spChg chg="mod">
          <ac:chgData name="Hari Ram Balakrishnan" userId="f789bb03-acaf-4876-847e-a09adc9c12da" providerId="ADAL" clId="{923B28B5-E955-4687-A7E5-06980BBDAA33}" dt="2025-06-11T12:33:49.464" v="2061" actId="20577"/>
          <ac:spMkLst>
            <pc:docMk/>
            <pc:sldMk cId="2278158870" sldId="275"/>
            <ac:spMk id="3" creationId="{897550E0-7664-F82E-337F-84E1B7FF25EF}"/>
          </ac:spMkLst>
        </pc:spChg>
        <pc:graphicFrameChg chg="add del mod modGraphic">
          <ac:chgData name="Hari Ram Balakrishnan" userId="f789bb03-acaf-4876-847e-a09adc9c12da" providerId="ADAL" clId="{923B28B5-E955-4687-A7E5-06980BBDAA33}" dt="2025-06-11T11:59:36.250" v="1226" actId="478"/>
          <ac:graphicFrameMkLst>
            <pc:docMk/>
            <pc:sldMk cId="2278158870" sldId="275"/>
            <ac:graphicFrameMk id="4" creationId="{4327A781-BF71-FBF2-566C-CE53A0340618}"/>
          </ac:graphicFrameMkLst>
        </pc:graphicFrameChg>
        <pc:graphicFrameChg chg="add del mod modGraphic">
          <ac:chgData name="Hari Ram Balakrishnan" userId="f789bb03-acaf-4876-847e-a09adc9c12da" providerId="ADAL" clId="{923B28B5-E955-4687-A7E5-06980BBDAA33}" dt="2025-06-09T22:46:35.756" v="399" actId="478"/>
          <ac:graphicFrameMkLst>
            <pc:docMk/>
            <pc:sldMk cId="2278158870" sldId="275"/>
            <ac:graphicFrameMk id="4" creationId="{BE9991E8-C1F9-C692-976D-A70A90764A63}"/>
          </ac:graphicFrameMkLst>
        </pc:graphicFrameChg>
        <pc:graphicFrameChg chg="add mod modGraphic">
          <ac:chgData name="Hari Ram Balakrishnan" userId="f789bb03-acaf-4876-847e-a09adc9c12da" providerId="ADAL" clId="{923B28B5-E955-4687-A7E5-06980BBDAA33}" dt="2025-06-11T12:22:33.231" v="1821"/>
          <ac:graphicFrameMkLst>
            <pc:docMk/>
            <pc:sldMk cId="2278158870" sldId="275"/>
            <ac:graphicFrameMk id="5" creationId="{F94653ED-9620-DA6C-6240-7DB8699DC6A5}"/>
          </ac:graphicFrameMkLst>
        </pc:graphicFrameChg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2804974336" sldId="276"/>
        </pc:sldMkLst>
      </pc:sldChg>
      <pc:sldChg chg="modSp new mod">
        <pc:chgData name="Hari Ram Balakrishnan" userId="f789bb03-acaf-4876-847e-a09adc9c12da" providerId="ADAL" clId="{923B28B5-E955-4687-A7E5-06980BBDAA33}" dt="2025-06-11T11:57:26.264" v="1224" actId="20577"/>
        <pc:sldMkLst>
          <pc:docMk/>
          <pc:sldMk cId="3659232145" sldId="276"/>
        </pc:sldMkLst>
        <pc:spChg chg="mod">
          <ac:chgData name="Hari Ram Balakrishnan" userId="f789bb03-acaf-4876-847e-a09adc9c12da" providerId="ADAL" clId="{923B28B5-E955-4687-A7E5-06980BBDAA33}" dt="2025-06-11T11:55:04.090" v="1131" actId="20577"/>
          <ac:spMkLst>
            <pc:docMk/>
            <pc:sldMk cId="3659232145" sldId="276"/>
            <ac:spMk id="2" creationId="{9A6D5D02-67CE-75D2-FB87-804F47F734E0}"/>
          </ac:spMkLst>
        </pc:spChg>
        <pc:spChg chg="mod">
          <ac:chgData name="Hari Ram Balakrishnan" userId="f789bb03-acaf-4876-847e-a09adc9c12da" providerId="ADAL" clId="{923B28B5-E955-4687-A7E5-06980BBDAA33}" dt="2025-06-11T11:57:26.264" v="1224" actId="20577"/>
          <ac:spMkLst>
            <pc:docMk/>
            <pc:sldMk cId="3659232145" sldId="276"/>
            <ac:spMk id="3" creationId="{488AA6BE-F95A-5E74-0931-CA492F490740}"/>
          </ac:spMkLst>
        </pc:spChg>
      </pc:sldChg>
      <pc:sldChg chg="addSp delSp modSp add mod">
        <pc:chgData name="Hari Ram Balakrishnan" userId="f789bb03-acaf-4876-847e-a09adc9c12da" providerId="ADAL" clId="{923B28B5-E955-4687-A7E5-06980BBDAA33}" dt="2025-06-11T12:35:35.478" v="2203" actId="255"/>
        <pc:sldMkLst>
          <pc:docMk/>
          <pc:sldMk cId="3446457114" sldId="277"/>
        </pc:sldMkLst>
        <pc:spChg chg="mod">
          <ac:chgData name="Hari Ram Balakrishnan" userId="f789bb03-acaf-4876-847e-a09adc9c12da" providerId="ADAL" clId="{923B28B5-E955-4687-A7E5-06980BBDAA33}" dt="2025-06-11T12:35:35.478" v="2203" actId="255"/>
          <ac:spMkLst>
            <pc:docMk/>
            <pc:sldMk cId="3446457114" sldId="277"/>
            <ac:spMk id="3" creationId="{897550E0-7664-F82E-337F-84E1B7FF25EF}"/>
          </ac:spMkLst>
        </pc:spChg>
        <pc:spChg chg="add mod">
          <ac:chgData name="Hari Ram Balakrishnan" userId="f789bb03-acaf-4876-847e-a09adc9c12da" providerId="ADAL" clId="{923B28B5-E955-4687-A7E5-06980BBDAA33}" dt="2025-06-11T12:23:40.014" v="1830" actId="1076"/>
          <ac:spMkLst>
            <pc:docMk/>
            <pc:sldMk cId="3446457114" sldId="277"/>
            <ac:spMk id="6" creationId="{AC0B52D8-3882-4EED-F66C-8C8B55C37023}"/>
          </ac:spMkLst>
        </pc:spChg>
        <pc:graphicFrameChg chg="mod modGraphic">
          <ac:chgData name="Hari Ram Balakrishnan" userId="f789bb03-acaf-4876-847e-a09adc9c12da" providerId="ADAL" clId="{923B28B5-E955-4687-A7E5-06980BBDAA33}" dt="2025-06-11T12:34:43.328" v="2117" actId="1076"/>
          <ac:graphicFrameMkLst>
            <pc:docMk/>
            <pc:sldMk cId="3446457114" sldId="277"/>
            <ac:graphicFrameMk id="4" creationId="{4327A781-BF71-FBF2-566C-CE53A0340618}"/>
          </ac:graphicFrameMkLst>
        </pc:graphicFrameChg>
        <pc:graphicFrameChg chg="del">
          <ac:chgData name="Hari Ram Balakrishnan" userId="f789bb03-acaf-4876-847e-a09adc9c12da" providerId="ADAL" clId="{923B28B5-E955-4687-A7E5-06980BBDAA33}" dt="2025-06-11T12:23:47.704" v="1832" actId="478"/>
          <ac:graphicFrameMkLst>
            <pc:docMk/>
            <pc:sldMk cId="3446457114" sldId="277"/>
            <ac:graphicFrameMk id="5" creationId="{F94653ED-9620-DA6C-6240-7DB8699DC6A5}"/>
          </ac:graphicFrameMkLst>
        </pc:graphicFrameChg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2886296206" sldId="278"/>
        </pc:sldMkLst>
      </pc:sldChg>
      <pc:sldChg chg="add del">
        <pc:chgData name="Hari Ram Balakrishnan" userId="f789bb03-acaf-4876-847e-a09adc9c12da" providerId="ADAL" clId="{923B28B5-E955-4687-A7E5-06980BBDAA33}" dt="2025-06-11T12:33:13.464" v="2030" actId="47"/>
        <pc:sldMkLst>
          <pc:docMk/>
          <pc:sldMk cId="3874970652" sldId="278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2696032786" sldId="280"/>
        </pc:sldMkLst>
      </pc:sldChg>
      <pc:sldChg chg="del">
        <pc:chgData name="Hari Ram Balakrishnan" userId="f789bb03-acaf-4876-847e-a09adc9c12da" providerId="ADAL" clId="{923B28B5-E955-4687-A7E5-06980BBDAA33}" dt="2025-06-09T20:53:01.870" v="1" actId="47"/>
        <pc:sldMkLst>
          <pc:docMk/>
          <pc:sldMk cId="660671146" sldId="285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3971448159" sldId="286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1391438412" sldId="287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114069300" sldId="288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209740314" sldId="289"/>
        </pc:sldMkLst>
      </pc:sldChg>
      <pc:sldChg chg="del">
        <pc:chgData name="Hari Ram Balakrishnan" userId="f789bb03-acaf-4876-847e-a09adc9c12da" providerId="ADAL" clId="{923B28B5-E955-4687-A7E5-06980BBDAA33}" dt="2025-06-09T20:52:58.688" v="0" actId="47"/>
        <pc:sldMkLst>
          <pc:docMk/>
          <pc:sldMk cId="3311187067" sldId="290"/>
        </pc:sldMkLst>
      </pc:sldChg>
      <pc:sldMasterChg chg="modSp mod">
        <pc:chgData name="Hari Ram Balakrishnan" userId="f789bb03-acaf-4876-847e-a09adc9c12da" providerId="ADAL" clId="{923B28B5-E955-4687-A7E5-06980BBDAA33}" dt="2025-06-09T20:55:17.397" v="47" actId="20577"/>
        <pc:sldMasterMkLst>
          <pc:docMk/>
          <pc:sldMasterMk cId="1610247385" sldId="2147483660"/>
        </pc:sldMasterMkLst>
        <pc:spChg chg="mod">
          <ac:chgData name="Hari Ram Balakrishnan" userId="f789bb03-acaf-4876-847e-a09adc9c12da" providerId="ADAL" clId="{923B28B5-E955-4687-A7E5-06980BBDAA33}" dt="2025-06-09T20:55:17.397" v="47" actId="20577"/>
          <ac:spMkLst>
            <pc:docMk/>
            <pc:sldMasterMk cId="1610247385" sldId="2147483660"/>
            <ac:spMk id="10" creationId="{00000000-0000-0000-0000-000000000000}"/>
          </ac:spMkLst>
        </pc:spChg>
      </pc:sldMasterChg>
    </pc:docChg>
  </pc:docChgLst>
  <pc:docChgLst>
    <pc:chgData name="Hari Ram Balakrishnan" userId="f789bb03-acaf-4876-847e-a09adc9c12da" providerId="ADAL" clId="{AF253D55-B805-42E1-A923-57F29260BFD9}"/>
    <pc:docChg chg="undo custSel addSld delSld modSld sldOrd">
      <pc:chgData name="Hari Ram Balakrishnan" userId="f789bb03-acaf-4876-847e-a09adc9c12da" providerId="ADAL" clId="{AF253D55-B805-42E1-A923-57F29260BFD9}" dt="2024-08-29T10:47:00.359" v="205" actId="20577"/>
      <pc:docMkLst>
        <pc:docMk/>
      </pc:docMkLst>
      <pc:sldChg chg="modSp mod">
        <pc:chgData name="Hari Ram Balakrishnan" userId="f789bb03-acaf-4876-847e-a09adc9c12da" providerId="ADAL" clId="{AF253D55-B805-42E1-A923-57F29260BFD9}" dt="2024-08-22T18:09:05.658" v="87" actId="20577"/>
        <pc:sldMkLst>
          <pc:docMk/>
          <pc:sldMk cId="322351037" sldId="262"/>
        </pc:sldMkLst>
        <pc:spChg chg="mod">
          <ac:chgData name="Hari Ram Balakrishnan" userId="f789bb03-acaf-4876-847e-a09adc9c12da" providerId="ADAL" clId="{AF253D55-B805-42E1-A923-57F29260BFD9}" dt="2024-08-22T18:09:05.658" v="87" actId="20577"/>
          <ac:spMkLst>
            <pc:docMk/>
            <pc:sldMk cId="322351037" sldId="262"/>
            <ac:spMk id="3" creationId="{6271CD17-9792-AEA4-C559-B1D50E820067}"/>
          </ac:spMkLst>
        </pc:spChg>
      </pc:sldChg>
      <pc:sldChg chg="del">
        <pc:chgData name="Hari Ram Balakrishnan" userId="f789bb03-acaf-4876-847e-a09adc9c12da" providerId="ADAL" clId="{AF253D55-B805-42E1-A923-57F29260BFD9}" dt="2024-08-22T15:26:00.599" v="1" actId="47"/>
        <pc:sldMkLst>
          <pc:docMk/>
          <pc:sldMk cId="386299917" sldId="263"/>
        </pc:sldMkLst>
      </pc:sldChg>
      <pc:sldChg chg="modSp mod">
        <pc:chgData name="Hari Ram Balakrishnan" userId="f789bb03-acaf-4876-847e-a09adc9c12da" providerId="ADAL" clId="{AF253D55-B805-42E1-A923-57F29260BFD9}" dt="2024-08-29T10:45:49.632" v="197" actId="6549"/>
        <pc:sldMkLst>
          <pc:docMk/>
          <pc:sldMk cId="3475465077" sldId="266"/>
        </pc:sldMkLst>
        <pc:spChg chg="mod">
          <ac:chgData name="Hari Ram Balakrishnan" userId="f789bb03-acaf-4876-847e-a09adc9c12da" providerId="ADAL" clId="{AF253D55-B805-42E1-A923-57F29260BFD9}" dt="2024-08-29T10:45:49.632" v="197" actId="6549"/>
          <ac:spMkLst>
            <pc:docMk/>
            <pc:sldMk cId="3475465077" sldId="266"/>
            <ac:spMk id="3" creationId="{59A1BB08-F33C-B2CF-27E0-0A31E95EAF0A}"/>
          </ac:spMkLst>
        </pc:spChg>
      </pc:sldChg>
      <pc:sldChg chg="del">
        <pc:chgData name="Hari Ram Balakrishnan" userId="f789bb03-acaf-4876-847e-a09adc9c12da" providerId="ADAL" clId="{AF253D55-B805-42E1-A923-57F29260BFD9}" dt="2024-08-22T18:12:34.197" v="96" actId="2696"/>
        <pc:sldMkLst>
          <pc:docMk/>
          <pc:sldMk cId="328647560" sldId="269"/>
        </pc:sldMkLst>
      </pc:sldChg>
      <pc:sldChg chg="modSp mod">
        <pc:chgData name="Hari Ram Balakrishnan" userId="f789bb03-acaf-4876-847e-a09adc9c12da" providerId="ADAL" clId="{AF253D55-B805-42E1-A923-57F29260BFD9}" dt="2024-08-22T18:12:36.056" v="98" actId="20577"/>
        <pc:sldMkLst>
          <pc:docMk/>
          <pc:sldMk cId="3621136801" sldId="270"/>
        </pc:sldMkLst>
        <pc:spChg chg="mod">
          <ac:chgData name="Hari Ram Balakrishnan" userId="f789bb03-acaf-4876-847e-a09adc9c12da" providerId="ADAL" clId="{AF253D55-B805-42E1-A923-57F29260BFD9}" dt="2024-08-22T18:12:36.056" v="98" actId="20577"/>
          <ac:spMkLst>
            <pc:docMk/>
            <pc:sldMk cId="3621136801" sldId="270"/>
            <ac:spMk id="2" creationId="{07811AC6-2E64-C406-3B24-AB0281ABF05D}"/>
          </ac:spMkLst>
        </pc:spChg>
      </pc:sldChg>
      <pc:sldChg chg="modSp">
        <pc:chgData name="Hari Ram Balakrishnan" userId="f789bb03-acaf-4876-847e-a09adc9c12da" providerId="ADAL" clId="{AF253D55-B805-42E1-A923-57F29260BFD9}" dt="2024-08-22T15:25:50.819" v="0"/>
        <pc:sldMkLst>
          <pc:docMk/>
          <pc:sldMk cId="2696032786" sldId="280"/>
        </pc:sldMkLst>
        <pc:graphicFrameChg chg="mod">
          <ac:chgData name="Hari Ram Balakrishnan" userId="f789bb03-acaf-4876-847e-a09adc9c12da" providerId="ADAL" clId="{AF253D55-B805-42E1-A923-57F29260BFD9}" dt="2024-08-22T15:25:50.819" v="0"/>
          <ac:graphicFrameMkLst>
            <pc:docMk/>
            <pc:sldMk cId="2696032786" sldId="280"/>
            <ac:graphicFrameMk id="7" creationId="{88614C5A-25FA-D7EE-6391-DBBB8DE770EF}"/>
          </ac:graphicFrameMkLst>
        </pc:graphicFrameChg>
      </pc:sldChg>
      <pc:sldChg chg="modSp mod">
        <pc:chgData name="Hari Ram Balakrishnan" userId="f789bb03-acaf-4876-847e-a09adc9c12da" providerId="ADAL" clId="{AF253D55-B805-42E1-A923-57F29260BFD9}" dt="2024-08-29T10:47:00.359" v="205" actId="20577"/>
        <pc:sldMkLst>
          <pc:docMk/>
          <pc:sldMk cId="660671146" sldId="285"/>
        </pc:sldMkLst>
        <pc:spChg chg="mod">
          <ac:chgData name="Hari Ram Balakrishnan" userId="f789bb03-acaf-4876-847e-a09adc9c12da" providerId="ADAL" clId="{AF253D55-B805-42E1-A923-57F29260BFD9}" dt="2024-08-29T10:47:00.359" v="205" actId="20577"/>
          <ac:spMkLst>
            <pc:docMk/>
            <pc:sldMk cId="660671146" sldId="285"/>
            <ac:spMk id="2" creationId="{5C6F659A-55D4-BB27-5F55-7D5AD65ACF07}"/>
          </ac:spMkLst>
        </pc:spChg>
      </pc:sldChg>
      <pc:sldChg chg="addSp delSp modSp mod">
        <pc:chgData name="Hari Ram Balakrishnan" userId="f789bb03-acaf-4876-847e-a09adc9c12da" providerId="ADAL" clId="{AF253D55-B805-42E1-A923-57F29260BFD9}" dt="2024-08-22T18:09:28.451" v="88" actId="1076"/>
        <pc:sldMkLst>
          <pc:docMk/>
          <pc:sldMk cId="1391438412" sldId="287"/>
        </pc:sldMkLst>
        <pc:spChg chg="mod">
          <ac:chgData name="Hari Ram Balakrishnan" userId="f789bb03-acaf-4876-847e-a09adc9c12da" providerId="ADAL" clId="{AF253D55-B805-42E1-A923-57F29260BFD9}" dt="2024-08-22T18:03:50.911" v="18" actId="20577"/>
          <ac:spMkLst>
            <pc:docMk/>
            <pc:sldMk cId="1391438412" sldId="287"/>
            <ac:spMk id="2" creationId="{4D86D610-14CB-0F11-DBB4-B37E8724F651}"/>
          </ac:spMkLst>
        </pc:spChg>
        <pc:spChg chg="del">
          <ac:chgData name="Hari Ram Balakrishnan" userId="f789bb03-acaf-4876-847e-a09adc9c12da" providerId="ADAL" clId="{AF253D55-B805-42E1-A923-57F29260BFD9}" dt="2024-08-22T18:02:45.581" v="4" actId="478"/>
          <ac:spMkLst>
            <pc:docMk/>
            <pc:sldMk cId="1391438412" sldId="287"/>
            <ac:spMk id="7" creationId="{79FABBD9-8A9C-EAC1-7AEA-FFF70E93D6A1}"/>
          </ac:spMkLst>
        </pc:spChg>
        <pc:spChg chg="del">
          <ac:chgData name="Hari Ram Balakrishnan" userId="f789bb03-acaf-4876-847e-a09adc9c12da" providerId="ADAL" clId="{AF253D55-B805-42E1-A923-57F29260BFD9}" dt="2024-08-22T18:02:47.126" v="5" actId="478"/>
          <ac:spMkLst>
            <pc:docMk/>
            <pc:sldMk cId="1391438412" sldId="287"/>
            <ac:spMk id="8" creationId="{EE18A1B1-52B4-10B8-B9F6-9ACA0199E585}"/>
          </ac:spMkLst>
        </pc:spChg>
        <pc:spChg chg="add mod">
          <ac:chgData name="Hari Ram Balakrishnan" userId="f789bb03-acaf-4876-847e-a09adc9c12da" providerId="ADAL" clId="{AF253D55-B805-42E1-A923-57F29260BFD9}" dt="2024-08-22T18:08:40.331" v="73" actId="1076"/>
          <ac:spMkLst>
            <pc:docMk/>
            <pc:sldMk cId="1391438412" sldId="287"/>
            <ac:spMk id="15" creationId="{BAAC98A2-B90B-AC4B-16CA-AB5F47712A36}"/>
          </ac:spMkLst>
        </pc:spChg>
        <pc:spChg chg="add mod">
          <ac:chgData name="Hari Ram Balakrishnan" userId="f789bb03-acaf-4876-847e-a09adc9c12da" providerId="ADAL" clId="{AF253D55-B805-42E1-A923-57F29260BFD9}" dt="2024-08-22T18:09:28.451" v="88" actId="1076"/>
          <ac:spMkLst>
            <pc:docMk/>
            <pc:sldMk cId="1391438412" sldId="287"/>
            <ac:spMk id="16" creationId="{AF539A08-235E-435D-11AD-5683A6EBB005}"/>
          </ac:spMkLst>
        </pc:spChg>
        <pc:picChg chg="del">
          <ac:chgData name="Hari Ram Balakrishnan" userId="f789bb03-acaf-4876-847e-a09adc9c12da" providerId="ADAL" clId="{AF253D55-B805-42E1-A923-57F29260BFD9}" dt="2024-08-22T18:02:43.053" v="2" actId="478"/>
          <ac:picMkLst>
            <pc:docMk/>
            <pc:sldMk cId="1391438412" sldId="287"/>
            <ac:picMk id="4" creationId="{E428EAB7-10A2-8997-24D8-6D41589A77F4}"/>
          </ac:picMkLst>
        </pc:picChg>
        <pc:picChg chg="add del mod">
          <ac:chgData name="Hari Ram Balakrishnan" userId="f789bb03-acaf-4876-847e-a09adc9c12da" providerId="ADAL" clId="{AF253D55-B805-42E1-A923-57F29260BFD9}" dt="2024-08-22T18:03:13.468" v="10" actId="478"/>
          <ac:picMkLst>
            <pc:docMk/>
            <pc:sldMk cId="1391438412" sldId="287"/>
            <ac:picMk id="5" creationId="{E4132879-6A43-DD2B-6B08-CA72393CBFE3}"/>
          </ac:picMkLst>
        </pc:picChg>
        <pc:picChg chg="del">
          <ac:chgData name="Hari Ram Balakrishnan" userId="f789bb03-acaf-4876-847e-a09adc9c12da" providerId="ADAL" clId="{AF253D55-B805-42E1-A923-57F29260BFD9}" dt="2024-08-22T18:02:43.760" v="3" actId="478"/>
          <ac:picMkLst>
            <pc:docMk/>
            <pc:sldMk cId="1391438412" sldId="287"/>
            <ac:picMk id="9" creationId="{47D67606-0EF2-33AB-C6D5-589638F956A2}"/>
          </ac:picMkLst>
        </pc:picChg>
        <pc:picChg chg="add mod">
          <ac:chgData name="Hari Ram Balakrishnan" userId="f789bb03-acaf-4876-847e-a09adc9c12da" providerId="ADAL" clId="{AF253D55-B805-42E1-A923-57F29260BFD9}" dt="2024-08-22T18:03:26.318" v="13" actId="1076"/>
          <ac:picMkLst>
            <pc:docMk/>
            <pc:sldMk cId="1391438412" sldId="287"/>
            <ac:picMk id="10" creationId="{E87504B6-51EF-F3E1-6961-7CF51D904E1E}"/>
          </ac:picMkLst>
        </pc:picChg>
        <pc:picChg chg="add del mod">
          <ac:chgData name="Hari Ram Balakrishnan" userId="f789bb03-acaf-4876-847e-a09adc9c12da" providerId="ADAL" clId="{AF253D55-B805-42E1-A923-57F29260BFD9}" dt="2024-08-22T18:04:03.247" v="19" actId="478"/>
          <ac:picMkLst>
            <pc:docMk/>
            <pc:sldMk cId="1391438412" sldId="287"/>
            <ac:picMk id="12" creationId="{69DF13D2-EA54-BCF4-2E58-DC46A7F0FB48}"/>
          </ac:picMkLst>
        </pc:picChg>
        <pc:picChg chg="add mod">
          <ac:chgData name="Hari Ram Balakrishnan" userId="f789bb03-acaf-4876-847e-a09adc9c12da" providerId="ADAL" clId="{AF253D55-B805-42E1-A923-57F29260BFD9}" dt="2024-08-22T18:04:12.090" v="21" actId="1076"/>
          <ac:picMkLst>
            <pc:docMk/>
            <pc:sldMk cId="1391438412" sldId="287"/>
            <ac:picMk id="14" creationId="{D93B87A1-63E6-F3EF-E7AC-5926ECB122E1}"/>
          </ac:picMkLst>
        </pc:picChg>
      </pc:sldChg>
      <pc:sldChg chg="addSp delSp modSp add mod">
        <pc:chgData name="Hari Ram Balakrishnan" userId="f789bb03-acaf-4876-847e-a09adc9c12da" providerId="ADAL" clId="{AF253D55-B805-42E1-A923-57F29260BFD9}" dt="2024-08-29T10:44:53.126" v="193" actId="1076"/>
        <pc:sldMkLst>
          <pc:docMk/>
          <pc:sldMk cId="114069300" sldId="288"/>
        </pc:sldMkLst>
        <pc:spChg chg="mod">
          <ac:chgData name="Hari Ram Balakrishnan" userId="f789bb03-acaf-4876-847e-a09adc9c12da" providerId="ADAL" clId="{AF253D55-B805-42E1-A923-57F29260BFD9}" dt="2024-08-22T18:04:32.135" v="25" actId="20577"/>
          <ac:spMkLst>
            <pc:docMk/>
            <pc:sldMk cId="114069300" sldId="288"/>
            <ac:spMk id="2" creationId="{4D86D610-14CB-0F11-DBB4-B37E8724F651}"/>
          </ac:spMkLst>
        </pc:spChg>
        <pc:spChg chg="add del">
          <ac:chgData name="Hari Ram Balakrishnan" userId="f789bb03-acaf-4876-847e-a09adc9c12da" providerId="ADAL" clId="{AF253D55-B805-42E1-A923-57F29260BFD9}" dt="2024-08-22T18:05:30.141" v="36" actId="22"/>
          <ac:spMkLst>
            <pc:docMk/>
            <pc:sldMk cId="114069300" sldId="288"/>
            <ac:spMk id="8" creationId="{4CDC3185-2241-0DF6-BC3E-184983C4C723}"/>
          </ac:spMkLst>
        </pc:spChg>
        <pc:spChg chg="add mod">
          <ac:chgData name="Hari Ram Balakrishnan" userId="f789bb03-acaf-4876-847e-a09adc9c12da" providerId="ADAL" clId="{AF253D55-B805-42E1-A923-57F29260BFD9}" dt="2024-08-22T18:09:38.189" v="90"/>
          <ac:spMkLst>
            <pc:docMk/>
            <pc:sldMk cId="114069300" sldId="288"/>
            <ac:spMk id="9" creationId="{0515899B-AB33-473C-23BE-3C512088CA80}"/>
          </ac:spMkLst>
        </pc:spChg>
        <pc:spChg chg="add mod">
          <ac:chgData name="Hari Ram Balakrishnan" userId="f789bb03-acaf-4876-847e-a09adc9c12da" providerId="ADAL" clId="{AF253D55-B805-42E1-A923-57F29260BFD9}" dt="2024-08-22T18:09:38.189" v="90"/>
          <ac:spMkLst>
            <pc:docMk/>
            <pc:sldMk cId="114069300" sldId="288"/>
            <ac:spMk id="11" creationId="{A9A7A320-90D9-F7F3-6C3D-1A59C5AEA1BA}"/>
          </ac:spMkLst>
        </pc:spChg>
        <pc:picChg chg="add del mod">
          <ac:chgData name="Hari Ram Balakrishnan" userId="f789bb03-acaf-4876-847e-a09adc9c12da" providerId="ADAL" clId="{AF253D55-B805-42E1-A923-57F29260BFD9}" dt="2024-08-29T10:26:07.189" v="151" actId="478"/>
          <ac:picMkLst>
            <pc:docMk/>
            <pc:sldMk cId="114069300" sldId="288"/>
            <ac:picMk id="4" creationId="{05F3E265-C4B9-BAD4-6033-4DA646484090}"/>
          </ac:picMkLst>
        </pc:picChg>
        <pc:picChg chg="add mod">
          <ac:chgData name="Hari Ram Balakrishnan" userId="f789bb03-acaf-4876-847e-a09adc9c12da" providerId="ADAL" clId="{AF253D55-B805-42E1-A923-57F29260BFD9}" dt="2024-08-29T10:31:38.396" v="172" actId="1076"/>
          <ac:picMkLst>
            <pc:docMk/>
            <pc:sldMk cId="114069300" sldId="288"/>
            <ac:picMk id="5" creationId="{80EDCD9C-E582-1796-8762-1B8EAA08AD3D}"/>
          </ac:picMkLst>
        </pc:picChg>
        <pc:picChg chg="add del mod">
          <ac:chgData name="Hari Ram Balakrishnan" userId="f789bb03-acaf-4876-847e-a09adc9c12da" providerId="ADAL" clId="{AF253D55-B805-42E1-A923-57F29260BFD9}" dt="2024-08-29T10:26:46.781" v="160" actId="478"/>
          <ac:picMkLst>
            <pc:docMk/>
            <pc:sldMk cId="114069300" sldId="288"/>
            <ac:picMk id="6" creationId="{8ADE4601-A29A-C838-18B1-E79AFD5AF87B}"/>
          </ac:picMkLst>
        </pc:picChg>
        <pc:picChg chg="add del mod">
          <ac:chgData name="Hari Ram Balakrishnan" userId="f789bb03-acaf-4876-847e-a09adc9c12da" providerId="ADAL" clId="{AF253D55-B805-42E1-A923-57F29260BFD9}" dt="2024-08-29T10:44:06.623" v="183" actId="478"/>
          <ac:picMkLst>
            <pc:docMk/>
            <pc:sldMk cId="114069300" sldId="288"/>
            <ac:picMk id="7" creationId="{B0B9A0D0-7859-B178-5181-6BDF32E6ADF1}"/>
          </ac:picMkLst>
        </pc:picChg>
        <pc:picChg chg="add del mod">
          <ac:chgData name="Hari Ram Balakrishnan" userId="f789bb03-acaf-4876-847e-a09adc9c12da" providerId="ADAL" clId="{AF253D55-B805-42E1-A923-57F29260BFD9}" dt="2024-08-29T10:30:41.321" v="164" actId="478"/>
          <ac:picMkLst>
            <pc:docMk/>
            <pc:sldMk cId="114069300" sldId="288"/>
            <ac:picMk id="10" creationId="{47D1F47D-B7E8-B930-1724-EF49C71CF13E}"/>
          </ac:picMkLst>
        </pc:picChg>
        <pc:picChg chg="del">
          <ac:chgData name="Hari Ram Balakrishnan" userId="f789bb03-acaf-4876-847e-a09adc9c12da" providerId="ADAL" clId="{AF253D55-B805-42E1-A923-57F29260BFD9}" dt="2024-08-22T18:04:34.260" v="26" actId="478"/>
          <ac:picMkLst>
            <pc:docMk/>
            <pc:sldMk cId="114069300" sldId="288"/>
            <ac:picMk id="10" creationId="{E87504B6-51EF-F3E1-6961-7CF51D904E1E}"/>
          </ac:picMkLst>
        </pc:picChg>
        <pc:picChg chg="add mod">
          <ac:chgData name="Hari Ram Balakrishnan" userId="f789bb03-acaf-4876-847e-a09adc9c12da" providerId="ADAL" clId="{AF253D55-B805-42E1-A923-57F29260BFD9}" dt="2024-08-29T10:44:53.126" v="193" actId="1076"/>
          <ac:picMkLst>
            <pc:docMk/>
            <pc:sldMk cId="114069300" sldId="288"/>
            <ac:picMk id="12" creationId="{38993A7E-2DDE-3A91-D74E-7B55D06F6CD8}"/>
          </ac:picMkLst>
        </pc:picChg>
        <pc:picChg chg="del">
          <ac:chgData name="Hari Ram Balakrishnan" userId="f789bb03-acaf-4876-847e-a09adc9c12da" providerId="ADAL" clId="{AF253D55-B805-42E1-A923-57F29260BFD9}" dt="2024-08-22T18:04:34.845" v="27" actId="478"/>
          <ac:picMkLst>
            <pc:docMk/>
            <pc:sldMk cId="114069300" sldId="288"/>
            <ac:picMk id="14" creationId="{D93B87A1-63E6-F3EF-E7AC-5926ECB122E1}"/>
          </ac:picMkLst>
        </pc:picChg>
      </pc:sldChg>
      <pc:sldChg chg="del">
        <pc:chgData name="Hari Ram Balakrishnan" userId="f789bb03-acaf-4876-847e-a09adc9c12da" providerId="ADAL" clId="{AF253D55-B805-42E1-A923-57F29260BFD9}" dt="2024-08-22T18:04:24.087" v="22" actId="47"/>
        <pc:sldMkLst>
          <pc:docMk/>
          <pc:sldMk cId="2191190307" sldId="288"/>
        </pc:sldMkLst>
      </pc:sldChg>
      <pc:sldChg chg="addSp delSp modSp add mod">
        <pc:chgData name="Hari Ram Balakrishnan" userId="f789bb03-acaf-4876-847e-a09adc9c12da" providerId="ADAL" clId="{AF253D55-B805-42E1-A923-57F29260BFD9}" dt="2024-08-22T18:09:35.628" v="89"/>
        <pc:sldMkLst>
          <pc:docMk/>
          <pc:sldMk cId="209740314" sldId="289"/>
        </pc:sldMkLst>
        <pc:spChg chg="add mod">
          <ac:chgData name="Hari Ram Balakrishnan" userId="f789bb03-acaf-4876-847e-a09adc9c12da" providerId="ADAL" clId="{AF253D55-B805-42E1-A923-57F29260BFD9}" dt="2024-08-22T18:09:35.628" v="89"/>
          <ac:spMkLst>
            <pc:docMk/>
            <pc:sldMk cId="209740314" sldId="289"/>
            <ac:spMk id="7" creationId="{15F24BF5-0E52-7ECE-3EDA-151C53A9064D}"/>
          </ac:spMkLst>
        </pc:spChg>
        <pc:spChg chg="add mod">
          <ac:chgData name="Hari Ram Balakrishnan" userId="f789bb03-acaf-4876-847e-a09adc9c12da" providerId="ADAL" clId="{AF253D55-B805-42E1-A923-57F29260BFD9}" dt="2024-08-22T18:09:35.628" v="89"/>
          <ac:spMkLst>
            <pc:docMk/>
            <pc:sldMk cId="209740314" sldId="289"/>
            <ac:spMk id="8" creationId="{5ABE7329-331A-8D5D-FB48-D2727A30F5C5}"/>
          </ac:spMkLst>
        </pc:spChg>
        <pc:picChg chg="add mod">
          <ac:chgData name="Hari Ram Balakrishnan" userId="f789bb03-acaf-4876-847e-a09adc9c12da" providerId="ADAL" clId="{AF253D55-B805-42E1-A923-57F29260BFD9}" dt="2024-08-22T18:07:03.723" v="50" actId="1076"/>
          <ac:picMkLst>
            <pc:docMk/>
            <pc:sldMk cId="209740314" sldId="289"/>
            <ac:picMk id="4" creationId="{9E569C3A-EDBC-9F89-BF40-E4456212BE3F}"/>
          </ac:picMkLst>
        </pc:picChg>
        <pc:picChg chg="add mod">
          <ac:chgData name="Hari Ram Balakrishnan" userId="f789bb03-acaf-4876-847e-a09adc9c12da" providerId="ADAL" clId="{AF253D55-B805-42E1-A923-57F29260BFD9}" dt="2024-08-22T18:07:13.396" v="52" actId="1076"/>
          <ac:picMkLst>
            <pc:docMk/>
            <pc:sldMk cId="209740314" sldId="289"/>
            <ac:picMk id="6" creationId="{B039E98D-1A63-4F04-3BE3-02588348DC5F}"/>
          </ac:picMkLst>
        </pc:picChg>
        <pc:picChg chg="del">
          <ac:chgData name="Hari Ram Balakrishnan" userId="f789bb03-acaf-4876-847e-a09adc9c12da" providerId="ADAL" clId="{AF253D55-B805-42E1-A923-57F29260BFD9}" dt="2024-08-22T18:05:19.949" v="33" actId="478"/>
          <ac:picMkLst>
            <pc:docMk/>
            <pc:sldMk cId="209740314" sldId="289"/>
            <ac:picMk id="10" creationId="{E87504B6-51EF-F3E1-6961-7CF51D904E1E}"/>
          </ac:picMkLst>
        </pc:picChg>
        <pc:picChg chg="del">
          <ac:chgData name="Hari Ram Balakrishnan" userId="f789bb03-acaf-4876-847e-a09adc9c12da" providerId="ADAL" clId="{AF253D55-B805-42E1-A923-57F29260BFD9}" dt="2024-08-22T18:05:20.622" v="34" actId="478"/>
          <ac:picMkLst>
            <pc:docMk/>
            <pc:sldMk cId="209740314" sldId="289"/>
            <ac:picMk id="14" creationId="{D93B87A1-63E6-F3EF-E7AC-5926ECB122E1}"/>
          </ac:picMkLst>
        </pc:picChg>
      </pc:sldChg>
      <pc:sldChg chg="del">
        <pc:chgData name="Hari Ram Balakrishnan" userId="f789bb03-acaf-4876-847e-a09adc9c12da" providerId="ADAL" clId="{AF253D55-B805-42E1-A923-57F29260BFD9}" dt="2024-08-22T18:04:24.087" v="22" actId="47"/>
        <pc:sldMkLst>
          <pc:docMk/>
          <pc:sldMk cId="2204565785" sldId="289"/>
        </pc:sldMkLst>
      </pc:sldChg>
      <pc:sldChg chg="addSp delSp modSp add mod ord">
        <pc:chgData name="Hari Ram Balakrishnan" userId="f789bb03-acaf-4876-847e-a09adc9c12da" providerId="ADAL" clId="{AF253D55-B805-42E1-A923-57F29260BFD9}" dt="2024-08-29T10:44:42.372" v="191" actId="1076"/>
        <pc:sldMkLst>
          <pc:docMk/>
          <pc:sldMk cId="3311187067" sldId="290"/>
        </pc:sldMkLst>
        <pc:spChg chg="mod">
          <ac:chgData name="Hari Ram Balakrishnan" userId="f789bb03-acaf-4876-847e-a09adc9c12da" providerId="ADAL" clId="{AF253D55-B805-42E1-A923-57F29260BFD9}" dt="2024-08-22T18:05:37.536" v="41" actId="6549"/>
          <ac:spMkLst>
            <pc:docMk/>
            <pc:sldMk cId="3311187067" sldId="290"/>
            <ac:spMk id="2" creationId="{4D86D610-14CB-0F11-DBB4-B37E8724F651}"/>
          </ac:spMkLst>
        </pc:spChg>
        <pc:spChg chg="add mod">
          <ac:chgData name="Hari Ram Balakrishnan" userId="f789bb03-acaf-4876-847e-a09adc9c12da" providerId="ADAL" clId="{AF253D55-B805-42E1-A923-57F29260BFD9}" dt="2024-08-22T18:09:39.993" v="91"/>
          <ac:spMkLst>
            <pc:docMk/>
            <pc:sldMk cId="3311187067" sldId="290"/>
            <ac:spMk id="7" creationId="{D22B27B8-D422-AC3C-B80F-1594685FA789}"/>
          </ac:spMkLst>
        </pc:spChg>
        <pc:spChg chg="add mod">
          <ac:chgData name="Hari Ram Balakrishnan" userId="f789bb03-acaf-4876-847e-a09adc9c12da" providerId="ADAL" clId="{AF253D55-B805-42E1-A923-57F29260BFD9}" dt="2024-08-22T18:09:39.993" v="91"/>
          <ac:spMkLst>
            <pc:docMk/>
            <pc:sldMk cId="3311187067" sldId="290"/>
            <ac:spMk id="8" creationId="{2F8A3D51-8F0D-673F-7EC1-C6C1A2AC6FA2}"/>
          </ac:spMkLst>
        </pc:spChg>
        <pc:picChg chg="add del mod">
          <ac:chgData name="Hari Ram Balakrishnan" userId="f789bb03-acaf-4876-847e-a09adc9c12da" providerId="ADAL" clId="{AF253D55-B805-42E1-A923-57F29260BFD9}" dt="2024-08-29T10:26:08.390" v="152" actId="478"/>
          <ac:picMkLst>
            <pc:docMk/>
            <pc:sldMk cId="3311187067" sldId="290"/>
            <ac:picMk id="4" creationId="{E9B4113A-C6A2-0561-1F55-BB86E886AC92}"/>
          </ac:picMkLst>
        </pc:picChg>
        <pc:picChg chg="add del mod">
          <ac:chgData name="Hari Ram Balakrishnan" userId="f789bb03-acaf-4876-847e-a09adc9c12da" providerId="ADAL" clId="{AF253D55-B805-42E1-A923-57F29260BFD9}" dt="2024-08-29T10:26:26.897" v="154" actId="21"/>
          <ac:picMkLst>
            <pc:docMk/>
            <pc:sldMk cId="3311187067" sldId="290"/>
            <ac:picMk id="5" creationId="{80EDCD9C-E582-1796-8762-1B8EAA08AD3D}"/>
          </ac:picMkLst>
        </pc:picChg>
        <pc:picChg chg="add del mod">
          <ac:chgData name="Hari Ram Balakrishnan" userId="f789bb03-acaf-4876-847e-a09adc9c12da" providerId="ADAL" clId="{AF253D55-B805-42E1-A923-57F29260BFD9}" dt="2024-08-29T10:32:29.420" v="177" actId="478"/>
          <ac:picMkLst>
            <pc:docMk/>
            <pc:sldMk cId="3311187067" sldId="290"/>
            <ac:picMk id="6" creationId="{3EFE8EBA-C97E-A24C-A8B4-9F779A035B02}"/>
          </ac:picMkLst>
        </pc:picChg>
        <pc:picChg chg="add del mod">
          <ac:chgData name="Hari Ram Balakrishnan" userId="f789bb03-acaf-4876-847e-a09adc9c12da" providerId="ADAL" clId="{AF253D55-B805-42E1-A923-57F29260BFD9}" dt="2024-08-29T10:26:50.154" v="161" actId="21"/>
          <ac:picMkLst>
            <pc:docMk/>
            <pc:sldMk cId="3311187067" sldId="290"/>
            <ac:picMk id="10" creationId="{47D1F47D-B7E8-B930-1724-EF49C71CF13E}"/>
          </ac:picMkLst>
        </pc:picChg>
        <pc:picChg chg="add mod">
          <ac:chgData name="Hari Ram Balakrishnan" userId="f789bb03-acaf-4876-847e-a09adc9c12da" providerId="ADAL" clId="{AF253D55-B805-42E1-A923-57F29260BFD9}" dt="2024-08-29T10:31:50.291" v="174" actId="1076"/>
          <ac:picMkLst>
            <pc:docMk/>
            <pc:sldMk cId="3311187067" sldId="290"/>
            <ac:picMk id="12" creationId="{5FB9C898-5EEB-3946-0ED9-1EE576388184}"/>
          </ac:picMkLst>
        </pc:picChg>
        <pc:picChg chg="add del mod">
          <ac:chgData name="Hari Ram Balakrishnan" userId="f789bb03-acaf-4876-847e-a09adc9c12da" providerId="ADAL" clId="{AF253D55-B805-42E1-A923-57F29260BFD9}" dt="2024-08-29T10:44:18.903" v="186" actId="478"/>
          <ac:picMkLst>
            <pc:docMk/>
            <pc:sldMk cId="3311187067" sldId="290"/>
            <ac:picMk id="14" creationId="{0E32FD52-56DF-6CBB-E6B2-D6EDAC8BBDF6}"/>
          </ac:picMkLst>
        </pc:picChg>
        <pc:picChg chg="add mod">
          <ac:chgData name="Hari Ram Balakrishnan" userId="f789bb03-acaf-4876-847e-a09adc9c12da" providerId="ADAL" clId="{AF253D55-B805-42E1-A923-57F29260BFD9}" dt="2024-08-29T10:44:42.372" v="191" actId="1076"/>
          <ac:picMkLst>
            <pc:docMk/>
            <pc:sldMk cId="3311187067" sldId="290"/>
            <ac:picMk id="16" creationId="{44BF99C5-9929-CE6E-F080-F929733F3366}"/>
          </ac:picMkLst>
        </pc:picChg>
      </pc:sldChg>
    </pc:docChg>
  </pc:docChgLst>
  <pc:docChgLst>
    <pc:chgData name="Hari Ram Balakrishnan" userId="f789bb03-acaf-4876-847e-a09adc9c12da" providerId="ADAL" clId="{BC2EEC89-BA8F-4B19-82D0-EAB8E2589E0A}"/>
    <pc:docChg chg="undo custSel addSld delSld modSld modMainMaster">
      <pc:chgData name="Hari Ram Balakrishnan" userId="f789bb03-acaf-4876-847e-a09adc9c12da" providerId="ADAL" clId="{BC2EEC89-BA8F-4B19-82D0-EAB8E2589E0A}" dt="2025-07-22T08:45:39.789" v="2582" actId="20577"/>
      <pc:docMkLst>
        <pc:docMk/>
      </pc:docMkLst>
      <pc:sldChg chg="modSp mod">
        <pc:chgData name="Hari Ram Balakrishnan" userId="f789bb03-acaf-4876-847e-a09adc9c12da" providerId="ADAL" clId="{BC2EEC89-BA8F-4B19-82D0-EAB8E2589E0A}" dt="2025-07-19T10:32:17.132" v="6" actId="20577"/>
        <pc:sldMkLst>
          <pc:docMk/>
          <pc:sldMk cId="1277654310" sldId="256"/>
        </pc:sldMkLst>
        <pc:spChg chg="mod">
          <ac:chgData name="Hari Ram Balakrishnan" userId="f789bb03-acaf-4876-847e-a09adc9c12da" providerId="ADAL" clId="{BC2EEC89-BA8F-4B19-82D0-EAB8E2589E0A}" dt="2025-07-19T10:32:11.458" v="4" actId="20577"/>
          <ac:spMkLst>
            <pc:docMk/>
            <pc:sldMk cId="1277654310" sldId="256"/>
            <ac:spMk id="2" creationId="{315A0E23-8CC0-77FE-0669-9A66C964CF2E}"/>
          </ac:spMkLst>
        </pc:spChg>
        <pc:spChg chg="mod">
          <ac:chgData name="Hari Ram Balakrishnan" userId="f789bb03-acaf-4876-847e-a09adc9c12da" providerId="ADAL" clId="{BC2EEC89-BA8F-4B19-82D0-EAB8E2589E0A}" dt="2025-07-19T10:32:17.132" v="6" actId="20577"/>
          <ac:spMkLst>
            <pc:docMk/>
            <pc:sldMk cId="1277654310" sldId="256"/>
            <ac:spMk id="4" creationId="{1DAB5592-87A5-7053-696E-EFFA695B7039}"/>
          </ac:spMkLst>
        </pc:spChg>
      </pc:sldChg>
      <pc:sldChg chg="addSp modSp mod">
        <pc:chgData name="Hari Ram Balakrishnan" userId="f789bb03-acaf-4876-847e-a09adc9c12da" providerId="ADAL" clId="{BC2EEC89-BA8F-4B19-82D0-EAB8E2589E0A}" dt="2025-07-19T10:55:12.714" v="111" actId="207"/>
        <pc:sldMkLst>
          <pc:docMk/>
          <pc:sldMk cId="4187966079" sldId="257"/>
        </pc:sldMkLst>
        <pc:spChg chg="mod">
          <ac:chgData name="Hari Ram Balakrishnan" userId="f789bb03-acaf-4876-847e-a09adc9c12da" providerId="ADAL" clId="{BC2EEC89-BA8F-4B19-82D0-EAB8E2589E0A}" dt="2025-07-19T10:48:49.685" v="22" actId="20577"/>
          <ac:spMkLst>
            <pc:docMk/>
            <pc:sldMk cId="4187966079" sldId="257"/>
            <ac:spMk id="2" creationId="{545EFC70-6B56-AF0F-C4D7-BD91B765DA79}"/>
          </ac:spMkLst>
        </pc:spChg>
        <pc:spChg chg="mod">
          <ac:chgData name="Hari Ram Balakrishnan" userId="f789bb03-acaf-4876-847e-a09adc9c12da" providerId="ADAL" clId="{BC2EEC89-BA8F-4B19-82D0-EAB8E2589E0A}" dt="2025-07-19T10:55:12.714" v="111" actId="207"/>
          <ac:spMkLst>
            <pc:docMk/>
            <pc:sldMk cId="4187966079" sldId="257"/>
            <ac:spMk id="3" creationId="{1B9C5162-9431-BC8F-B406-7E43307A1AA0}"/>
          </ac:spMkLst>
        </pc:spChg>
        <pc:spChg chg="add mod">
          <ac:chgData name="Hari Ram Balakrishnan" userId="f789bb03-acaf-4876-847e-a09adc9c12da" providerId="ADAL" clId="{BC2EEC89-BA8F-4B19-82D0-EAB8E2589E0A}" dt="2025-07-19T10:54:30.615" v="84"/>
          <ac:spMkLst>
            <pc:docMk/>
            <pc:sldMk cId="4187966079" sldId="257"/>
            <ac:spMk id="5" creationId="{54AE5AD2-BF00-CE2A-52B7-9706E349E129}"/>
          </ac:spMkLst>
        </pc:spChg>
        <pc:graphicFrameChg chg="add mod">
          <ac:chgData name="Hari Ram Balakrishnan" userId="f789bb03-acaf-4876-847e-a09adc9c12da" providerId="ADAL" clId="{BC2EEC89-BA8F-4B19-82D0-EAB8E2589E0A}" dt="2025-07-19T10:54:29.167" v="83"/>
          <ac:graphicFrameMkLst>
            <pc:docMk/>
            <pc:sldMk cId="4187966079" sldId="257"/>
            <ac:graphicFrameMk id="4" creationId="{55D0E789-211E-2D3E-146D-E5407B19EB26}"/>
          </ac:graphicFrameMkLst>
        </pc:graphicFrameChg>
      </pc:sldChg>
      <pc:sldChg chg="modSp mod">
        <pc:chgData name="Hari Ram Balakrishnan" userId="f789bb03-acaf-4876-847e-a09adc9c12da" providerId="ADAL" clId="{BC2EEC89-BA8F-4B19-82D0-EAB8E2589E0A}" dt="2025-07-19T20:47:14.947" v="2396" actId="20577"/>
        <pc:sldMkLst>
          <pc:docMk/>
          <pc:sldMk cId="348330066" sldId="267"/>
        </pc:sldMkLst>
        <pc:spChg chg="mod">
          <ac:chgData name="Hari Ram Balakrishnan" userId="f789bb03-acaf-4876-847e-a09adc9c12da" providerId="ADAL" clId="{BC2EEC89-BA8F-4B19-82D0-EAB8E2589E0A}" dt="2025-07-19T20:47:14.947" v="2396" actId="20577"/>
          <ac:spMkLst>
            <pc:docMk/>
            <pc:sldMk cId="348330066" sldId="267"/>
            <ac:spMk id="3" creationId="{922D01DB-04F6-9053-2972-9F3514125425}"/>
          </ac:spMkLst>
        </pc:spChg>
      </pc:sldChg>
      <pc:sldChg chg="modSp mod">
        <pc:chgData name="Hari Ram Balakrishnan" userId="f789bb03-acaf-4876-847e-a09adc9c12da" providerId="ADAL" clId="{BC2EEC89-BA8F-4B19-82D0-EAB8E2589E0A}" dt="2025-07-19T11:01:42.920" v="350"/>
        <pc:sldMkLst>
          <pc:docMk/>
          <pc:sldMk cId="2278158870" sldId="275"/>
        </pc:sldMkLst>
        <pc:spChg chg="mod">
          <ac:chgData name="Hari Ram Balakrishnan" userId="f789bb03-acaf-4876-847e-a09adc9c12da" providerId="ADAL" clId="{BC2EEC89-BA8F-4B19-82D0-EAB8E2589E0A}" dt="2025-07-19T11:01:42.920" v="350"/>
          <ac:spMkLst>
            <pc:docMk/>
            <pc:sldMk cId="2278158870" sldId="275"/>
            <ac:spMk id="2" creationId="{2F55F80F-0745-6400-B568-33D4A7BB0491}"/>
          </ac:spMkLst>
        </pc:spChg>
        <pc:graphicFrameChg chg="mod modGraphic">
          <ac:chgData name="Hari Ram Balakrishnan" userId="f789bb03-acaf-4876-847e-a09adc9c12da" providerId="ADAL" clId="{BC2EEC89-BA8F-4B19-82D0-EAB8E2589E0A}" dt="2025-07-19T10:58:29.939" v="130"/>
          <ac:graphicFrameMkLst>
            <pc:docMk/>
            <pc:sldMk cId="2278158870" sldId="275"/>
            <ac:graphicFrameMk id="5" creationId="{F94653ED-9620-DA6C-6240-7DB8699DC6A5}"/>
          </ac:graphicFrameMkLst>
        </pc:graphicFrameChg>
      </pc:sldChg>
      <pc:sldChg chg="del">
        <pc:chgData name="Hari Ram Balakrishnan" userId="f789bb03-acaf-4876-847e-a09adc9c12da" providerId="ADAL" clId="{BC2EEC89-BA8F-4B19-82D0-EAB8E2589E0A}" dt="2025-07-19T10:56:55.505" v="112" actId="47"/>
        <pc:sldMkLst>
          <pc:docMk/>
          <pc:sldMk cId="3659232145" sldId="276"/>
        </pc:sldMkLst>
      </pc:sldChg>
      <pc:sldChg chg="addSp delSp modSp mod">
        <pc:chgData name="Hari Ram Balakrishnan" userId="f789bb03-acaf-4876-847e-a09adc9c12da" providerId="ADAL" clId="{BC2EEC89-BA8F-4B19-82D0-EAB8E2589E0A}" dt="2025-07-19T20:07:09.439" v="1722" actId="478"/>
        <pc:sldMkLst>
          <pc:docMk/>
          <pc:sldMk cId="3446457114" sldId="277"/>
        </pc:sldMkLst>
        <pc:spChg chg="mod">
          <ac:chgData name="Hari Ram Balakrishnan" userId="f789bb03-acaf-4876-847e-a09adc9c12da" providerId="ADAL" clId="{BC2EEC89-BA8F-4B19-82D0-EAB8E2589E0A}" dt="2025-07-19T12:53:42.955" v="1163" actId="20577"/>
          <ac:spMkLst>
            <pc:docMk/>
            <pc:sldMk cId="3446457114" sldId="277"/>
            <ac:spMk id="2" creationId="{2F55F80F-0745-6400-B568-33D4A7BB0491}"/>
          </ac:spMkLst>
        </pc:spChg>
        <pc:spChg chg="mod">
          <ac:chgData name="Hari Ram Balakrishnan" userId="f789bb03-acaf-4876-847e-a09adc9c12da" providerId="ADAL" clId="{BC2EEC89-BA8F-4B19-82D0-EAB8E2589E0A}" dt="2025-07-19T20:07:03.307" v="1720"/>
          <ac:spMkLst>
            <pc:docMk/>
            <pc:sldMk cId="3446457114" sldId="277"/>
            <ac:spMk id="3" creationId="{897550E0-7664-F82E-337F-84E1B7FF25EF}"/>
          </ac:spMkLst>
        </pc:spChg>
        <pc:spChg chg="del mod">
          <ac:chgData name="Hari Ram Balakrishnan" userId="f789bb03-acaf-4876-847e-a09adc9c12da" providerId="ADAL" clId="{BC2EEC89-BA8F-4B19-82D0-EAB8E2589E0A}" dt="2025-07-19T12:53:46.518" v="1164" actId="478"/>
          <ac:spMkLst>
            <pc:docMk/>
            <pc:sldMk cId="3446457114" sldId="277"/>
            <ac:spMk id="6" creationId="{AC0B52D8-3882-4EED-F66C-8C8B55C37023}"/>
          </ac:spMkLst>
        </pc:spChg>
        <pc:spChg chg="add del mod">
          <ac:chgData name="Hari Ram Balakrishnan" userId="f789bb03-acaf-4876-847e-a09adc9c12da" providerId="ADAL" clId="{BC2EEC89-BA8F-4B19-82D0-EAB8E2589E0A}" dt="2025-07-19T18:52:47.524" v="1618" actId="478"/>
          <ac:spMkLst>
            <pc:docMk/>
            <pc:sldMk cId="3446457114" sldId="277"/>
            <ac:spMk id="7" creationId="{A18F45CE-F123-04E8-05B2-97AC9CF2C4B6}"/>
          </ac:spMkLst>
        </pc:spChg>
        <pc:spChg chg="add del mod">
          <ac:chgData name="Hari Ram Balakrishnan" userId="f789bb03-acaf-4876-847e-a09adc9c12da" providerId="ADAL" clId="{BC2EEC89-BA8F-4B19-82D0-EAB8E2589E0A}" dt="2025-07-19T20:07:09.439" v="1722" actId="478"/>
          <ac:spMkLst>
            <pc:docMk/>
            <pc:sldMk cId="3446457114" sldId="277"/>
            <ac:spMk id="9" creationId="{24EC6B5E-48F7-15BD-E29B-DC3C54D84551}"/>
          </ac:spMkLst>
        </pc:spChg>
        <pc:spChg chg="add del mod">
          <ac:chgData name="Hari Ram Balakrishnan" userId="f789bb03-acaf-4876-847e-a09adc9c12da" providerId="ADAL" clId="{BC2EEC89-BA8F-4B19-82D0-EAB8E2589E0A}" dt="2025-07-19T20:07:07.274" v="1721" actId="478"/>
          <ac:spMkLst>
            <pc:docMk/>
            <pc:sldMk cId="3446457114" sldId="277"/>
            <ac:spMk id="11" creationId="{E0BEB177-B50A-4BBE-B74D-64A19EB3950E}"/>
          </ac:spMkLst>
        </pc:spChg>
        <pc:graphicFrameChg chg="del">
          <ac:chgData name="Hari Ram Balakrishnan" userId="f789bb03-acaf-4876-847e-a09adc9c12da" providerId="ADAL" clId="{BC2EEC89-BA8F-4B19-82D0-EAB8E2589E0A}" dt="2025-07-19T12:56:00.340" v="1169" actId="478"/>
          <ac:graphicFrameMkLst>
            <pc:docMk/>
            <pc:sldMk cId="3446457114" sldId="277"/>
            <ac:graphicFrameMk id="4" creationId="{4327A781-BF71-FBF2-566C-CE53A0340618}"/>
          </ac:graphicFrameMkLst>
        </pc:graphicFrameChg>
      </pc:sldChg>
      <pc:sldChg chg="addSp delSp modSp new mod">
        <pc:chgData name="Hari Ram Balakrishnan" userId="f789bb03-acaf-4876-847e-a09adc9c12da" providerId="ADAL" clId="{BC2EEC89-BA8F-4B19-82D0-EAB8E2589E0A}" dt="2025-07-19T20:57:33.298" v="2501" actId="20577"/>
        <pc:sldMkLst>
          <pc:docMk/>
          <pc:sldMk cId="1415839250" sldId="278"/>
        </pc:sldMkLst>
        <pc:spChg chg="mod">
          <ac:chgData name="Hari Ram Balakrishnan" userId="f789bb03-acaf-4876-847e-a09adc9c12da" providerId="ADAL" clId="{BC2EEC89-BA8F-4B19-82D0-EAB8E2589E0A}" dt="2025-07-19T11:01:58.962" v="352"/>
          <ac:spMkLst>
            <pc:docMk/>
            <pc:sldMk cId="1415839250" sldId="278"/>
            <ac:spMk id="2" creationId="{08568337-674A-8F0A-186D-9F113392CF7F}"/>
          </ac:spMkLst>
        </pc:spChg>
        <pc:spChg chg="add del mod">
          <ac:chgData name="Hari Ram Balakrishnan" userId="f789bb03-acaf-4876-847e-a09adc9c12da" providerId="ADAL" clId="{BC2EEC89-BA8F-4B19-82D0-EAB8E2589E0A}" dt="2025-07-19T12:55:41.560" v="1168" actId="20577"/>
          <ac:spMkLst>
            <pc:docMk/>
            <pc:sldMk cId="1415839250" sldId="278"/>
            <ac:spMk id="3" creationId="{0211C421-9071-B5B2-6ECC-05E4D189AA06}"/>
          </ac:spMkLst>
        </pc:spChg>
        <pc:spChg chg="add mod">
          <ac:chgData name="Hari Ram Balakrishnan" userId="f789bb03-acaf-4876-847e-a09adc9c12da" providerId="ADAL" clId="{BC2EEC89-BA8F-4B19-82D0-EAB8E2589E0A}" dt="2025-07-19T20:57:33.298" v="2501" actId="20577"/>
          <ac:spMkLst>
            <pc:docMk/>
            <pc:sldMk cId="1415839250" sldId="278"/>
            <ac:spMk id="9" creationId="{F64BB4FD-265A-801B-7C00-2C3750F6AEB0}"/>
          </ac:spMkLst>
        </pc:spChg>
        <pc:spChg chg="add mod">
          <ac:chgData name="Hari Ram Balakrishnan" userId="f789bb03-acaf-4876-847e-a09adc9c12da" providerId="ADAL" clId="{BC2EEC89-BA8F-4B19-82D0-EAB8E2589E0A}" dt="2025-07-19T13:01:10.574" v="1345" actId="20577"/>
          <ac:spMkLst>
            <pc:docMk/>
            <pc:sldMk cId="1415839250" sldId="278"/>
            <ac:spMk id="10" creationId="{DA714945-5D1A-5C26-1722-1C5B8882DAD0}"/>
          </ac:spMkLst>
        </pc:spChg>
        <pc:picChg chg="add mod">
          <ac:chgData name="Hari Ram Balakrishnan" userId="f789bb03-acaf-4876-847e-a09adc9c12da" providerId="ADAL" clId="{BC2EEC89-BA8F-4B19-82D0-EAB8E2589E0A}" dt="2025-07-19T12:43:40.485" v="355"/>
          <ac:picMkLst>
            <pc:docMk/>
            <pc:sldMk cId="1415839250" sldId="278"/>
            <ac:picMk id="5" creationId="{F9770EC7-E21A-B9A2-6320-7AD4F50799C9}"/>
          </ac:picMkLst>
        </pc:picChg>
        <pc:picChg chg="add mod modCrop">
          <ac:chgData name="Hari Ram Balakrishnan" userId="f789bb03-acaf-4876-847e-a09adc9c12da" providerId="ADAL" clId="{BC2EEC89-BA8F-4B19-82D0-EAB8E2589E0A}" dt="2025-07-19T12:44:31.720" v="369" actId="14100"/>
          <ac:picMkLst>
            <pc:docMk/>
            <pc:sldMk cId="1415839250" sldId="278"/>
            <ac:picMk id="7" creationId="{83AF310F-CA18-85B0-D7DD-70FF54E2F402}"/>
          </ac:picMkLst>
        </pc:picChg>
      </pc:sldChg>
      <pc:sldChg chg="modSp new mod">
        <pc:chgData name="Hari Ram Balakrishnan" userId="f789bb03-acaf-4876-847e-a09adc9c12da" providerId="ADAL" clId="{BC2EEC89-BA8F-4B19-82D0-EAB8E2589E0A}" dt="2025-07-19T11:01:19.991" v="349" actId="6549"/>
        <pc:sldMkLst>
          <pc:docMk/>
          <pc:sldMk cId="2299053147" sldId="279"/>
        </pc:sldMkLst>
        <pc:spChg chg="mod">
          <ac:chgData name="Hari Ram Balakrishnan" userId="f789bb03-acaf-4876-847e-a09adc9c12da" providerId="ADAL" clId="{BC2EEC89-BA8F-4B19-82D0-EAB8E2589E0A}" dt="2025-07-19T11:01:19.991" v="349" actId="6549"/>
          <ac:spMkLst>
            <pc:docMk/>
            <pc:sldMk cId="2299053147" sldId="279"/>
            <ac:spMk id="2" creationId="{5CFE7101-05A9-E589-8F2F-EC77D4C59EFA}"/>
          </ac:spMkLst>
        </pc:spChg>
        <pc:spChg chg="mod">
          <ac:chgData name="Hari Ram Balakrishnan" userId="f789bb03-acaf-4876-847e-a09adc9c12da" providerId="ADAL" clId="{BC2EEC89-BA8F-4B19-82D0-EAB8E2589E0A}" dt="2025-07-19T11:01:13.277" v="348" actId="20577"/>
          <ac:spMkLst>
            <pc:docMk/>
            <pc:sldMk cId="2299053147" sldId="279"/>
            <ac:spMk id="3" creationId="{8507975B-CF73-C5DD-6898-1DAD10761BCE}"/>
          </ac:spMkLst>
        </pc:spChg>
      </pc:sldChg>
      <pc:sldChg chg="addSp delSp modSp new mod">
        <pc:chgData name="Hari Ram Balakrishnan" userId="f789bb03-acaf-4876-847e-a09adc9c12da" providerId="ADAL" clId="{BC2EEC89-BA8F-4B19-82D0-EAB8E2589E0A}" dt="2025-07-19T21:01:46.251" v="2528" actId="478"/>
        <pc:sldMkLst>
          <pc:docMk/>
          <pc:sldMk cId="216223322" sldId="280"/>
        </pc:sldMkLst>
        <pc:spChg chg="mod">
          <ac:chgData name="Hari Ram Balakrishnan" userId="f789bb03-acaf-4876-847e-a09adc9c12da" providerId="ADAL" clId="{BC2EEC89-BA8F-4B19-82D0-EAB8E2589E0A}" dt="2025-07-19T20:07:30.410" v="1730" actId="20577"/>
          <ac:spMkLst>
            <pc:docMk/>
            <pc:sldMk cId="216223322" sldId="280"/>
            <ac:spMk id="2" creationId="{3EFD12BD-4AFE-288F-049D-36AD91CBE5B9}"/>
          </ac:spMkLst>
        </pc:spChg>
        <pc:spChg chg="del">
          <ac:chgData name="Hari Ram Balakrishnan" userId="f789bb03-acaf-4876-847e-a09adc9c12da" providerId="ADAL" clId="{BC2EEC89-BA8F-4B19-82D0-EAB8E2589E0A}" dt="2025-07-19T20:07:34.266" v="1731" actId="478"/>
          <ac:spMkLst>
            <pc:docMk/>
            <pc:sldMk cId="216223322" sldId="280"/>
            <ac:spMk id="3" creationId="{7378306C-5E3E-5691-7428-5DF62EBBAB1F}"/>
          </ac:spMkLst>
        </pc:spChg>
        <pc:spChg chg="add mod">
          <ac:chgData name="Hari Ram Balakrishnan" userId="f789bb03-acaf-4876-847e-a09adc9c12da" providerId="ADAL" clId="{BC2EEC89-BA8F-4B19-82D0-EAB8E2589E0A}" dt="2025-07-19T20:42:45.700" v="2353" actId="14100"/>
          <ac:spMkLst>
            <pc:docMk/>
            <pc:sldMk cId="216223322" sldId="280"/>
            <ac:spMk id="4" creationId="{0770D5C7-D2B2-5FA8-4F5A-B2097070BD21}"/>
          </ac:spMkLst>
        </pc:spChg>
        <pc:spChg chg="add del mod">
          <ac:chgData name="Hari Ram Balakrishnan" userId="f789bb03-acaf-4876-847e-a09adc9c12da" providerId="ADAL" clId="{BC2EEC89-BA8F-4B19-82D0-EAB8E2589E0A}" dt="2025-07-19T21:01:46.251" v="2528" actId="478"/>
          <ac:spMkLst>
            <pc:docMk/>
            <pc:sldMk cId="216223322" sldId="280"/>
            <ac:spMk id="5" creationId="{E4E6CE92-6820-D82D-1173-008F130DF005}"/>
          </ac:spMkLst>
        </pc:spChg>
        <pc:graphicFrameChg chg="add mod modGraphic">
          <ac:chgData name="Hari Ram Balakrishnan" userId="f789bb03-acaf-4876-847e-a09adc9c12da" providerId="ADAL" clId="{BC2EEC89-BA8F-4B19-82D0-EAB8E2589E0A}" dt="2025-07-19T21:01:41.933" v="2527" actId="207"/>
          <ac:graphicFrameMkLst>
            <pc:docMk/>
            <pc:sldMk cId="216223322" sldId="280"/>
            <ac:graphicFrameMk id="3" creationId="{2B80BD67-EFBA-3DF4-EF85-523049A8C8AE}"/>
          </ac:graphicFrameMkLst>
        </pc:graphicFrameChg>
      </pc:sldChg>
      <pc:sldMasterChg chg="modSp mod modSldLayout">
        <pc:chgData name="Hari Ram Balakrishnan" userId="f789bb03-acaf-4876-847e-a09adc9c12da" providerId="ADAL" clId="{BC2EEC89-BA8F-4B19-82D0-EAB8E2589E0A}" dt="2025-07-22T08:45:39.789" v="2582" actId="20577"/>
        <pc:sldMasterMkLst>
          <pc:docMk/>
          <pc:sldMasterMk cId="1610247385" sldId="2147483660"/>
        </pc:sldMasterMkLst>
        <pc:spChg chg="mod">
          <ac:chgData name="Hari Ram Balakrishnan" userId="f789bb03-acaf-4876-847e-a09adc9c12da" providerId="ADAL" clId="{BC2EEC89-BA8F-4B19-82D0-EAB8E2589E0A}" dt="2025-07-21T12:15:39.805" v="2532" actId="20577"/>
          <ac:spMkLst>
            <pc:docMk/>
            <pc:sldMasterMk cId="1610247385" sldId="2147483660"/>
            <ac:spMk id="10" creationId="{00000000-0000-0000-0000-000000000000}"/>
          </ac:spMkLst>
        </pc:spChg>
        <pc:spChg chg="mod">
          <ac:chgData name="Hari Ram Balakrishnan" userId="f789bb03-acaf-4876-847e-a09adc9c12da" providerId="ADAL" clId="{BC2EEC89-BA8F-4B19-82D0-EAB8E2589E0A}" dt="2025-07-22T08:45:33.452" v="2566" actId="20577"/>
          <ac:spMkLst>
            <pc:docMk/>
            <pc:sldMasterMk cId="1610247385" sldId="2147483660"/>
            <ac:spMk id="1027" creationId="{00000000-0000-0000-0000-000000000000}"/>
          </ac:spMkLst>
        </pc:spChg>
        <pc:spChg chg="mod">
          <ac:chgData name="Hari Ram Balakrishnan" userId="f789bb03-acaf-4876-847e-a09adc9c12da" providerId="ADAL" clId="{BC2EEC89-BA8F-4B19-82D0-EAB8E2589E0A}" dt="2025-07-22T08:45:39.789" v="2582" actId="20577"/>
          <ac:spMkLst>
            <pc:docMk/>
            <pc:sldMasterMk cId="1610247385" sldId="2147483660"/>
            <ac:spMk id="1028" creationId="{00000000-0000-0000-0000-000000000000}"/>
          </ac:spMkLst>
        </pc:spChg>
        <pc:sldLayoutChg chg="modSp mod">
          <pc:chgData name="Hari Ram Balakrishnan" userId="f789bb03-acaf-4876-847e-a09adc9c12da" providerId="ADAL" clId="{BC2EEC89-BA8F-4B19-82D0-EAB8E2589E0A}" dt="2025-07-22T08:45:25.246" v="2557" actId="20577"/>
          <pc:sldLayoutMkLst>
            <pc:docMk/>
            <pc:sldMasterMk cId="1610247385" sldId="2147483660"/>
            <pc:sldLayoutMk cId="930011237" sldId="2147483661"/>
          </pc:sldLayoutMkLst>
          <pc:spChg chg="mod">
            <ac:chgData name="Hari Ram Balakrishnan" userId="f789bb03-acaf-4876-847e-a09adc9c12da" providerId="ADAL" clId="{BC2EEC89-BA8F-4B19-82D0-EAB8E2589E0A}" dt="2025-07-22T08:45:19.024" v="2541" actId="20577"/>
            <ac:spMkLst>
              <pc:docMk/>
              <pc:sldMasterMk cId="1610247385" sldId="2147483660"/>
              <pc:sldLayoutMk cId="930011237" sldId="2147483661"/>
              <ac:spMk id="4" creationId="{00000000-0000-0000-0000-000000000000}"/>
            </ac:spMkLst>
          </pc:spChg>
          <pc:spChg chg="mod">
            <ac:chgData name="Hari Ram Balakrishnan" userId="f789bb03-acaf-4876-847e-a09adc9c12da" providerId="ADAL" clId="{BC2EEC89-BA8F-4B19-82D0-EAB8E2589E0A}" dt="2025-07-22T08:45:25.246" v="2557" actId="20577"/>
            <ac:spMkLst>
              <pc:docMk/>
              <pc:sldMasterMk cId="1610247385" sldId="2147483660"/>
              <pc:sldLayoutMk cId="930011237" sldId="2147483661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76954-F98C-47F4-A55A-D770DB79247B}" type="datetimeFigureOut">
              <a:rPr lang="en-IN" smtClean="0"/>
              <a:t>22-07-2025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6516-6BF1-4885-B099-405CB45A05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80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3001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1069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9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8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 Hari Ram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6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B Hari Ram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52407AE-44BB-4075-85AA-C50F59D7F2CD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802.11-25/1181r0</a:t>
            </a:r>
          </a:p>
        </p:txBody>
      </p:sp>
    </p:spTree>
    <p:extLst>
      <p:ext uri="{BB962C8B-B14F-4D97-AF65-F5344CB8AC3E}">
        <p14:creationId xmlns:p14="http://schemas.microsoft.com/office/powerpoint/2010/main" val="161024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wen.chu@nxp.com" TargetMode="External"/><Relationship Id="rId2" Type="http://schemas.openxmlformats.org/officeDocument/2006/relationships/hyperlink" Target="mailto:hariram.balakrishnan@nxp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udhir.srinivasa@nxp.com" TargetMode="External"/><Relationship Id="rId5" Type="http://schemas.openxmlformats.org/officeDocument/2006/relationships/hyperlink" Target="mailto:hongyuan.zhang@nxp.com" TargetMode="External"/><Relationship Id="rId4" Type="http://schemas.openxmlformats.org/officeDocument/2006/relationships/hyperlink" Target="mailto:rui.cao_2@nx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0E23-8CC0-77FE-0669-9A66C964C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Scrambler seed used in DS-CTS frame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AB5592-87A5-7053-696E-EFFA695B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170464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435379-AB03-F3C7-94EA-FC98D04BB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7781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A6C4DC-9BC9-4321-AF1B-9BD0A1BB3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44237"/>
              </p:ext>
            </p:extLst>
          </p:nvPr>
        </p:nvGraphicFramePr>
        <p:xfrm>
          <a:off x="2138679" y="3429000"/>
          <a:ext cx="8966202" cy="2066030"/>
        </p:xfrm>
        <a:graphic>
          <a:graphicData uri="http://schemas.openxmlformats.org/drawingml/2006/table">
            <a:tbl>
              <a:tblPr/>
              <a:tblGrid>
                <a:gridCol w="2078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Hari Ram Balakrishnan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</a:rPr>
                        <a:t>NXP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 Holger Way, San Jose, CA 95134</a:t>
                      </a: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hariram.balakrishnan@nxp.com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liwen.chu@nxp.com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hlinkClick r:id="rId4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Rui Cao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rui.cao_2@nxp.com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hongyuan.zhang@nxp.com</a:t>
                      </a: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sudhir.srinivasa@nxp.com</a:t>
                      </a:r>
                      <a:endParaRPr lang="en-US" sz="18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91744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7F513-0A72-73B9-6DBC-8EDF580B12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544D7E7-ECCA-1DAA-E03D-1C03BF53BA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B Hari Ram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5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FC70-6B56-AF0F-C4D7-BD91B765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C5162-9431-BC8F-B406-7E43307A1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Prioritized EDCA (P-EDCA) is an enhancement of the EDCA mechanism that reduces the access delay distribution tail for AC_VO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start the P-EDCA contention, the P-EDCA STA shall transmit a Defer Signal CTS (DS-CTS)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DS-CTS frame shall be transmitted in,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non-HT PPDU or non-HT PPDU duplicate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6 Mb/s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SCRAMBLER_INITIAL_VALUE is fixed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Duration field shall be set to the value of the P-EDCA contention duration in Table 37-1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P-EDCA contention duration = 97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RA field shall be set to the unicast MAC address with OUI 00:0F:AC and the remaining bits set by &lt;ANA&gt;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AFC86-4DC0-3040-F790-4DA1C167C6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DA2A1-00EB-8009-4F98-897ED3C73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418796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7101-05A9-E589-8F2F-EC77D4C5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criteria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7975B-CF73-C5DD-6898-1DAD10761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three criteria for the selection of SCRAMBLER_INITIAL_VALUE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Hamming distance between LSIG &amp; 1</a:t>
            </a:r>
            <a:r>
              <a:rPr lang="en-IN" baseline="30000" dirty="0"/>
              <a:t>st</a:t>
            </a:r>
            <a:r>
              <a:rPr lang="en-IN" dirty="0"/>
              <a:t> Data symbol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PAPR of the DS-CTS PPDU</a:t>
            </a:r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Sensitivity evaluation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C6A5-9FF5-690D-9B59-9C2522AA3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5E7AC-C98E-5D4A-1A2E-88DC3B829A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29905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F80F-0745-6400-B568-33D4A7BB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criteria: </a:t>
            </a:r>
            <a:r>
              <a:rPr lang="en-IN" dirty="0"/>
              <a:t>Hamming distance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550E0-7664-F82E-337F-84E1B7FF2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HEW/EHT/UHR: RLSIG – a time domain copy of LSIG.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Repetition detection for classification.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Highest Hamming distance between LSIG content and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data symbol is preferred to avoid false detection as RLSIG symbol.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Note: Hamming distance was computed for all seed value.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4653ED-9620-DA6C-6240-7DB8699DC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11054"/>
              </p:ext>
            </p:extLst>
          </p:nvPr>
        </p:nvGraphicFramePr>
        <p:xfrm>
          <a:off x="914401" y="3767667"/>
          <a:ext cx="1027406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1554">
                  <a:extLst>
                    <a:ext uri="{9D8B030D-6E8A-4147-A177-3AD203B41FA5}">
                      <a16:colId xmlns:a16="http://schemas.microsoft.com/office/drawing/2014/main" val="3600829504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3940728695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89482603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2125653320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1576753612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1480295536"/>
                    </a:ext>
                  </a:extLst>
                </a:gridCol>
                <a:gridCol w="1148751">
                  <a:extLst>
                    <a:ext uri="{9D8B030D-6E8A-4147-A177-3AD203B41FA5}">
                      <a16:colId xmlns:a16="http://schemas.microsoft.com/office/drawing/2014/main" val="42884209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SCRAMBLER_INITIAL_VALUE 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33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67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109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23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91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707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Hamming distance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089606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14818-377E-3307-F5F6-E114DC1337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EDDEA-2E2A-D817-5188-BB8780B885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27815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68337-674A-8F0A-186D-9F113392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criteria: </a:t>
            </a:r>
            <a:r>
              <a:rPr lang="en-IN" dirty="0"/>
              <a:t>PAPR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1C421-9071-B5B2-6ECC-05E4D189A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166557" cy="4113213"/>
          </a:xfrm>
        </p:spPr>
        <p:txBody>
          <a:bodyPr/>
          <a:lstStyle/>
          <a:p>
            <a:r>
              <a:rPr lang="en-US" sz="1800" dirty="0"/>
              <a:t>CDF of the PAPR of the data symbol across all possible RA values for each seed value.</a:t>
            </a:r>
          </a:p>
          <a:p>
            <a:endParaRPr lang="en-US" sz="1800" dirty="0"/>
          </a:p>
          <a:p>
            <a:r>
              <a:rPr lang="en-US" sz="1800" dirty="0"/>
              <a:t>Chosen plots are such that 30 percentile of the data symbol PAPR is within 0.2 dB of LSIG-PAPR.</a:t>
            </a:r>
          </a:p>
          <a:p>
            <a:r>
              <a:rPr lang="en-US" sz="1800" b="0" dirty="0"/>
              <a:t>	Provides more option for the selection of RA address.</a:t>
            </a:r>
          </a:p>
          <a:p>
            <a:endParaRPr lang="en-US" sz="1800" dirty="0"/>
          </a:p>
          <a:p>
            <a:r>
              <a:rPr lang="en-US" sz="1800" dirty="0"/>
              <a:t>If we select the Hamming distance threshold as 26, then the following seed values have a comparable or better PAPR than LSIG.</a:t>
            </a:r>
          </a:p>
          <a:p>
            <a:r>
              <a:rPr lang="en-US" sz="1800" dirty="0"/>
              <a:t>	</a:t>
            </a:r>
          </a:p>
          <a:p>
            <a:endParaRPr lang="en-IN" sz="1800" dirty="0"/>
          </a:p>
        </p:txBody>
      </p:sp>
      <p:pic>
        <p:nvPicPr>
          <p:cNvPr id="7" name="Picture 6" descr="A graph of different colored lines">
            <a:extLst>
              <a:ext uri="{FF2B5EF4-FFF2-40B4-BE49-F238E27FC236}">
                <a16:creationId xmlns:a16="http://schemas.microsoft.com/office/drawing/2014/main" id="{83AF310F-CA18-85B0-D7DD-70FF54E2F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4" t="2622" r="7053" b="3179"/>
          <a:stretch/>
        </p:blipFill>
        <p:spPr>
          <a:xfrm>
            <a:off x="5080957" y="1846053"/>
            <a:ext cx="7111761" cy="37007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4BB4FD-265A-801B-7C00-2C3750F6AEB0}"/>
              </a:ext>
            </a:extLst>
          </p:cNvPr>
          <p:cNvSpPr txBox="1"/>
          <p:nvPr/>
        </p:nvSpPr>
        <p:spPr>
          <a:xfrm>
            <a:off x="4183810" y="5995675"/>
            <a:ext cx="41665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Seed values = {17, 32, 48, 75, 84, 88, 94}</a:t>
            </a:r>
            <a:endParaRPr lang="en-IN" sz="18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714945-5D1A-5C26-1722-1C5B8882DAD0}"/>
              </a:ext>
            </a:extLst>
          </p:cNvPr>
          <p:cNvSpPr txBox="1"/>
          <p:nvPr/>
        </p:nvSpPr>
        <p:spPr>
          <a:xfrm>
            <a:off x="8203721" y="5632749"/>
            <a:ext cx="39882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Note: The plot is for BW = 20 </a:t>
            </a:r>
            <a:r>
              <a:rPr lang="en-US" sz="1200" dirty="0" err="1">
                <a:solidFill>
                  <a:schemeClr val="tx1"/>
                </a:solidFill>
              </a:rPr>
              <a:t>MHz.</a:t>
            </a:r>
            <a:r>
              <a:rPr lang="en-US" sz="1200" dirty="0">
                <a:solidFill>
                  <a:schemeClr val="tx1"/>
                </a:solidFill>
              </a:rPr>
              <a:t> The seed values selected are based on the similar criteria across BW = 40 &amp; 80 </a:t>
            </a:r>
            <a:r>
              <a:rPr lang="en-US" sz="1200" dirty="0" err="1">
                <a:solidFill>
                  <a:schemeClr val="tx1"/>
                </a:solidFill>
              </a:rPr>
              <a:t>MHz.</a:t>
            </a:r>
            <a:endParaRPr lang="en-IN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90598-628D-1507-1FB9-9FB33D6791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5EEF7-3FD7-1F9A-A467-0EBD560563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141583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F80F-0745-6400-B568-33D4A7BB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criteria: Sensitivity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550E0-7664-F82E-337F-84E1B7FF2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34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each seed value, RA is chosen such that best PAPR is possible.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Sensitivity is computed for that pair of combination.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Realizations considered for simulations = 1000.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AWGN &amp; ‘D’ channel is considered.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top sensitivities varies within 0.1 </a:t>
            </a:r>
            <a:r>
              <a:rPr lang="en-US" sz="2000" dirty="0" err="1"/>
              <a:t>dB.</a:t>
            </a:r>
            <a:r>
              <a:rPr lang="en-US" sz="2000" dirty="0"/>
              <a:t> The order of the performance w.r.t seed values is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90   125   109     7   103    26     1    23, 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C29EE-0D77-84D5-44C5-F6937696A4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077D9-5F08-DE02-0A90-0A85DC3B4A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344645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12BD-4AFE-288F-049D-36AD91CB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B80BD67-EFBA-3DF4-EF85-523049A8C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29467"/>
              </p:ext>
            </p:extLst>
          </p:nvPr>
        </p:nvGraphicFramePr>
        <p:xfrm>
          <a:off x="0" y="1571286"/>
          <a:ext cx="12192006" cy="482655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637414">
                  <a:extLst>
                    <a:ext uri="{9D8B030D-6E8A-4147-A177-3AD203B41FA5}">
                      <a16:colId xmlns:a16="http://schemas.microsoft.com/office/drawing/2014/main" val="2616936233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275550651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597700433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2330291074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505637611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434671451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529162055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989506558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4109012722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401466762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734274648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545608787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3814987443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444977018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4122623743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2864819241"/>
                    </a:ext>
                  </a:extLst>
                </a:gridCol>
                <a:gridCol w="659662">
                  <a:extLst>
                    <a:ext uri="{9D8B030D-6E8A-4147-A177-3AD203B41FA5}">
                      <a16:colId xmlns:a16="http://schemas.microsoft.com/office/drawing/2014/main" val="1963812136"/>
                    </a:ext>
                  </a:extLst>
                </a:gridCol>
              </a:tblGrid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Seed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84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88</a:t>
                      </a:r>
                      <a:endParaRPr lang="en-IN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n-IN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IN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103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19565123"/>
                  </a:ext>
                </a:extLst>
              </a:tr>
              <a:tr h="231630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Hamming </a:t>
                      </a:r>
                      <a:r>
                        <a:rPr lang="en-IN" sz="1400" u="none" strike="noStrike" dirty="0" err="1">
                          <a:effectLst/>
                          <a:latin typeface="+mj-lt"/>
                        </a:rPr>
                        <a:t>dist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169020508"/>
                  </a:ext>
                </a:extLst>
              </a:tr>
              <a:tr h="198751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20 MHz non-HT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4132756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6.8255</a:t>
                      </a:r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081511600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j-lt"/>
                        </a:rPr>
                        <a:t>Data symbol @ 30%ile among 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7.0129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6.8601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7.0130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6.9224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7.0088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6.9623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7.0069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7.1414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8.2058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8.6761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7.8197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7.9454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7.2232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7.3104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7.6122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7.0258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225843806"/>
                  </a:ext>
                </a:extLst>
              </a:tr>
              <a:tr h="198751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40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059050135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9.8358</a:t>
                      </a:r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574234924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symbol @ 30%ile among RA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9.8667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9.7284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9.8796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9.7421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9.8854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9.8175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9.8387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9.9946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11.2161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11.6864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10.8300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10.9116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10.2335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10.1383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10.6225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9.8783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765096079"/>
                  </a:ext>
                </a:extLst>
              </a:tr>
              <a:tr h="198751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80 MHz non-HT DUP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645943270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LSIG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PAPR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9.0216</a:t>
                      </a:r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00833119"/>
                  </a:ext>
                </a:extLst>
              </a:tr>
              <a:tr h="3897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symbol @ 30%ile among RA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9.1113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9.0809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9.1582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9.1126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9.1347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9.0880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9.3955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9.2811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10.3600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10.9206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9.9998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10.2575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9.5404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9.6297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9.8728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9.1754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1829630049"/>
                  </a:ext>
                </a:extLst>
              </a:tr>
              <a:tr h="198751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Sensitivity </a:t>
                      </a:r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883423501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AWGN Referenced @ seed value = 17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0.04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0.05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-0.03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0.04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0.1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-0.03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-0.08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-0.06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-0.04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3047042523"/>
                  </a:ext>
                </a:extLst>
              </a:tr>
              <a:tr h="58072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D Channel</a:t>
                      </a:r>
                      <a:r>
                        <a:rPr lang="en-IN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Referenced @ seed value = 17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I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.08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-0.06</a:t>
                      </a:r>
                      <a:endParaRPr lang="en-IN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r>
                        <a:rPr lang="en-I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.06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</a:t>
                      </a:r>
                      <a:r>
                        <a:rPr lang="en-I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0.2</a:t>
                      </a: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-0.16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-0.16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-0.15</a:t>
                      </a:r>
                      <a:endParaRPr lang="en-IN" sz="14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-0.13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-0.12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-0.11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0.07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4268448612"/>
                  </a:ext>
                </a:extLst>
              </a:tr>
              <a:tr h="198751">
                <a:tc>
                  <a:txBody>
                    <a:bodyPr/>
                    <a:lstStyle/>
                    <a:p>
                      <a:pPr algn="l" fontAlgn="b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gridSpan="15">
                  <a:txBody>
                    <a:bodyPr/>
                    <a:lstStyle/>
                    <a:p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Negative number means better than sensitivity with seed = 17 and </a:t>
                      </a:r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number means poorer than sensitivity with seed = 17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en-IN" dirty="0"/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674" marR="8674" marT="8674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8674" marR="8674" marT="8674" marB="0" anchor="ctr"/>
                </a:tc>
                <a:extLst>
                  <a:ext uri="{0D108BD9-81ED-4DB2-BD59-A6C34878D82A}">
                    <a16:rowId xmlns:a16="http://schemas.microsoft.com/office/drawing/2014/main" val="264670694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770D5C7-D2B2-5FA8-4F5A-B2097070BD21}"/>
              </a:ext>
            </a:extLst>
          </p:cNvPr>
          <p:cNvSpPr/>
          <p:nvPr/>
        </p:nvSpPr>
        <p:spPr bwMode="auto">
          <a:xfrm>
            <a:off x="3556414" y="1488557"/>
            <a:ext cx="797442" cy="4683641"/>
          </a:xfrm>
          <a:prstGeom prst="rect">
            <a:avLst/>
          </a:prstGeom>
          <a:noFill/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617B7-BF0A-6FCF-F2F7-1A67098159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29D6A-2C3D-62B7-2F2A-23EB532FD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21622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11AC6-2E64-C406-3B24-AB0281AB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D01DB-04F6-9053-2972-9F35141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following into the  11bn SFD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sz="2000" dirty="0"/>
              <a:t>SCRAMBLER_INITIAL_VALUE used in DS-CTS frame is [1, 1, 0, 1, 0, 0, 1]?</a:t>
            </a:r>
          </a:p>
          <a:p>
            <a:endParaRPr lang="en-US" sz="2000" dirty="0"/>
          </a:p>
          <a:p>
            <a:r>
              <a:rPr lang="en-US" sz="2000" dirty="0"/>
              <a:t>Note: seed value corresponds to 75.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82E4F-02B6-3568-05B4-27CF4BA53A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A384-DFD9-B34E-CB26-43EE60F670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 Hari Ram (NXP)</a:t>
            </a:r>
          </a:p>
        </p:txBody>
      </p:sp>
    </p:spTree>
    <p:extLst>
      <p:ext uri="{BB962C8B-B14F-4D97-AF65-F5344CB8AC3E}">
        <p14:creationId xmlns:p14="http://schemas.microsoft.com/office/powerpoint/2010/main" val="34833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91f1fa-0942-42db-b50a-72c571bcd54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CACBA0A6817C448497EFA59B46B9FC" ma:contentTypeVersion="18" ma:contentTypeDescription="Create a new document." ma:contentTypeScope="" ma:versionID="42b2d78f74a3f36c5aab14da086bca13">
  <xsd:schema xmlns:xsd="http://www.w3.org/2001/XMLSchema" xmlns:xs="http://www.w3.org/2001/XMLSchema" xmlns:p="http://schemas.microsoft.com/office/2006/metadata/properties" xmlns:ns3="a491f1fa-0942-42db-b50a-72c571bcd543" xmlns:ns4="c3a50cf9-090e-40dd-907c-994c307d438f" targetNamespace="http://schemas.microsoft.com/office/2006/metadata/properties" ma:root="true" ma:fieldsID="86c5a938ea7d8ae89e227e1249596516" ns3:_="" ns4:_="">
    <xsd:import namespace="a491f1fa-0942-42db-b50a-72c571bcd543"/>
    <xsd:import namespace="c3a50cf9-090e-40dd-907c-994c307d43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1f1fa-0942-42db-b50a-72c571bcd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a50cf9-090e-40dd-907c-994c307d438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983134-B357-4178-AC46-7A56C7DD06A4}">
  <ds:schemaRefs>
    <ds:schemaRef ds:uri="http://purl.org/dc/terms/"/>
    <ds:schemaRef ds:uri="http://purl.org/dc/dcmitype/"/>
    <ds:schemaRef ds:uri="http://schemas.openxmlformats.org/package/2006/metadata/core-properties"/>
    <ds:schemaRef ds:uri="a491f1fa-0942-42db-b50a-72c571bcd543"/>
    <ds:schemaRef ds:uri="http://schemas.microsoft.com/office/2006/documentManagement/types"/>
    <ds:schemaRef ds:uri="http://purl.org/dc/elements/1.1/"/>
    <ds:schemaRef ds:uri="http://schemas.microsoft.com/office/2006/metadata/properties"/>
    <ds:schemaRef ds:uri="c3a50cf9-090e-40dd-907c-994c307d438f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210CFA-AE22-4412-9678-C0FE80BD4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1f1fa-0942-42db-b50a-72c571bcd543"/>
    <ds:schemaRef ds:uri="c3a50cf9-090e-40dd-907c-994c307d43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634E77-9981-4FF2-A656-38236CE553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USIG &amp; Mark symbol design for ELR PPDU</Template>
  <TotalTime>0</TotalTime>
  <Words>847</Words>
  <Application>Microsoft Office PowerPoint</Application>
  <PresentationFormat>Widescreen</PresentationFormat>
  <Paragraphs>236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Aptos</vt:lpstr>
      <vt:lpstr>Arial</vt:lpstr>
      <vt:lpstr>Times New Roman</vt:lpstr>
      <vt:lpstr>Office Theme</vt:lpstr>
      <vt:lpstr>Scrambler seed used in DS-CTS frame</vt:lpstr>
      <vt:lpstr>Introduction</vt:lpstr>
      <vt:lpstr>Design criteria</vt:lpstr>
      <vt:lpstr>Design criteria: Hamming distance</vt:lpstr>
      <vt:lpstr>Design criteria: PAPR</vt:lpstr>
      <vt:lpstr>Design criteria: Sensitivity evaluation</vt:lpstr>
      <vt:lpstr>Summary</vt:lpstr>
      <vt:lpstr>SP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Relaxed peak rate - LDPC</dc:title>
  <dc:creator>Hari Ram Balakrishnan</dc:creator>
  <cp:lastModifiedBy>Hari Ram Balakrishnan</cp:lastModifiedBy>
  <cp:revision>7</cp:revision>
  <dcterms:created xsi:type="dcterms:W3CDTF">2024-05-15T15:01:27Z</dcterms:created>
  <dcterms:modified xsi:type="dcterms:W3CDTF">2025-07-22T08:45:54Z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0x010100FBCACBA0A6817C448497EFA59B46B9FC</vt:lpwstr>
  </property>
</Properties>
</file>