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70" r:id="rId5"/>
    <p:sldId id="141170282" r:id="rId6"/>
    <p:sldId id="141170283" r:id="rId7"/>
    <p:sldId id="141170284" r:id="rId8"/>
    <p:sldId id="141170286" r:id="rId9"/>
    <p:sldId id="141170301" r:id="rId10"/>
    <p:sldId id="141170285" r:id="rId11"/>
    <p:sldId id="141170296" r:id="rId12"/>
    <p:sldId id="141170298" r:id="rId13"/>
    <p:sldId id="141170299" r:id="rId14"/>
    <p:sldId id="141170287" r:id="rId15"/>
    <p:sldId id="141170290" r:id="rId16"/>
    <p:sldId id="141170303" r:id="rId17"/>
    <p:sldId id="141170291" r:id="rId18"/>
    <p:sldId id="141170289" r:id="rId19"/>
    <p:sldId id="141170292" r:id="rId20"/>
    <p:sldId id="141170294" r:id="rId21"/>
    <p:sldId id="141170307" r:id="rId22"/>
    <p:sldId id="141170304" r:id="rId23"/>
    <p:sldId id="141170306" r:id="rId24"/>
    <p:sldId id="141170300" r:id="rId2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A3D13D-5DB4-1CDE-6627-6D2DBF8DD2C8}" name="Abhishek Patil" initials="AP" userId="S::appatil@qti.qualcomm.com::4a57f103-40b4-4474-a113-d3340a5396d8" providerId="AD"/>
  <p188:author id="{C6154C81-C790-C50A-D394-05139FB9BC3E}" name="r2" initials="r2" userId="r2" providerId="None"/>
  <p188:author id="{118ABBB4-5C5D-9821-4C17-83656CC7D11E}" name="Gaurang Naik" initials="GN" userId="S::gnaik@qti.qualcomm.com::095fd180-9166-4a3e-8ca1-a5959fa5cd48" providerId="AD"/>
  <p188:author id="{6A23C2B9-0C50-A134-54C3-FD051D555190}" name="Yanjun Sun" initials="YS" userId="S::yanjuns@qti.qualcomm.com::b36047ec-8c33-4551-bc74-961d47fe2da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CCEEDF"/>
    <a:srgbClr val="FFC000"/>
    <a:srgbClr val="FEC8C4"/>
    <a:srgbClr val="C498FE"/>
    <a:srgbClr val="FC3728"/>
    <a:srgbClr val="C9D0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30E063-0B18-4873-A659-4B595E71A8D2}" v="13" dt="2025-07-21T17:01:24.7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247" autoAdjust="0"/>
  </p:normalViewPr>
  <p:slideViewPr>
    <p:cSldViewPr snapToGrid="0">
      <p:cViewPr varScale="1">
        <p:scale>
          <a:sx n="106" d="100"/>
          <a:sy n="106" d="100"/>
        </p:scale>
        <p:origin x="1800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7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Relationship Id="rId35" Type="http://schemas.microsoft.com/office/2018/10/relationships/authors" Target="author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 Vermani" userId="9be839be-9431-4430-9a85-afa36f2ea81d" providerId="ADAL" clId="{FE30E063-0B18-4873-A659-4B595E71A8D2}"/>
    <pc:docChg chg="custSel addSld delSld modSld sldOrd modMainMaster">
      <pc:chgData name="Sameer Vermani" userId="9be839be-9431-4430-9a85-afa36f2ea81d" providerId="ADAL" clId="{FE30E063-0B18-4873-A659-4B595E71A8D2}" dt="2025-07-21T17:24:35.065" v="1162" actId="20577"/>
      <pc:docMkLst>
        <pc:docMk/>
      </pc:docMkLst>
      <pc:sldChg chg="modSp mod">
        <pc:chgData name="Sameer Vermani" userId="9be839be-9431-4430-9a85-afa36f2ea81d" providerId="ADAL" clId="{FE30E063-0B18-4873-A659-4B595E71A8D2}" dt="2025-07-19T23:53:42.493" v="159" actId="20577"/>
        <pc:sldMkLst>
          <pc:docMk/>
          <pc:sldMk cId="1089148663" sldId="270"/>
        </pc:sldMkLst>
        <pc:spChg chg="mod">
          <ac:chgData name="Sameer Vermani" userId="9be839be-9431-4430-9a85-afa36f2ea81d" providerId="ADAL" clId="{FE30E063-0B18-4873-A659-4B595E71A8D2}" dt="2025-07-19T23:53:42.493" v="159" actId="20577"/>
          <ac:spMkLst>
            <pc:docMk/>
            <pc:sldMk cId="1089148663" sldId="270"/>
            <ac:spMk id="2" creationId="{00000000-0000-0000-0000-000000000000}"/>
          </ac:spMkLst>
        </pc:spChg>
      </pc:sldChg>
      <pc:sldChg chg="modSp mod">
        <pc:chgData name="Sameer Vermani" userId="9be839be-9431-4430-9a85-afa36f2ea81d" providerId="ADAL" clId="{FE30E063-0B18-4873-A659-4B595E71A8D2}" dt="2025-07-19T23:54:45.738" v="170" actId="20577"/>
        <pc:sldMkLst>
          <pc:docMk/>
          <pc:sldMk cId="4103018639" sldId="141170282"/>
        </pc:sldMkLst>
        <pc:spChg chg="mod">
          <ac:chgData name="Sameer Vermani" userId="9be839be-9431-4430-9a85-afa36f2ea81d" providerId="ADAL" clId="{FE30E063-0B18-4873-A659-4B595E71A8D2}" dt="2025-07-19T23:54:45.738" v="170" actId="20577"/>
          <ac:spMkLst>
            <pc:docMk/>
            <pc:sldMk cId="4103018639" sldId="141170282"/>
            <ac:spMk id="2" creationId="{1BF4C874-CA12-7821-5E98-5324B183AF0C}"/>
          </ac:spMkLst>
        </pc:spChg>
      </pc:sldChg>
      <pc:sldChg chg="modSp mod">
        <pc:chgData name="Sameer Vermani" userId="9be839be-9431-4430-9a85-afa36f2ea81d" providerId="ADAL" clId="{FE30E063-0B18-4873-A659-4B595E71A8D2}" dt="2025-07-20T00:02:42.537" v="405"/>
        <pc:sldMkLst>
          <pc:docMk/>
          <pc:sldMk cId="109718392" sldId="141170283"/>
        </pc:sldMkLst>
        <pc:spChg chg="mod">
          <ac:chgData name="Sameer Vermani" userId="9be839be-9431-4430-9a85-afa36f2ea81d" providerId="ADAL" clId="{FE30E063-0B18-4873-A659-4B595E71A8D2}" dt="2025-07-20T00:02:42.537" v="405"/>
          <ac:spMkLst>
            <pc:docMk/>
            <pc:sldMk cId="109718392" sldId="141170283"/>
            <ac:spMk id="2" creationId="{569B1702-3959-7CD8-96E0-4D89B759C077}"/>
          </ac:spMkLst>
        </pc:spChg>
      </pc:sldChg>
      <pc:sldChg chg="modSp mod">
        <pc:chgData name="Sameer Vermani" userId="9be839be-9431-4430-9a85-afa36f2ea81d" providerId="ADAL" clId="{FE30E063-0B18-4873-A659-4B595E71A8D2}" dt="2025-07-21T17:00:37.240" v="1030" actId="20577"/>
        <pc:sldMkLst>
          <pc:docMk/>
          <pc:sldMk cId="3156775815" sldId="141170284"/>
        </pc:sldMkLst>
        <pc:spChg chg="mod">
          <ac:chgData name="Sameer Vermani" userId="9be839be-9431-4430-9a85-afa36f2ea81d" providerId="ADAL" clId="{FE30E063-0B18-4873-A659-4B595E71A8D2}" dt="2025-07-21T17:00:37.240" v="1030" actId="20577"/>
          <ac:spMkLst>
            <pc:docMk/>
            <pc:sldMk cId="3156775815" sldId="141170284"/>
            <ac:spMk id="2" creationId="{88CE2FE8-FC73-7F24-4A95-8F2DF7D83446}"/>
          </ac:spMkLst>
        </pc:spChg>
      </pc:sldChg>
      <pc:sldChg chg="modSp">
        <pc:chgData name="Sameer Vermani" userId="9be839be-9431-4430-9a85-afa36f2ea81d" providerId="ADAL" clId="{FE30E063-0B18-4873-A659-4B595E71A8D2}" dt="2025-07-20T00:02:42.537" v="405"/>
        <pc:sldMkLst>
          <pc:docMk/>
          <pc:sldMk cId="3882594186" sldId="141170285"/>
        </pc:sldMkLst>
        <pc:spChg chg="mod">
          <ac:chgData name="Sameer Vermani" userId="9be839be-9431-4430-9a85-afa36f2ea81d" providerId="ADAL" clId="{FE30E063-0B18-4873-A659-4B595E71A8D2}" dt="2025-07-20T00:02:42.537" v="405"/>
          <ac:spMkLst>
            <pc:docMk/>
            <pc:sldMk cId="3882594186" sldId="141170285"/>
            <ac:spMk id="2" creationId="{7A49E862-6717-63D6-AAC6-D57E58157FF3}"/>
          </ac:spMkLst>
        </pc:spChg>
      </pc:sldChg>
      <pc:sldChg chg="modSp mod">
        <pc:chgData name="Sameer Vermani" userId="9be839be-9431-4430-9a85-afa36f2ea81d" providerId="ADAL" clId="{FE30E063-0B18-4873-A659-4B595E71A8D2}" dt="2025-07-19T23:58:08.720" v="303" actId="20577"/>
        <pc:sldMkLst>
          <pc:docMk/>
          <pc:sldMk cId="2249477996" sldId="141170287"/>
        </pc:sldMkLst>
        <pc:spChg chg="mod">
          <ac:chgData name="Sameer Vermani" userId="9be839be-9431-4430-9a85-afa36f2ea81d" providerId="ADAL" clId="{FE30E063-0B18-4873-A659-4B595E71A8D2}" dt="2025-07-19T23:58:08.720" v="303" actId="20577"/>
          <ac:spMkLst>
            <pc:docMk/>
            <pc:sldMk cId="2249477996" sldId="141170287"/>
            <ac:spMk id="2" creationId="{9A07E95A-6258-72DD-C0D7-2D89D899338E}"/>
          </ac:spMkLst>
        </pc:spChg>
      </pc:sldChg>
      <pc:sldChg chg="modSp mod">
        <pc:chgData name="Sameer Vermani" userId="9be839be-9431-4430-9a85-afa36f2ea81d" providerId="ADAL" clId="{FE30E063-0B18-4873-A659-4B595E71A8D2}" dt="2025-07-20T00:08:12.617" v="714" actId="20577"/>
        <pc:sldMkLst>
          <pc:docMk/>
          <pc:sldMk cId="2351811297" sldId="141170289"/>
        </pc:sldMkLst>
        <pc:spChg chg="mod">
          <ac:chgData name="Sameer Vermani" userId="9be839be-9431-4430-9a85-afa36f2ea81d" providerId="ADAL" clId="{FE30E063-0B18-4873-A659-4B595E71A8D2}" dt="2025-07-20T00:08:12.617" v="714" actId="20577"/>
          <ac:spMkLst>
            <pc:docMk/>
            <pc:sldMk cId="2351811297" sldId="141170289"/>
            <ac:spMk id="2" creationId="{BA081E76-FF71-676F-C62C-E92A2F5D529E}"/>
          </ac:spMkLst>
        </pc:spChg>
        <pc:spChg chg="mod">
          <ac:chgData name="Sameer Vermani" userId="9be839be-9431-4430-9a85-afa36f2ea81d" providerId="ADAL" clId="{FE30E063-0B18-4873-A659-4B595E71A8D2}" dt="2025-07-20T00:00:36.480" v="320" actId="20577"/>
          <ac:spMkLst>
            <pc:docMk/>
            <pc:sldMk cId="2351811297" sldId="141170289"/>
            <ac:spMk id="3" creationId="{5C05C5D6-060C-06B2-BC38-44A9D0C99E46}"/>
          </ac:spMkLst>
        </pc:spChg>
      </pc:sldChg>
      <pc:sldChg chg="modSp mod">
        <pc:chgData name="Sameer Vermani" userId="9be839be-9431-4430-9a85-afa36f2ea81d" providerId="ADAL" clId="{FE30E063-0B18-4873-A659-4B595E71A8D2}" dt="2025-07-20T00:12:10.384" v="911" actId="20577"/>
        <pc:sldMkLst>
          <pc:docMk/>
          <pc:sldMk cId="1555774626" sldId="141170290"/>
        </pc:sldMkLst>
        <pc:spChg chg="mod">
          <ac:chgData name="Sameer Vermani" userId="9be839be-9431-4430-9a85-afa36f2ea81d" providerId="ADAL" clId="{FE30E063-0B18-4873-A659-4B595E71A8D2}" dt="2025-07-20T00:12:10.384" v="911" actId="20577"/>
          <ac:spMkLst>
            <pc:docMk/>
            <pc:sldMk cId="1555774626" sldId="141170290"/>
            <ac:spMk id="2" creationId="{3331ADC2-F409-ED3B-AB19-23997D9843EE}"/>
          </ac:spMkLst>
        </pc:spChg>
        <pc:spChg chg="mod">
          <ac:chgData name="Sameer Vermani" userId="9be839be-9431-4430-9a85-afa36f2ea81d" providerId="ADAL" clId="{FE30E063-0B18-4873-A659-4B595E71A8D2}" dt="2025-07-19T23:51:36.729" v="55" actId="20577"/>
          <ac:spMkLst>
            <pc:docMk/>
            <pc:sldMk cId="1555774626" sldId="141170290"/>
            <ac:spMk id="3" creationId="{83ABE184-1A6F-5030-E9E4-13C598B8E75E}"/>
          </ac:spMkLst>
        </pc:spChg>
      </pc:sldChg>
      <pc:sldChg chg="modSp mod ord">
        <pc:chgData name="Sameer Vermani" userId="9be839be-9431-4430-9a85-afa36f2ea81d" providerId="ADAL" clId="{FE30E063-0B18-4873-A659-4B595E71A8D2}" dt="2025-07-20T00:12:35.648" v="912"/>
        <pc:sldMkLst>
          <pc:docMk/>
          <pc:sldMk cId="2596207077" sldId="141170291"/>
        </pc:sldMkLst>
        <pc:spChg chg="mod">
          <ac:chgData name="Sameer Vermani" userId="9be839be-9431-4430-9a85-afa36f2ea81d" providerId="ADAL" clId="{FE30E063-0B18-4873-A659-4B595E71A8D2}" dt="2025-07-20T00:12:35.648" v="912"/>
          <ac:spMkLst>
            <pc:docMk/>
            <pc:sldMk cId="2596207077" sldId="141170291"/>
            <ac:spMk id="2" creationId="{028005D8-D0EE-1C27-4138-7DBE3622AE93}"/>
          </ac:spMkLst>
        </pc:spChg>
        <pc:spChg chg="mod">
          <ac:chgData name="Sameer Vermani" userId="9be839be-9431-4430-9a85-afa36f2ea81d" providerId="ADAL" clId="{FE30E063-0B18-4873-A659-4B595E71A8D2}" dt="2025-07-20T00:00:26.630" v="318" actId="20577"/>
          <ac:spMkLst>
            <pc:docMk/>
            <pc:sldMk cId="2596207077" sldId="141170291"/>
            <ac:spMk id="3" creationId="{06577443-DCED-A22C-3E6D-5C4B547CB0B0}"/>
          </ac:spMkLst>
        </pc:spChg>
      </pc:sldChg>
      <pc:sldChg chg="modSp mod">
        <pc:chgData name="Sameer Vermani" userId="9be839be-9431-4430-9a85-afa36f2ea81d" providerId="ADAL" clId="{FE30E063-0B18-4873-A659-4B595E71A8D2}" dt="2025-07-21T17:24:35.065" v="1162" actId="20577"/>
        <pc:sldMkLst>
          <pc:docMk/>
          <pc:sldMk cId="289565939" sldId="141170292"/>
        </pc:sldMkLst>
        <pc:spChg chg="mod">
          <ac:chgData name="Sameer Vermani" userId="9be839be-9431-4430-9a85-afa36f2ea81d" providerId="ADAL" clId="{FE30E063-0B18-4873-A659-4B595E71A8D2}" dt="2025-07-21T17:24:35.065" v="1162" actId="20577"/>
          <ac:spMkLst>
            <pc:docMk/>
            <pc:sldMk cId="289565939" sldId="141170292"/>
            <ac:spMk id="2" creationId="{9929D255-5180-016D-72AE-208CB05CFA5A}"/>
          </ac:spMkLst>
        </pc:spChg>
      </pc:sldChg>
      <pc:sldChg chg="modSp mod">
        <pc:chgData name="Sameer Vermani" userId="9be839be-9431-4430-9a85-afa36f2ea81d" providerId="ADAL" clId="{FE30E063-0B18-4873-A659-4B595E71A8D2}" dt="2025-07-20T00:13:58.236" v="930" actId="20577"/>
        <pc:sldMkLst>
          <pc:docMk/>
          <pc:sldMk cId="526793256" sldId="141170294"/>
        </pc:sldMkLst>
        <pc:spChg chg="mod">
          <ac:chgData name="Sameer Vermani" userId="9be839be-9431-4430-9a85-afa36f2ea81d" providerId="ADAL" clId="{FE30E063-0B18-4873-A659-4B595E71A8D2}" dt="2025-07-20T00:13:58.236" v="930" actId="20577"/>
          <ac:spMkLst>
            <pc:docMk/>
            <pc:sldMk cId="526793256" sldId="141170294"/>
            <ac:spMk id="2" creationId="{C596CA95-45D9-84D6-707D-A07786DB1EBB}"/>
          </ac:spMkLst>
        </pc:spChg>
      </pc:sldChg>
      <pc:sldChg chg="del">
        <pc:chgData name="Sameer Vermani" userId="9be839be-9431-4430-9a85-afa36f2ea81d" providerId="ADAL" clId="{FE30E063-0B18-4873-A659-4B595E71A8D2}" dt="2025-07-19T23:53:33.916" v="157" actId="47"/>
        <pc:sldMkLst>
          <pc:docMk/>
          <pc:sldMk cId="889275365" sldId="141170295"/>
        </pc:sldMkLst>
      </pc:sldChg>
      <pc:sldChg chg="modSp mod">
        <pc:chgData name="Sameer Vermani" userId="9be839be-9431-4430-9a85-afa36f2ea81d" providerId="ADAL" clId="{FE30E063-0B18-4873-A659-4B595E71A8D2}" dt="2025-07-19T23:56:57.565" v="208" actId="20577"/>
        <pc:sldMkLst>
          <pc:docMk/>
          <pc:sldMk cId="3886612821" sldId="141170296"/>
        </pc:sldMkLst>
        <pc:spChg chg="mod">
          <ac:chgData name="Sameer Vermani" userId="9be839be-9431-4430-9a85-afa36f2ea81d" providerId="ADAL" clId="{FE30E063-0B18-4873-A659-4B595E71A8D2}" dt="2025-07-19T23:56:57.565" v="208" actId="20577"/>
          <ac:spMkLst>
            <pc:docMk/>
            <pc:sldMk cId="3886612821" sldId="141170296"/>
            <ac:spMk id="2" creationId="{84B912CC-998F-8EA7-36E2-815B028C427D}"/>
          </ac:spMkLst>
        </pc:spChg>
      </pc:sldChg>
      <pc:sldChg chg="del">
        <pc:chgData name="Sameer Vermani" userId="9be839be-9431-4430-9a85-afa36f2ea81d" providerId="ADAL" clId="{FE30E063-0B18-4873-A659-4B595E71A8D2}" dt="2025-07-19T23:53:34.803" v="158" actId="47"/>
        <pc:sldMkLst>
          <pc:docMk/>
          <pc:sldMk cId="2797104786" sldId="141170297"/>
        </pc:sldMkLst>
      </pc:sldChg>
      <pc:sldChg chg="modSp">
        <pc:chgData name="Sameer Vermani" userId="9be839be-9431-4430-9a85-afa36f2ea81d" providerId="ADAL" clId="{FE30E063-0B18-4873-A659-4B595E71A8D2}" dt="2025-07-20T00:02:42.537" v="405"/>
        <pc:sldMkLst>
          <pc:docMk/>
          <pc:sldMk cId="3318076117" sldId="141170299"/>
        </pc:sldMkLst>
        <pc:spChg chg="mod">
          <ac:chgData name="Sameer Vermani" userId="9be839be-9431-4430-9a85-afa36f2ea81d" providerId="ADAL" clId="{FE30E063-0B18-4873-A659-4B595E71A8D2}" dt="2025-07-20T00:02:42.537" v="405"/>
          <ac:spMkLst>
            <pc:docMk/>
            <pc:sldMk cId="3318076117" sldId="141170299"/>
            <ac:spMk id="8" creationId="{7DE6A6D4-2933-7A02-9421-08B40E6BCA68}"/>
          </ac:spMkLst>
        </pc:spChg>
      </pc:sldChg>
      <pc:sldChg chg="modSp ord">
        <pc:chgData name="Sameer Vermani" userId="9be839be-9431-4430-9a85-afa36f2ea81d" providerId="ADAL" clId="{FE30E063-0B18-4873-A659-4B595E71A8D2}" dt="2025-07-20T00:02:42.537" v="405"/>
        <pc:sldMkLst>
          <pc:docMk/>
          <pc:sldMk cId="1254163548" sldId="141170300"/>
        </pc:sldMkLst>
        <pc:spChg chg="mod">
          <ac:chgData name="Sameer Vermani" userId="9be839be-9431-4430-9a85-afa36f2ea81d" providerId="ADAL" clId="{FE30E063-0B18-4873-A659-4B595E71A8D2}" dt="2025-07-20T00:02:42.537" v="405"/>
          <ac:spMkLst>
            <pc:docMk/>
            <pc:sldMk cId="1254163548" sldId="141170300"/>
            <ac:spMk id="2" creationId="{50AC0F1F-630D-87B8-9B56-8FB692DA190E}"/>
          </ac:spMkLst>
        </pc:spChg>
        <pc:graphicFrameChg chg="mod">
          <ac:chgData name="Sameer Vermani" userId="9be839be-9431-4430-9a85-afa36f2ea81d" providerId="ADAL" clId="{FE30E063-0B18-4873-A659-4B595E71A8D2}" dt="2025-07-20T00:02:42.537" v="405"/>
          <ac:graphicFrameMkLst>
            <pc:docMk/>
            <pc:sldMk cId="1254163548" sldId="141170300"/>
            <ac:graphicFrameMk id="7" creationId="{E88F5344-596F-80CA-67CE-ACF4F9BA881C}"/>
          </ac:graphicFrameMkLst>
        </pc:graphicFrameChg>
      </pc:sldChg>
      <pc:sldChg chg="modSp">
        <pc:chgData name="Sameer Vermani" userId="9be839be-9431-4430-9a85-afa36f2ea81d" providerId="ADAL" clId="{FE30E063-0B18-4873-A659-4B595E71A8D2}" dt="2025-07-20T00:02:42.537" v="405"/>
        <pc:sldMkLst>
          <pc:docMk/>
          <pc:sldMk cId="2208220539" sldId="141170301"/>
        </pc:sldMkLst>
        <pc:spChg chg="mod">
          <ac:chgData name="Sameer Vermani" userId="9be839be-9431-4430-9a85-afa36f2ea81d" providerId="ADAL" clId="{FE30E063-0B18-4873-A659-4B595E71A8D2}" dt="2025-07-20T00:02:42.537" v="405"/>
          <ac:spMkLst>
            <pc:docMk/>
            <pc:sldMk cId="2208220539" sldId="141170301"/>
            <ac:spMk id="2" creationId="{DE4DF60B-51B1-3482-ADFA-B0C29566746B}"/>
          </ac:spMkLst>
        </pc:spChg>
      </pc:sldChg>
      <pc:sldChg chg="del">
        <pc:chgData name="Sameer Vermani" userId="9be839be-9431-4430-9a85-afa36f2ea81d" providerId="ADAL" clId="{FE30E063-0B18-4873-A659-4B595E71A8D2}" dt="2025-07-19T23:53:31.246" v="156" actId="47"/>
        <pc:sldMkLst>
          <pc:docMk/>
          <pc:sldMk cId="2402802400" sldId="141170302"/>
        </pc:sldMkLst>
      </pc:sldChg>
      <pc:sldChg chg="modSp mod ord">
        <pc:chgData name="Sameer Vermani" userId="9be839be-9431-4430-9a85-afa36f2ea81d" providerId="ADAL" clId="{FE30E063-0B18-4873-A659-4B595E71A8D2}" dt="2025-07-20T00:06:40.178" v="641" actId="20577"/>
        <pc:sldMkLst>
          <pc:docMk/>
          <pc:sldMk cId="3248148314" sldId="141170303"/>
        </pc:sldMkLst>
        <pc:spChg chg="mod">
          <ac:chgData name="Sameer Vermani" userId="9be839be-9431-4430-9a85-afa36f2ea81d" providerId="ADAL" clId="{FE30E063-0B18-4873-A659-4B595E71A8D2}" dt="2025-07-20T00:06:40.178" v="641" actId="20577"/>
          <ac:spMkLst>
            <pc:docMk/>
            <pc:sldMk cId="3248148314" sldId="141170303"/>
            <ac:spMk id="2" creationId="{B33F9224-CAE4-6C25-78E2-B6825F47AC9B}"/>
          </ac:spMkLst>
        </pc:spChg>
        <pc:spChg chg="mod">
          <ac:chgData name="Sameer Vermani" userId="9be839be-9431-4430-9a85-afa36f2ea81d" providerId="ADAL" clId="{FE30E063-0B18-4873-A659-4B595E71A8D2}" dt="2025-07-20T00:00:05.251" v="310" actId="20577"/>
          <ac:spMkLst>
            <pc:docMk/>
            <pc:sldMk cId="3248148314" sldId="141170303"/>
            <ac:spMk id="3" creationId="{4ACC4C38-22D2-043E-1407-AA01F582863C}"/>
          </ac:spMkLst>
        </pc:spChg>
      </pc:sldChg>
      <pc:sldChg chg="modSp mod">
        <pc:chgData name="Sameer Vermani" userId="9be839be-9431-4430-9a85-afa36f2ea81d" providerId="ADAL" clId="{FE30E063-0B18-4873-A659-4B595E71A8D2}" dt="2025-07-19T23:53:18.619" v="155" actId="20577"/>
        <pc:sldMkLst>
          <pc:docMk/>
          <pc:sldMk cId="2347348696" sldId="141170304"/>
        </pc:sldMkLst>
        <pc:graphicFrameChg chg="modGraphic">
          <ac:chgData name="Sameer Vermani" userId="9be839be-9431-4430-9a85-afa36f2ea81d" providerId="ADAL" clId="{FE30E063-0B18-4873-A659-4B595E71A8D2}" dt="2025-07-19T23:53:18.619" v="155" actId="20577"/>
          <ac:graphicFrameMkLst>
            <pc:docMk/>
            <pc:sldMk cId="2347348696" sldId="141170304"/>
            <ac:graphicFrameMk id="7" creationId="{640C2DCA-AAC0-69EB-0A66-6DF60C506CBD}"/>
          </ac:graphicFrameMkLst>
        </pc:graphicFrameChg>
      </pc:sldChg>
      <pc:sldChg chg="addSp delSp modSp new mod modClrScheme chgLayout">
        <pc:chgData name="Sameer Vermani" userId="9be839be-9431-4430-9a85-afa36f2ea81d" providerId="ADAL" clId="{FE30E063-0B18-4873-A659-4B595E71A8D2}" dt="2025-07-19T23:53:09.822" v="147" actId="20577"/>
        <pc:sldMkLst>
          <pc:docMk/>
          <pc:sldMk cId="1812862099" sldId="141170307"/>
        </pc:sldMkLst>
        <pc:spChg chg="mod ord">
          <ac:chgData name="Sameer Vermani" userId="9be839be-9431-4430-9a85-afa36f2ea81d" providerId="ADAL" clId="{FE30E063-0B18-4873-A659-4B595E71A8D2}" dt="2025-07-19T23:52:50.577" v="81" actId="700"/>
          <ac:spMkLst>
            <pc:docMk/>
            <pc:sldMk cId="1812862099" sldId="141170307"/>
            <ac:spMk id="4" creationId="{1AD616E4-920D-40D1-DF3E-13019913D983}"/>
          </ac:spMkLst>
        </pc:spChg>
        <pc:spChg chg="mod ord">
          <ac:chgData name="Sameer Vermani" userId="9be839be-9431-4430-9a85-afa36f2ea81d" providerId="ADAL" clId="{FE30E063-0B18-4873-A659-4B595E71A8D2}" dt="2025-07-19T23:52:50.577" v="81" actId="700"/>
          <ac:spMkLst>
            <pc:docMk/>
            <pc:sldMk cId="1812862099" sldId="141170307"/>
            <ac:spMk id="5" creationId="{48EC8704-1190-D587-5B32-819E3A3F1AF7}"/>
          </ac:spMkLst>
        </pc:spChg>
        <pc:spChg chg="mod ord">
          <ac:chgData name="Sameer Vermani" userId="9be839be-9431-4430-9a85-afa36f2ea81d" providerId="ADAL" clId="{FE30E063-0B18-4873-A659-4B595E71A8D2}" dt="2025-07-19T23:52:50.577" v="81" actId="700"/>
          <ac:spMkLst>
            <pc:docMk/>
            <pc:sldMk cId="1812862099" sldId="141170307"/>
            <ac:spMk id="6" creationId="{AADA1BDC-05CC-D91F-22BC-1CFCB2262810}"/>
          </ac:spMkLst>
        </pc:spChg>
        <pc:spChg chg="add mod ord">
          <ac:chgData name="Sameer Vermani" userId="9be839be-9431-4430-9a85-afa36f2ea81d" providerId="ADAL" clId="{FE30E063-0B18-4873-A659-4B595E71A8D2}" dt="2025-07-19T23:52:55.134" v="89" actId="20577"/>
          <ac:spMkLst>
            <pc:docMk/>
            <pc:sldMk cId="1812862099" sldId="141170307"/>
            <ac:spMk id="7" creationId="{E556A0E8-35A5-9289-E65A-119B326DB775}"/>
          </ac:spMkLst>
        </pc:spChg>
        <pc:spChg chg="add mod ord">
          <ac:chgData name="Sameer Vermani" userId="9be839be-9431-4430-9a85-afa36f2ea81d" providerId="ADAL" clId="{FE30E063-0B18-4873-A659-4B595E71A8D2}" dt="2025-07-19T23:53:09.822" v="147" actId="20577"/>
          <ac:spMkLst>
            <pc:docMk/>
            <pc:sldMk cId="1812862099" sldId="141170307"/>
            <ac:spMk id="8" creationId="{774C6326-6B77-A59C-D68D-66FB1A96B112}"/>
          </ac:spMkLst>
        </pc:spChg>
      </pc:sldChg>
      <pc:sldMasterChg chg="modSp mod modSldLayout">
        <pc:chgData name="Sameer Vermani" userId="9be839be-9431-4430-9a85-afa36f2ea81d" providerId="ADAL" clId="{FE30E063-0B18-4873-A659-4B595E71A8D2}" dt="2025-07-19T23:46:33.235" v="43" actId="20577"/>
        <pc:sldMasterMkLst>
          <pc:docMk/>
          <pc:sldMasterMk cId="0" sldId="2147483648"/>
        </pc:sldMasterMkLst>
        <pc:spChg chg="mod">
          <ac:chgData name="Sameer Vermani" userId="9be839be-9431-4430-9a85-afa36f2ea81d" providerId="ADAL" clId="{FE30E063-0B18-4873-A659-4B595E71A8D2}" dt="2025-07-19T23:46:33.235" v="43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Sameer Vermani" userId="9be839be-9431-4430-9a85-afa36f2ea81d" providerId="ADAL" clId="{FE30E063-0B18-4873-A659-4B595E71A8D2}" dt="2025-07-19T23:45:59.620" v="39" actId="20577"/>
          <pc:sldLayoutMkLst>
            <pc:docMk/>
            <pc:sldMasterMk cId="0" sldId="2147483648"/>
            <pc:sldLayoutMk cId="0" sldId="2147483650"/>
          </pc:sldLayoutMkLst>
          <pc:spChg chg="mod">
            <ac:chgData name="Sameer Vermani" userId="9be839be-9431-4430-9a85-afa36f2ea81d" providerId="ADAL" clId="{FE30E063-0B18-4873-A659-4B595E71A8D2}" dt="2025-07-19T23:45:59.620" v="39" actId="20577"/>
            <ac:spMkLst>
              <pc:docMk/>
              <pc:sldMasterMk cId="0" sldId="2147483648"/>
              <pc:sldLayoutMk cId="0" sldId="2147483650"/>
              <ac:spMk id="11" creationId="{BBDE47F8-4EA0-44BF-92FF-88592040D21F}"/>
            </ac:spMkLst>
          </pc:sp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62D56D-8772-4DB0-AABB-702A4037EE60}" type="doc">
      <dgm:prSet loTypeId="urn:microsoft.com/office/officeart/2005/8/layout/hProcess4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BA4EEF6-2362-40F9-B4D9-FB3DDA0BD3FD}">
      <dgm:prSet phldrT="[Text]"/>
      <dgm:spPr/>
      <dgm:t>
        <a:bodyPr/>
        <a:lstStyle/>
        <a:p>
          <a:r>
            <a:rPr lang="en-US" dirty="0"/>
            <a:t>Invite</a:t>
          </a:r>
        </a:p>
      </dgm:t>
    </dgm:pt>
    <dgm:pt modelId="{72794AE2-2578-452A-87F4-9BFFF8C25619}" type="parTrans" cxnId="{A1714411-6A10-4152-9D44-9193B67E7906}">
      <dgm:prSet/>
      <dgm:spPr/>
      <dgm:t>
        <a:bodyPr/>
        <a:lstStyle/>
        <a:p>
          <a:endParaRPr lang="en-US"/>
        </a:p>
      </dgm:t>
    </dgm:pt>
    <dgm:pt modelId="{26CC7F3B-CC44-447A-95B6-9D4CE91178C9}" type="sibTrans" cxnId="{A1714411-6A10-4152-9D44-9193B67E7906}">
      <dgm:prSet/>
      <dgm:spPr/>
      <dgm:t>
        <a:bodyPr/>
        <a:lstStyle/>
        <a:p>
          <a:endParaRPr lang="en-US"/>
        </a:p>
      </dgm:t>
    </dgm:pt>
    <dgm:pt modelId="{B389ACDB-6611-4055-839E-5D0E253E78FA}">
      <dgm:prSet phldrT="[Text]"/>
      <dgm:spPr/>
      <dgm:t>
        <a:bodyPr/>
        <a:lstStyle/>
        <a:p>
          <a:r>
            <a:rPr lang="en-US" dirty="0"/>
            <a:t>Tx power limit for shared AP</a:t>
          </a:r>
        </a:p>
      </dgm:t>
    </dgm:pt>
    <dgm:pt modelId="{B50D7E7A-6E6A-4B1D-B7A0-D26CF7203868}" type="parTrans" cxnId="{DF323A9E-5B12-4A83-884A-EE4118AF83C9}">
      <dgm:prSet/>
      <dgm:spPr/>
      <dgm:t>
        <a:bodyPr/>
        <a:lstStyle/>
        <a:p>
          <a:endParaRPr lang="en-US"/>
        </a:p>
      </dgm:t>
    </dgm:pt>
    <dgm:pt modelId="{DFDC3C98-32EC-467B-9483-2EB271E2883C}" type="sibTrans" cxnId="{DF323A9E-5B12-4A83-884A-EE4118AF83C9}">
      <dgm:prSet/>
      <dgm:spPr/>
      <dgm:t>
        <a:bodyPr/>
        <a:lstStyle/>
        <a:p>
          <a:endParaRPr lang="en-US"/>
        </a:p>
      </dgm:t>
    </dgm:pt>
    <dgm:pt modelId="{7544A589-7E12-46BA-B93E-C23CD91EF601}">
      <dgm:prSet phldrT="[Text]"/>
      <dgm:spPr/>
      <dgm:t>
        <a:bodyPr/>
        <a:lstStyle/>
        <a:p>
          <a:r>
            <a:rPr lang="en-US" dirty="0"/>
            <a:t>Tx power of sharing AP</a:t>
          </a:r>
        </a:p>
      </dgm:t>
    </dgm:pt>
    <dgm:pt modelId="{A4807344-8AFC-47FD-95D9-A333CDE959AC}" type="parTrans" cxnId="{FCE35786-E969-47B1-B581-F5D2922A5AFD}">
      <dgm:prSet/>
      <dgm:spPr/>
      <dgm:t>
        <a:bodyPr/>
        <a:lstStyle/>
        <a:p>
          <a:endParaRPr lang="en-US"/>
        </a:p>
      </dgm:t>
    </dgm:pt>
    <dgm:pt modelId="{F523678B-B096-4FE7-A3EC-884AC07E4CB7}" type="sibTrans" cxnId="{FCE35786-E969-47B1-B581-F5D2922A5AFD}">
      <dgm:prSet/>
      <dgm:spPr/>
      <dgm:t>
        <a:bodyPr/>
        <a:lstStyle/>
        <a:p>
          <a:endParaRPr lang="en-US"/>
        </a:p>
      </dgm:t>
    </dgm:pt>
    <dgm:pt modelId="{9CDA2EAB-2430-4D12-8C99-95D0F36151D0}">
      <dgm:prSet phldrT="[Text]"/>
      <dgm:spPr/>
      <dgm:t>
        <a:bodyPr/>
        <a:lstStyle/>
        <a:p>
          <a:r>
            <a:rPr lang="en-US" dirty="0"/>
            <a:t>Response</a:t>
          </a:r>
        </a:p>
      </dgm:t>
    </dgm:pt>
    <dgm:pt modelId="{E22EDC5B-AE73-4F10-B7AD-C81389B2C07C}" type="parTrans" cxnId="{B210B105-FDDC-4F93-9CF2-499678E5A2C5}">
      <dgm:prSet/>
      <dgm:spPr/>
      <dgm:t>
        <a:bodyPr/>
        <a:lstStyle/>
        <a:p>
          <a:endParaRPr lang="en-US"/>
        </a:p>
      </dgm:t>
    </dgm:pt>
    <dgm:pt modelId="{16B23A61-AF73-40BD-B48C-F534F4E891A7}" type="sibTrans" cxnId="{B210B105-FDDC-4F93-9CF2-499678E5A2C5}">
      <dgm:prSet/>
      <dgm:spPr>
        <a:gradFill flip="none" rotWithShape="0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endParaRPr lang="en-US"/>
        </a:p>
      </dgm:t>
    </dgm:pt>
    <dgm:pt modelId="{D124ADFF-843F-4C18-AF8E-06574462D63D}">
      <dgm:prSet phldrT="[Text]"/>
      <dgm:spPr/>
      <dgm:t>
        <a:bodyPr/>
        <a:lstStyle/>
        <a:p>
          <a:r>
            <a:rPr lang="en-US" dirty="0"/>
            <a:t>TX power of shared AP</a:t>
          </a:r>
        </a:p>
      </dgm:t>
    </dgm:pt>
    <dgm:pt modelId="{C6BDAF18-2570-49D2-B086-124B9113E83B}" type="parTrans" cxnId="{82200E1B-FA4F-41FC-B655-B7B4002FBAD2}">
      <dgm:prSet/>
      <dgm:spPr/>
      <dgm:t>
        <a:bodyPr/>
        <a:lstStyle/>
        <a:p>
          <a:endParaRPr lang="en-US"/>
        </a:p>
      </dgm:t>
    </dgm:pt>
    <dgm:pt modelId="{6543BA26-10AE-4560-80BE-6DD26766DD5B}" type="sibTrans" cxnId="{82200E1B-FA4F-41FC-B655-B7B4002FBAD2}">
      <dgm:prSet/>
      <dgm:spPr/>
      <dgm:t>
        <a:bodyPr/>
        <a:lstStyle/>
        <a:p>
          <a:endParaRPr lang="en-US"/>
        </a:p>
      </dgm:t>
    </dgm:pt>
    <dgm:pt modelId="{7C7F4A76-51B8-4C0B-849B-3346B1D2E1DA}">
      <dgm:prSet phldrT="[Text]"/>
      <dgm:spPr/>
      <dgm:t>
        <a:bodyPr/>
        <a:lstStyle/>
        <a:p>
          <a:r>
            <a:rPr lang="en-US" dirty="0"/>
            <a:t>PHY Version of its transmission </a:t>
          </a:r>
        </a:p>
      </dgm:t>
    </dgm:pt>
    <dgm:pt modelId="{AF7A1E55-3DD5-468D-96E9-7FC5DAA56994}" type="parTrans" cxnId="{4BF14EB9-7DDB-479E-B98F-89296AE9B134}">
      <dgm:prSet/>
      <dgm:spPr/>
      <dgm:t>
        <a:bodyPr/>
        <a:lstStyle/>
        <a:p>
          <a:endParaRPr lang="en-US"/>
        </a:p>
      </dgm:t>
    </dgm:pt>
    <dgm:pt modelId="{4DDFBAEB-739D-4C7D-96DF-3A02CF01C4D4}" type="sibTrans" cxnId="{4BF14EB9-7DDB-479E-B98F-89296AE9B134}">
      <dgm:prSet/>
      <dgm:spPr/>
      <dgm:t>
        <a:bodyPr/>
        <a:lstStyle/>
        <a:p>
          <a:endParaRPr lang="en-US"/>
        </a:p>
      </dgm:t>
    </dgm:pt>
    <dgm:pt modelId="{074DD75B-59D9-4CC5-98B1-9F31C5FE5F96}">
      <dgm:prSet phldrT="[Text]"/>
      <dgm:spPr/>
      <dgm:t>
        <a:bodyPr/>
        <a:lstStyle/>
        <a:p>
          <a:r>
            <a:rPr lang="en-US" dirty="0"/>
            <a:t>Sync</a:t>
          </a:r>
        </a:p>
      </dgm:t>
    </dgm:pt>
    <dgm:pt modelId="{7DCF15B5-3C97-420B-9D0C-264071EA0619}" type="parTrans" cxnId="{EE7A8FD2-4630-4D06-A629-E77F64321938}">
      <dgm:prSet/>
      <dgm:spPr/>
      <dgm:t>
        <a:bodyPr/>
        <a:lstStyle/>
        <a:p>
          <a:endParaRPr lang="en-US"/>
        </a:p>
      </dgm:t>
    </dgm:pt>
    <dgm:pt modelId="{90BC97EE-3937-43EC-A174-47E1B41652D6}" type="sibTrans" cxnId="{EE7A8FD2-4630-4D06-A629-E77F64321938}">
      <dgm:prSet/>
      <dgm:spPr/>
      <dgm:t>
        <a:bodyPr/>
        <a:lstStyle/>
        <a:p>
          <a:endParaRPr lang="en-US"/>
        </a:p>
      </dgm:t>
    </dgm:pt>
    <dgm:pt modelId="{B360003D-C7DC-4D1B-9865-BEBA124BA593}">
      <dgm:prSet phldrT="[Text]"/>
      <dgm:spPr/>
      <dgm:t>
        <a:bodyPr/>
        <a:lstStyle/>
        <a:p>
          <a:r>
            <a:rPr lang="en-US" dirty="0"/>
            <a:t>Final L-SIG length</a:t>
          </a:r>
        </a:p>
      </dgm:t>
    </dgm:pt>
    <dgm:pt modelId="{F77FE64E-0100-4982-862A-FD00370C1D5A}" type="parTrans" cxnId="{94256437-71FB-49B8-92DF-412A79845220}">
      <dgm:prSet/>
      <dgm:spPr/>
      <dgm:t>
        <a:bodyPr/>
        <a:lstStyle/>
        <a:p>
          <a:endParaRPr lang="en-US"/>
        </a:p>
      </dgm:t>
    </dgm:pt>
    <dgm:pt modelId="{C2AA197B-9276-456E-8271-1EE4FA762631}" type="sibTrans" cxnId="{94256437-71FB-49B8-92DF-412A79845220}">
      <dgm:prSet/>
      <dgm:spPr/>
      <dgm:t>
        <a:bodyPr/>
        <a:lstStyle/>
        <a:p>
          <a:endParaRPr lang="en-US"/>
        </a:p>
      </dgm:t>
    </dgm:pt>
    <dgm:pt modelId="{885E876C-6DC3-403F-960F-ACDF5FC16703}">
      <dgm:prSet phldrT="[Text]"/>
      <dgm:spPr/>
      <dgm:t>
        <a:bodyPr/>
        <a:lstStyle/>
        <a:p>
          <a:r>
            <a:rPr lang="en-US" dirty="0"/>
            <a:t>Any additional PHY parameters needed for common U-SIG</a:t>
          </a:r>
        </a:p>
      </dgm:t>
    </dgm:pt>
    <dgm:pt modelId="{91728344-8F25-47C8-8091-54FC8C28009F}" type="parTrans" cxnId="{43CE1035-B8DC-4954-B656-A36C86246E24}">
      <dgm:prSet/>
      <dgm:spPr/>
      <dgm:t>
        <a:bodyPr/>
        <a:lstStyle/>
        <a:p>
          <a:endParaRPr lang="en-US"/>
        </a:p>
      </dgm:t>
    </dgm:pt>
    <dgm:pt modelId="{841D574D-2F4E-4502-AC3C-9CEA80806CEB}" type="sibTrans" cxnId="{43CE1035-B8DC-4954-B656-A36C86246E24}">
      <dgm:prSet/>
      <dgm:spPr/>
      <dgm:t>
        <a:bodyPr/>
        <a:lstStyle/>
        <a:p>
          <a:endParaRPr lang="en-US"/>
        </a:p>
      </dgm:t>
    </dgm:pt>
    <dgm:pt modelId="{4E033D6C-33F1-41FC-A9CE-F828BEAC3EC4}">
      <dgm:prSet phldrT="[Text]"/>
      <dgm:spPr/>
      <dgm:t>
        <a:bodyPr/>
        <a:lstStyle/>
        <a:p>
          <a:r>
            <a:rPr lang="en-US" dirty="0"/>
            <a:t>PHY Version of its transmission</a:t>
          </a:r>
        </a:p>
      </dgm:t>
    </dgm:pt>
    <dgm:pt modelId="{A76E17EB-E737-4FBF-AD7D-93A6A029C2A8}" type="parTrans" cxnId="{C368E8BD-BE4F-468A-AA8B-22925CA88C1A}">
      <dgm:prSet/>
      <dgm:spPr/>
      <dgm:t>
        <a:bodyPr/>
        <a:lstStyle/>
        <a:p>
          <a:endParaRPr lang="en-US"/>
        </a:p>
      </dgm:t>
    </dgm:pt>
    <dgm:pt modelId="{A526B3BB-65A4-492B-8CE1-992673332FA9}" type="sibTrans" cxnId="{C368E8BD-BE4F-468A-AA8B-22925CA88C1A}">
      <dgm:prSet/>
      <dgm:spPr/>
      <dgm:t>
        <a:bodyPr/>
        <a:lstStyle/>
        <a:p>
          <a:endParaRPr lang="en-US"/>
        </a:p>
      </dgm:t>
    </dgm:pt>
    <dgm:pt modelId="{57B6E60A-3D73-4761-AE79-85682C6807CA}">
      <dgm:prSet phldrT="[Text]"/>
      <dgm:spPr/>
      <dgm:t>
        <a:bodyPr/>
        <a:lstStyle/>
        <a:p>
          <a:r>
            <a:rPr lang="en-US" dirty="0"/>
            <a:t>Min and max OFDM symbols</a:t>
          </a:r>
        </a:p>
      </dgm:t>
    </dgm:pt>
    <dgm:pt modelId="{31FBC484-CE2D-4BFA-8991-44C168FC0B5F}" type="parTrans" cxnId="{ACC015A0-39BA-4B62-A0B6-F1E4CAD40504}">
      <dgm:prSet/>
      <dgm:spPr/>
      <dgm:t>
        <a:bodyPr/>
        <a:lstStyle/>
        <a:p>
          <a:endParaRPr lang="en-US"/>
        </a:p>
      </dgm:t>
    </dgm:pt>
    <dgm:pt modelId="{C4BBC9DC-7DEC-48B1-9DC6-2AA413230AB1}" type="sibTrans" cxnId="{ACC015A0-39BA-4B62-A0B6-F1E4CAD40504}">
      <dgm:prSet/>
      <dgm:spPr/>
      <dgm:t>
        <a:bodyPr/>
        <a:lstStyle/>
        <a:p>
          <a:endParaRPr lang="en-US"/>
        </a:p>
      </dgm:t>
    </dgm:pt>
    <dgm:pt modelId="{9EE2E7C5-AA30-4882-8DFF-FD14A5E274B8}">
      <dgm:prSet phldrT="[Text]"/>
      <dgm:spPr/>
      <dgm:t>
        <a:bodyPr/>
        <a:lstStyle/>
        <a:p>
          <a:r>
            <a:rPr lang="en-US" dirty="0"/>
            <a:t>BW, punctured channel info</a:t>
          </a:r>
        </a:p>
      </dgm:t>
    </dgm:pt>
    <dgm:pt modelId="{539145FA-B7C4-4F8D-9C85-3DFFE615C15F}" type="parTrans" cxnId="{683A09A4-A9D7-4FC5-B289-795A3485F28B}">
      <dgm:prSet/>
      <dgm:spPr/>
      <dgm:t>
        <a:bodyPr/>
        <a:lstStyle/>
        <a:p>
          <a:endParaRPr lang="en-US"/>
        </a:p>
      </dgm:t>
    </dgm:pt>
    <dgm:pt modelId="{9BB16B54-D79C-4C61-8CF2-55845269498E}" type="sibTrans" cxnId="{683A09A4-A9D7-4FC5-B289-795A3485F28B}">
      <dgm:prSet/>
      <dgm:spPr/>
      <dgm:t>
        <a:bodyPr/>
        <a:lstStyle/>
        <a:p>
          <a:endParaRPr lang="en-US"/>
        </a:p>
      </dgm:t>
    </dgm:pt>
    <dgm:pt modelId="{CD9E1687-2055-4061-8777-E080BB1E87C4}">
      <dgm:prSet phldrT="[Text]"/>
      <dgm:spPr/>
      <dgm:t>
        <a:bodyPr/>
        <a:lstStyle/>
        <a:p>
          <a:r>
            <a:rPr lang="en-US" dirty="0"/>
            <a:t>GI+LTF combination of its transmission</a:t>
          </a:r>
        </a:p>
      </dgm:t>
    </dgm:pt>
    <dgm:pt modelId="{027BA330-54FC-474F-A562-6A33B585EA88}" type="parTrans" cxnId="{B29F1EB1-7453-43BA-A5AF-8E2BE07838C3}">
      <dgm:prSet/>
      <dgm:spPr/>
      <dgm:t>
        <a:bodyPr/>
        <a:lstStyle/>
        <a:p>
          <a:endParaRPr lang="en-US"/>
        </a:p>
      </dgm:t>
    </dgm:pt>
    <dgm:pt modelId="{41D10356-91DC-4C5D-8A1C-7AE8C7221189}" type="sibTrans" cxnId="{B29F1EB1-7453-43BA-A5AF-8E2BE07838C3}">
      <dgm:prSet/>
      <dgm:spPr/>
      <dgm:t>
        <a:bodyPr/>
        <a:lstStyle/>
        <a:p>
          <a:endParaRPr lang="en-US"/>
        </a:p>
      </dgm:t>
    </dgm:pt>
    <dgm:pt modelId="{EB85263D-D3D7-4719-AFE2-900F383A4824}">
      <dgm:prSet/>
      <dgm:spPr/>
      <dgm:t>
        <a:bodyPr/>
        <a:lstStyle/>
        <a:p>
          <a:r>
            <a:rPr lang="en-US" dirty="0"/>
            <a:t>Requested number of symbols</a:t>
          </a:r>
        </a:p>
      </dgm:t>
    </dgm:pt>
    <dgm:pt modelId="{A60768A9-7AD1-4638-98E0-250B0DC3F42F}" type="parTrans" cxnId="{40B4CF72-9A9F-4F4A-AF14-53391A85CF8C}">
      <dgm:prSet/>
      <dgm:spPr/>
      <dgm:t>
        <a:bodyPr/>
        <a:lstStyle/>
        <a:p>
          <a:endParaRPr lang="en-US"/>
        </a:p>
      </dgm:t>
    </dgm:pt>
    <dgm:pt modelId="{707D2D8B-396C-42A2-A06F-A9AD3142DC37}" type="sibTrans" cxnId="{40B4CF72-9A9F-4F4A-AF14-53391A85CF8C}">
      <dgm:prSet/>
      <dgm:spPr/>
      <dgm:t>
        <a:bodyPr/>
        <a:lstStyle/>
        <a:p>
          <a:endParaRPr lang="en-US"/>
        </a:p>
      </dgm:t>
    </dgm:pt>
    <dgm:pt modelId="{82A30AA3-5766-4713-B985-53D0D68B2693}">
      <dgm:prSet/>
      <dgm:spPr/>
      <dgm:t>
        <a:bodyPr/>
        <a:lstStyle/>
        <a:p>
          <a:r>
            <a:rPr lang="en-US" dirty="0"/>
            <a:t>BW, punctured channel info</a:t>
          </a:r>
        </a:p>
      </dgm:t>
    </dgm:pt>
    <dgm:pt modelId="{E68C5A02-05FC-463F-9711-72E557E3BCD7}" type="parTrans" cxnId="{6CA6EAA7-C01E-40F4-BEE2-AF77B7FA33CD}">
      <dgm:prSet/>
      <dgm:spPr/>
      <dgm:t>
        <a:bodyPr/>
        <a:lstStyle/>
        <a:p>
          <a:endParaRPr lang="en-US"/>
        </a:p>
      </dgm:t>
    </dgm:pt>
    <dgm:pt modelId="{DEC0741A-9C6D-419E-9138-6A3B779F8B33}" type="sibTrans" cxnId="{6CA6EAA7-C01E-40F4-BEE2-AF77B7FA33CD}">
      <dgm:prSet/>
      <dgm:spPr/>
      <dgm:t>
        <a:bodyPr/>
        <a:lstStyle/>
        <a:p>
          <a:endParaRPr lang="en-US"/>
        </a:p>
      </dgm:t>
    </dgm:pt>
    <dgm:pt modelId="{921AD8DE-34F5-44E3-AA78-012882FB2013}" type="pres">
      <dgm:prSet presAssocID="{C862D56D-8772-4DB0-AABB-702A4037EE60}" presName="Name0" presStyleCnt="0">
        <dgm:presLayoutVars>
          <dgm:dir/>
          <dgm:animLvl val="lvl"/>
          <dgm:resizeHandles val="exact"/>
        </dgm:presLayoutVars>
      </dgm:prSet>
      <dgm:spPr/>
    </dgm:pt>
    <dgm:pt modelId="{44A496A5-B3C5-431F-B8FD-C5E266AB2780}" type="pres">
      <dgm:prSet presAssocID="{C862D56D-8772-4DB0-AABB-702A4037EE60}" presName="tSp" presStyleCnt="0"/>
      <dgm:spPr/>
    </dgm:pt>
    <dgm:pt modelId="{295CCC14-1431-4583-96A8-C3C52E80104C}" type="pres">
      <dgm:prSet presAssocID="{C862D56D-8772-4DB0-AABB-702A4037EE60}" presName="bSp" presStyleCnt="0"/>
      <dgm:spPr/>
    </dgm:pt>
    <dgm:pt modelId="{CEDC2B82-5565-4EDB-81D0-04B7E04FAFB3}" type="pres">
      <dgm:prSet presAssocID="{C862D56D-8772-4DB0-AABB-702A4037EE60}" presName="process" presStyleCnt="0"/>
      <dgm:spPr/>
    </dgm:pt>
    <dgm:pt modelId="{058EB4FB-F050-496F-9B69-C89396652628}" type="pres">
      <dgm:prSet presAssocID="{1BA4EEF6-2362-40F9-B4D9-FB3DDA0BD3FD}" presName="composite1" presStyleCnt="0"/>
      <dgm:spPr/>
    </dgm:pt>
    <dgm:pt modelId="{BBFA0375-4975-4450-839B-592B67FD562E}" type="pres">
      <dgm:prSet presAssocID="{1BA4EEF6-2362-40F9-B4D9-FB3DDA0BD3FD}" presName="dummyNode1" presStyleLbl="node1" presStyleIdx="0" presStyleCnt="3"/>
      <dgm:spPr/>
    </dgm:pt>
    <dgm:pt modelId="{83F13DC6-F526-4D7E-AB17-FF792ABE5468}" type="pres">
      <dgm:prSet presAssocID="{1BA4EEF6-2362-40F9-B4D9-FB3DDA0BD3FD}" presName="childNode1" presStyleLbl="bgAcc1" presStyleIdx="0" presStyleCnt="3">
        <dgm:presLayoutVars>
          <dgm:bulletEnabled val="1"/>
        </dgm:presLayoutVars>
      </dgm:prSet>
      <dgm:spPr/>
    </dgm:pt>
    <dgm:pt modelId="{E5E841C5-590E-48CF-AC2B-065828966906}" type="pres">
      <dgm:prSet presAssocID="{1BA4EEF6-2362-40F9-B4D9-FB3DDA0BD3FD}" presName="childNode1tx" presStyleLbl="bgAcc1" presStyleIdx="0" presStyleCnt="3">
        <dgm:presLayoutVars>
          <dgm:bulletEnabled val="1"/>
        </dgm:presLayoutVars>
      </dgm:prSet>
      <dgm:spPr/>
    </dgm:pt>
    <dgm:pt modelId="{9A5E230D-24B1-475C-AC2E-E39C61F8389F}" type="pres">
      <dgm:prSet presAssocID="{1BA4EEF6-2362-40F9-B4D9-FB3DDA0BD3FD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5B02DD2A-109C-4FD6-9B63-9D0F8AC2D598}" type="pres">
      <dgm:prSet presAssocID="{1BA4EEF6-2362-40F9-B4D9-FB3DDA0BD3FD}" presName="connSite1" presStyleCnt="0"/>
      <dgm:spPr/>
    </dgm:pt>
    <dgm:pt modelId="{2765F9EF-5668-4758-BFEE-67C051EFAFB4}" type="pres">
      <dgm:prSet presAssocID="{26CC7F3B-CC44-447A-95B6-9D4CE91178C9}" presName="Name9" presStyleLbl="sibTrans2D1" presStyleIdx="0" presStyleCnt="2"/>
      <dgm:spPr/>
    </dgm:pt>
    <dgm:pt modelId="{3818C28C-B3A7-4E3D-A04D-01EC9FF818C7}" type="pres">
      <dgm:prSet presAssocID="{9CDA2EAB-2430-4D12-8C99-95D0F36151D0}" presName="composite2" presStyleCnt="0"/>
      <dgm:spPr/>
    </dgm:pt>
    <dgm:pt modelId="{2714496C-BDCF-4195-9032-E2481DF4374B}" type="pres">
      <dgm:prSet presAssocID="{9CDA2EAB-2430-4D12-8C99-95D0F36151D0}" presName="dummyNode2" presStyleLbl="node1" presStyleIdx="0" presStyleCnt="3"/>
      <dgm:spPr/>
    </dgm:pt>
    <dgm:pt modelId="{E691E942-ACD8-4D1F-AFD1-4B634723AC07}" type="pres">
      <dgm:prSet presAssocID="{9CDA2EAB-2430-4D12-8C99-95D0F36151D0}" presName="childNode2" presStyleLbl="bgAcc1" presStyleIdx="1" presStyleCnt="3">
        <dgm:presLayoutVars>
          <dgm:bulletEnabled val="1"/>
        </dgm:presLayoutVars>
      </dgm:prSet>
      <dgm:spPr/>
    </dgm:pt>
    <dgm:pt modelId="{A810C321-DB79-4F7F-892A-78FA1160A899}" type="pres">
      <dgm:prSet presAssocID="{9CDA2EAB-2430-4D12-8C99-95D0F36151D0}" presName="childNode2tx" presStyleLbl="bgAcc1" presStyleIdx="1" presStyleCnt="3">
        <dgm:presLayoutVars>
          <dgm:bulletEnabled val="1"/>
        </dgm:presLayoutVars>
      </dgm:prSet>
      <dgm:spPr/>
    </dgm:pt>
    <dgm:pt modelId="{95887A98-7A8D-4697-967E-2B753480766F}" type="pres">
      <dgm:prSet presAssocID="{9CDA2EAB-2430-4D12-8C99-95D0F36151D0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C39D278E-871C-4A0B-94AB-A68CC0D461E9}" type="pres">
      <dgm:prSet presAssocID="{9CDA2EAB-2430-4D12-8C99-95D0F36151D0}" presName="connSite2" presStyleCnt="0"/>
      <dgm:spPr/>
    </dgm:pt>
    <dgm:pt modelId="{CD0BDA17-B75A-4E05-A32A-EF44B383CF83}" type="pres">
      <dgm:prSet presAssocID="{16B23A61-AF73-40BD-B48C-F534F4E891A7}" presName="Name18" presStyleLbl="sibTrans2D1" presStyleIdx="1" presStyleCnt="2" custScaleX="98332" custScaleY="97379"/>
      <dgm:spPr/>
    </dgm:pt>
    <dgm:pt modelId="{CFA57263-7F03-49D5-8B62-16684A7C49C9}" type="pres">
      <dgm:prSet presAssocID="{074DD75B-59D9-4CC5-98B1-9F31C5FE5F96}" presName="composite1" presStyleCnt="0"/>
      <dgm:spPr/>
    </dgm:pt>
    <dgm:pt modelId="{5A631D9C-CAA7-486D-BE2D-F1A191BF9F60}" type="pres">
      <dgm:prSet presAssocID="{074DD75B-59D9-4CC5-98B1-9F31C5FE5F96}" presName="dummyNode1" presStyleLbl="node1" presStyleIdx="1" presStyleCnt="3"/>
      <dgm:spPr/>
    </dgm:pt>
    <dgm:pt modelId="{B6EED16C-948B-4383-B136-2364CDC047CB}" type="pres">
      <dgm:prSet presAssocID="{074DD75B-59D9-4CC5-98B1-9F31C5FE5F96}" presName="childNode1" presStyleLbl="bgAcc1" presStyleIdx="2" presStyleCnt="3" custLinFactNeighborX="13684" custLinFactNeighborY="43882">
        <dgm:presLayoutVars>
          <dgm:bulletEnabled val="1"/>
        </dgm:presLayoutVars>
      </dgm:prSet>
      <dgm:spPr/>
    </dgm:pt>
    <dgm:pt modelId="{5924601F-8885-49C0-B9C4-194E59B7EF01}" type="pres">
      <dgm:prSet presAssocID="{074DD75B-59D9-4CC5-98B1-9F31C5FE5F96}" presName="childNode1tx" presStyleLbl="bgAcc1" presStyleIdx="2" presStyleCnt="3">
        <dgm:presLayoutVars>
          <dgm:bulletEnabled val="1"/>
        </dgm:presLayoutVars>
      </dgm:prSet>
      <dgm:spPr/>
    </dgm:pt>
    <dgm:pt modelId="{62B54C49-2DB6-415F-868C-37533DDE7239}" type="pres">
      <dgm:prSet presAssocID="{074DD75B-59D9-4CC5-98B1-9F31C5FE5F96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463BCE07-8B41-49A6-A972-EFB90B1BD582}" type="pres">
      <dgm:prSet presAssocID="{074DD75B-59D9-4CC5-98B1-9F31C5FE5F96}" presName="connSite1" presStyleCnt="0"/>
      <dgm:spPr/>
    </dgm:pt>
  </dgm:ptLst>
  <dgm:cxnLst>
    <dgm:cxn modelId="{B210B105-FDDC-4F93-9CF2-499678E5A2C5}" srcId="{C862D56D-8772-4DB0-AABB-702A4037EE60}" destId="{9CDA2EAB-2430-4D12-8C99-95D0F36151D0}" srcOrd="1" destOrd="0" parTransId="{E22EDC5B-AE73-4F10-B7AD-C81389B2C07C}" sibTransId="{16B23A61-AF73-40BD-B48C-F534F4E891A7}"/>
    <dgm:cxn modelId="{20CE0908-0405-45F9-B607-C662E1FF09B2}" type="presOf" srcId="{57B6E60A-3D73-4761-AE79-85682C6807CA}" destId="{E5E841C5-590E-48CF-AC2B-065828966906}" srcOrd="1" destOrd="3" presId="urn:microsoft.com/office/officeart/2005/8/layout/hProcess4"/>
    <dgm:cxn modelId="{8948BB0C-0577-4C40-AF01-6A28279F74F9}" type="presOf" srcId="{EB85263D-D3D7-4719-AFE2-900F383A4824}" destId="{E691E942-ACD8-4D1F-AFD1-4B634723AC07}" srcOrd="0" destOrd="2" presId="urn:microsoft.com/office/officeart/2005/8/layout/hProcess4"/>
    <dgm:cxn modelId="{A1714411-6A10-4152-9D44-9193B67E7906}" srcId="{C862D56D-8772-4DB0-AABB-702A4037EE60}" destId="{1BA4EEF6-2362-40F9-B4D9-FB3DDA0BD3FD}" srcOrd="0" destOrd="0" parTransId="{72794AE2-2578-452A-87F4-9BFFF8C25619}" sibTransId="{26CC7F3B-CC44-447A-95B6-9D4CE91178C9}"/>
    <dgm:cxn modelId="{82200E1B-FA4F-41FC-B655-B7B4002FBAD2}" srcId="{9CDA2EAB-2430-4D12-8C99-95D0F36151D0}" destId="{D124ADFF-843F-4C18-AF8E-06574462D63D}" srcOrd="0" destOrd="0" parTransId="{C6BDAF18-2570-49D2-B086-124B9113E83B}" sibTransId="{6543BA26-10AE-4560-80BE-6DD26766DD5B}"/>
    <dgm:cxn modelId="{CD677F20-099E-4DF5-9EA9-B272DDC925BC}" type="presOf" srcId="{CD9E1687-2055-4061-8777-E080BB1E87C4}" destId="{83F13DC6-F526-4D7E-AB17-FF792ABE5468}" srcOrd="0" destOrd="5" presId="urn:microsoft.com/office/officeart/2005/8/layout/hProcess4"/>
    <dgm:cxn modelId="{A0D83E32-28F9-482C-B853-CB71612E8CEE}" type="presOf" srcId="{1BA4EEF6-2362-40F9-B4D9-FB3DDA0BD3FD}" destId="{9A5E230D-24B1-475C-AC2E-E39C61F8389F}" srcOrd="0" destOrd="0" presId="urn:microsoft.com/office/officeart/2005/8/layout/hProcess4"/>
    <dgm:cxn modelId="{43CE1035-B8DC-4954-B656-A36C86246E24}" srcId="{074DD75B-59D9-4CC5-98B1-9F31C5FE5F96}" destId="{885E876C-6DC3-403F-960F-ACDF5FC16703}" srcOrd="1" destOrd="0" parTransId="{91728344-8F25-47C8-8091-54FC8C28009F}" sibTransId="{841D574D-2F4E-4502-AC3C-9CEA80806CEB}"/>
    <dgm:cxn modelId="{2683EB35-668C-433E-A8EB-24259C2C9EB9}" type="presOf" srcId="{D124ADFF-843F-4C18-AF8E-06574462D63D}" destId="{A810C321-DB79-4F7F-892A-78FA1160A899}" srcOrd="1" destOrd="0" presId="urn:microsoft.com/office/officeart/2005/8/layout/hProcess4"/>
    <dgm:cxn modelId="{94256437-71FB-49B8-92DF-412A79845220}" srcId="{074DD75B-59D9-4CC5-98B1-9F31C5FE5F96}" destId="{B360003D-C7DC-4D1B-9865-BEBA124BA593}" srcOrd="0" destOrd="0" parTransId="{F77FE64E-0100-4982-862A-FD00370C1D5A}" sibTransId="{C2AA197B-9276-456E-8271-1EE4FA762631}"/>
    <dgm:cxn modelId="{CEB95437-6216-4EED-847D-89D7DE07DC65}" type="presOf" srcId="{7544A589-7E12-46BA-B93E-C23CD91EF601}" destId="{83F13DC6-F526-4D7E-AB17-FF792ABE5468}" srcOrd="0" destOrd="1" presId="urn:microsoft.com/office/officeart/2005/8/layout/hProcess4"/>
    <dgm:cxn modelId="{180F0761-FE02-487E-804B-A1B2669045DE}" type="presOf" srcId="{26CC7F3B-CC44-447A-95B6-9D4CE91178C9}" destId="{2765F9EF-5668-4758-BFEE-67C051EFAFB4}" srcOrd="0" destOrd="0" presId="urn:microsoft.com/office/officeart/2005/8/layout/hProcess4"/>
    <dgm:cxn modelId="{EE9ABE41-D950-45D9-9242-D1BDE5B5BEDA}" type="presOf" srcId="{57B6E60A-3D73-4761-AE79-85682C6807CA}" destId="{83F13DC6-F526-4D7E-AB17-FF792ABE5468}" srcOrd="0" destOrd="3" presId="urn:microsoft.com/office/officeart/2005/8/layout/hProcess4"/>
    <dgm:cxn modelId="{87ABA842-298F-437B-85FD-4BD748C6AA2E}" type="presOf" srcId="{CD9E1687-2055-4061-8777-E080BB1E87C4}" destId="{E5E841C5-590E-48CF-AC2B-065828966906}" srcOrd="1" destOrd="5" presId="urn:microsoft.com/office/officeart/2005/8/layout/hProcess4"/>
    <dgm:cxn modelId="{60566543-F54B-4CBB-B512-1F993324259F}" type="presOf" srcId="{9CDA2EAB-2430-4D12-8C99-95D0F36151D0}" destId="{95887A98-7A8D-4697-967E-2B753480766F}" srcOrd="0" destOrd="0" presId="urn:microsoft.com/office/officeart/2005/8/layout/hProcess4"/>
    <dgm:cxn modelId="{9F03BE69-2EF0-47D8-B130-8900D5F32C8B}" type="presOf" srcId="{EB85263D-D3D7-4719-AFE2-900F383A4824}" destId="{A810C321-DB79-4F7F-892A-78FA1160A899}" srcOrd="1" destOrd="2" presId="urn:microsoft.com/office/officeart/2005/8/layout/hProcess4"/>
    <dgm:cxn modelId="{C6168171-38BE-46B7-8FAF-D562462802A2}" type="presOf" srcId="{82A30AA3-5766-4713-B985-53D0D68B2693}" destId="{E691E942-ACD8-4D1F-AFD1-4B634723AC07}" srcOrd="0" destOrd="3" presId="urn:microsoft.com/office/officeart/2005/8/layout/hProcess4"/>
    <dgm:cxn modelId="{40B4CF72-9A9F-4F4A-AF14-53391A85CF8C}" srcId="{9CDA2EAB-2430-4D12-8C99-95D0F36151D0}" destId="{EB85263D-D3D7-4719-AFE2-900F383A4824}" srcOrd="2" destOrd="0" parTransId="{A60768A9-7AD1-4638-98E0-250B0DC3F42F}" sibTransId="{707D2D8B-396C-42A2-A06F-A9AD3142DC37}"/>
    <dgm:cxn modelId="{4C709C7A-9479-43B2-A898-F6FA1EB99BDB}" type="presOf" srcId="{D124ADFF-843F-4C18-AF8E-06574462D63D}" destId="{E691E942-ACD8-4D1F-AFD1-4B634723AC07}" srcOrd="0" destOrd="0" presId="urn:microsoft.com/office/officeart/2005/8/layout/hProcess4"/>
    <dgm:cxn modelId="{2C012481-3665-4D78-ABAA-58731213AC71}" type="presOf" srcId="{82A30AA3-5766-4713-B985-53D0D68B2693}" destId="{A810C321-DB79-4F7F-892A-78FA1160A899}" srcOrd="1" destOrd="3" presId="urn:microsoft.com/office/officeart/2005/8/layout/hProcess4"/>
    <dgm:cxn modelId="{FCE35786-E969-47B1-B581-F5D2922A5AFD}" srcId="{1BA4EEF6-2362-40F9-B4D9-FB3DDA0BD3FD}" destId="{7544A589-7E12-46BA-B93E-C23CD91EF601}" srcOrd="1" destOrd="0" parTransId="{A4807344-8AFC-47FD-95D9-A333CDE959AC}" sibTransId="{F523678B-B096-4FE7-A3EC-884AC07E4CB7}"/>
    <dgm:cxn modelId="{8AE3908A-3A2E-49E3-93C4-337B0441086C}" type="presOf" srcId="{4E033D6C-33F1-41FC-A9CE-F828BEAC3EC4}" destId="{83F13DC6-F526-4D7E-AB17-FF792ABE5468}" srcOrd="0" destOrd="2" presId="urn:microsoft.com/office/officeart/2005/8/layout/hProcess4"/>
    <dgm:cxn modelId="{D57A6796-2DB4-45D1-984C-C9AC114A17FC}" type="presOf" srcId="{885E876C-6DC3-403F-960F-ACDF5FC16703}" destId="{B6EED16C-948B-4383-B136-2364CDC047CB}" srcOrd="0" destOrd="1" presId="urn:microsoft.com/office/officeart/2005/8/layout/hProcess4"/>
    <dgm:cxn modelId="{B1CE129E-7961-4F23-ADA9-E46685A1F5BC}" type="presOf" srcId="{16B23A61-AF73-40BD-B48C-F534F4E891A7}" destId="{CD0BDA17-B75A-4E05-A32A-EF44B383CF83}" srcOrd="0" destOrd="0" presId="urn:microsoft.com/office/officeart/2005/8/layout/hProcess4"/>
    <dgm:cxn modelId="{DF323A9E-5B12-4A83-884A-EE4118AF83C9}" srcId="{1BA4EEF6-2362-40F9-B4D9-FB3DDA0BD3FD}" destId="{B389ACDB-6611-4055-839E-5D0E253E78FA}" srcOrd="0" destOrd="0" parTransId="{B50D7E7A-6E6A-4B1D-B7A0-D26CF7203868}" sibTransId="{DFDC3C98-32EC-467B-9483-2EB271E2883C}"/>
    <dgm:cxn modelId="{6CC7699E-7969-4AAF-B60D-76C501E4C0E2}" type="presOf" srcId="{B360003D-C7DC-4D1B-9865-BEBA124BA593}" destId="{B6EED16C-948B-4383-B136-2364CDC047CB}" srcOrd="0" destOrd="0" presId="urn:microsoft.com/office/officeart/2005/8/layout/hProcess4"/>
    <dgm:cxn modelId="{478E949E-4269-4D19-88F3-24BAFAA20CE0}" type="presOf" srcId="{9EE2E7C5-AA30-4882-8DFF-FD14A5E274B8}" destId="{83F13DC6-F526-4D7E-AB17-FF792ABE5468}" srcOrd="0" destOrd="4" presId="urn:microsoft.com/office/officeart/2005/8/layout/hProcess4"/>
    <dgm:cxn modelId="{ACC015A0-39BA-4B62-A0B6-F1E4CAD40504}" srcId="{1BA4EEF6-2362-40F9-B4D9-FB3DDA0BD3FD}" destId="{57B6E60A-3D73-4761-AE79-85682C6807CA}" srcOrd="3" destOrd="0" parTransId="{31FBC484-CE2D-4BFA-8991-44C168FC0B5F}" sibTransId="{C4BBC9DC-7DEC-48B1-9DC6-2AA413230AB1}"/>
    <dgm:cxn modelId="{683A09A4-A9D7-4FC5-B289-795A3485F28B}" srcId="{1BA4EEF6-2362-40F9-B4D9-FB3DDA0BD3FD}" destId="{9EE2E7C5-AA30-4882-8DFF-FD14A5E274B8}" srcOrd="4" destOrd="0" parTransId="{539145FA-B7C4-4F8D-9C85-3DFFE615C15F}" sibTransId="{9BB16B54-D79C-4C61-8CF2-55845269498E}"/>
    <dgm:cxn modelId="{6CA6EAA7-C01E-40F4-BEE2-AF77B7FA33CD}" srcId="{9CDA2EAB-2430-4D12-8C99-95D0F36151D0}" destId="{82A30AA3-5766-4713-B985-53D0D68B2693}" srcOrd="3" destOrd="0" parTransId="{E68C5A02-05FC-463F-9711-72E557E3BCD7}" sibTransId="{DEC0741A-9C6D-419E-9138-6A3B779F8B33}"/>
    <dgm:cxn modelId="{B29F1EB1-7453-43BA-A5AF-8E2BE07838C3}" srcId="{1BA4EEF6-2362-40F9-B4D9-FB3DDA0BD3FD}" destId="{CD9E1687-2055-4061-8777-E080BB1E87C4}" srcOrd="5" destOrd="0" parTransId="{027BA330-54FC-474F-A562-6A33B585EA88}" sibTransId="{41D10356-91DC-4C5D-8A1C-7AE8C7221189}"/>
    <dgm:cxn modelId="{36AAECB1-6C45-41C9-8C27-C508B3AA8E96}" type="presOf" srcId="{B360003D-C7DC-4D1B-9865-BEBA124BA593}" destId="{5924601F-8885-49C0-B9C4-194E59B7EF01}" srcOrd="1" destOrd="0" presId="urn:microsoft.com/office/officeart/2005/8/layout/hProcess4"/>
    <dgm:cxn modelId="{4BF14EB9-7DDB-479E-B98F-89296AE9B134}" srcId="{9CDA2EAB-2430-4D12-8C99-95D0F36151D0}" destId="{7C7F4A76-51B8-4C0B-849B-3346B1D2E1DA}" srcOrd="1" destOrd="0" parTransId="{AF7A1E55-3DD5-468D-96E9-7FC5DAA56994}" sibTransId="{4DDFBAEB-739D-4C7D-96DF-3A02CF01C4D4}"/>
    <dgm:cxn modelId="{09900CBD-59B0-4D18-A160-98AAD4F9463D}" type="presOf" srcId="{C862D56D-8772-4DB0-AABB-702A4037EE60}" destId="{921AD8DE-34F5-44E3-AA78-012882FB2013}" srcOrd="0" destOrd="0" presId="urn:microsoft.com/office/officeart/2005/8/layout/hProcess4"/>
    <dgm:cxn modelId="{C368E8BD-BE4F-468A-AA8B-22925CA88C1A}" srcId="{1BA4EEF6-2362-40F9-B4D9-FB3DDA0BD3FD}" destId="{4E033D6C-33F1-41FC-A9CE-F828BEAC3EC4}" srcOrd="2" destOrd="0" parTransId="{A76E17EB-E737-4FBF-AD7D-93A6A029C2A8}" sibTransId="{A526B3BB-65A4-492B-8CE1-992673332FA9}"/>
    <dgm:cxn modelId="{EE7A8FD2-4630-4D06-A629-E77F64321938}" srcId="{C862D56D-8772-4DB0-AABB-702A4037EE60}" destId="{074DD75B-59D9-4CC5-98B1-9F31C5FE5F96}" srcOrd="2" destOrd="0" parTransId="{7DCF15B5-3C97-420B-9D0C-264071EA0619}" sibTransId="{90BC97EE-3937-43EC-A174-47E1B41652D6}"/>
    <dgm:cxn modelId="{E833B0D2-3F5E-410A-8091-C0ECB50D3474}" type="presOf" srcId="{4E033D6C-33F1-41FC-A9CE-F828BEAC3EC4}" destId="{E5E841C5-590E-48CF-AC2B-065828966906}" srcOrd="1" destOrd="2" presId="urn:microsoft.com/office/officeart/2005/8/layout/hProcess4"/>
    <dgm:cxn modelId="{3CCC90D4-5837-45F8-B552-86B9B2FFD1C4}" type="presOf" srcId="{074DD75B-59D9-4CC5-98B1-9F31C5FE5F96}" destId="{62B54C49-2DB6-415F-868C-37533DDE7239}" srcOrd="0" destOrd="0" presId="urn:microsoft.com/office/officeart/2005/8/layout/hProcess4"/>
    <dgm:cxn modelId="{9FD673DF-02B8-45F4-8B13-303DB25D2B20}" type="presOf" srcId="{B389ACDB-6611-4055-839E-5D0E253E78FA}" destId="{83F13DC6-F526-4D7E-AB17-FF792ABE5468}" srcOrd="0" destOrd="0" presId="urn:microsoft.com/office/officeart/2005/8/layout/hProcess4"/>
    <dgm:cxn modelId="{F0965CE0-D94F-4B78-BE8B-622AB71F9921}" type="presOf" srcId="{7544A589-7E12-46BA-B93E-C23CD91EF601}" destId="{E5E841C5-590E-48CF-AC2B-065828966906}" srcOrd="1" destOrd="1" presId="urn:microsoft.com/office/officeart/2005/8/layout/hProcess4"/>
    <dgm:cxn modelId="{E579FCE2-258E-4A29-8043-DB5AB9F89356}" type="presOf" srcId="{7C7F4A76-51B8-4C0B-849B-3346B1D2E1DA}" destId="{A810C321-DB79-4F7F-892A-78FA1160A899}" srcOrd="1" destOrd="1" presId="urn:microsoft.com/office/officeart/2005/8/layout/hProcess4"/>
    <dgm:cxn modelId="{101AF5F0-2CEC-47EE-AF29-2F2794032C9D}" type="presOf" srcId="{9EE2E7C5-AA30-4882-8DFF-FD14A5E274B8}" destId="{E5E841C5-590E-48CF-AC2B-065828966906}" srcOrd="1" destOrd="4" presId="urn:microsoft.com/office/officeart/2005/8/layout/hProcess4"/>
    <dgm:cxn modelId="{9FB503F6-AF29-4919-8ADC-6D95B2BBB93E}" type="presOf" srcId="{7C7F4A76-51B8-4C0B-849B-3346B1D2E1DA}" destId="{E691E942-ACD8-4D1F-AFD1-4B634723AC07}" srcOrd="0" destOrd="1" presId="urn:microsoft.com/office/officeart/2005/8/layout/hProcess4"/>
    <dgm:cxn modelId="{3101FDFD-75A7-46C2-AEA0-BD73E50A4C3D}" type="presOf" srcId="{B389ACDB-6611-4055-839E-5D0E253E78FA}" destId="{E5E841C5-590E-48CF-AC2B-065828966906}" srcOrd="1" destOrd="0" presId="urn:microsoft.com/office/officeart/2005/8/layout/hProcess4"/>
    <dgm:cxn modelId="{41CC86FE-0B00-464F-9FCC-7A8EF1B7324E}" type="presOf" srcId="{885E876C-6DC3-403F-960F-ACDF5FC16703}" destId="{5924601F-8885-49C0-B9C4-194E59B7EF01}" srcOrd="1" destOrd="1" presId="urn:microsoft.com/office/officeart/2005/8/layout/hProcess4"/>
    <dgm:cxn modelId="{8034919D-9355-4A5A-8B71-A1D69954C435}" type="presParOf" srcId="{921AD8DE-34F5-44E3-AA78-012882FB2013}" destId="{44A496A5-B3C5-431F-B8FD-C5E266AB2780}" srcOrd="0" destOrd="0" presId="urn:microsoft.com/office/officeart/2005/8/layout/hProcess4"/>
    <dgm:cxn modelId="{58B714CB-EBB4-428D-8A51-DF5119E0137A}" type="presParOf" srcId="{921AD8DE-34F5-44E3-AA78-012882FB2013}" destId="{295CCC14-1431-4583-96A8-C3C52E80104C}" srcOrd="1" destOrd="0" presId="urn:microsoft.com/office/officeart/2005/8/layout/hProcess4"/>
    <dgm:cxn modelId="{F560B5BB-BA20-45E2-8222-579B6A490A69}" type="presParOf" srcId="{921AD8DE-34F5-44E3-AA78-012882FB2013}" destId="{CEDC2B82-5565-4EDB-81D0-04B7E04FAFB3}" srcOrd="2" destOrd="0" presId="urn:microsoft.com/office/officeart/2005/8/layout/hProcess4"/>
    <dgm:cxn modelId="{7C2582F5-CA56-4B6B-8AA5-817A3C4E5F1F}" type="presParOf" srcId="{CEDC2B82-5565-4EDB-81D0-04B7E04FAFB3}" destId="{058EB4FB-F050-496F-9B69-C89396652628}" srcOrd="0" destOrd="0" presId="urn:microsoft.com/office/officeart/2005/8/layout/hProcess4"/>
    <dgm:cxn modelId="{E3D1B906-0D05-48DD-A7D1-BE06D9B79085}" type="presParOf" srcId="{058EB4FB-F050-496F-9B69-C89396652628}" destId="{BBFA0375-4975-4450-839B-592B67FD562E}" srcOrd="0" destOrd="0" presId="urn:microsoft.com/office/officeart/2005/8/layout/hProcess4"/>
    <dgm:cxn modelId="{87B9FFB9-8D13-4FEB-BC77-89F6A6AC7EDA}" type="presParOf" srcId="{058EB4FB-F050-496F-9B69-C89396652628}" destId="{83F13DC6-F526-4D7E-AB17-FF792ABE5468}" srcOrd="1" destOrd="0" presId="urn:microsoft.com/office/officeart/2005/8/layout/hProcess4"/>
    <dgm:cxn modelId="{29B832C3-261D-4CD9-A1CD-5C738611A98C}" type="presParOf" srcId="{058EB4FB-F050-496F-9B69-C89396652628}" destId="{E5E841C5-590E-48CF-AC2B-065828966906}" srcOrd="2" destOrd="0" presId="urn:microsoft.com/office/officeart/2005/8/layout/hProcess4"/>
    <dgm:cxn modelId="{7A48682A-F875-4F72-AE81-9CCD62CCA37D}" type="presParOf" srcId="{058EB4FB-F050-496F-9B69-C89396652628}" destId="{9A5E230D-24B1-475C-AC2E-E39C61F8389F}" srcOrd="3" destOrd="0" presId="urn:microsoft.com/office/officeart/2005/8/layout/hProcess4"/>
    <dgm:cxn modelId="{D440B93F-2374-4196-A217-19E2E99B37C6}" type="presParOf" srcId="{058EB4FB-F050-496F-9B69-C89396652628}" destId="{5B02DD2A-109C-4FD6-9B63-9D0F8AC2D598}" srcOrd="4" destOrd="0" presId="urn:microsoft.com/office/officeart/2005/8/layout/hProcess4"/>
    <dgm:cxn modelId="{98749869-EEB1-4CB9-8A79-12C9C14A42C8}" type="presParOf" srcId="{CEDC2B82-5565-4EDB-81D0-04B7E04FAFB3}" destId="{2765F9EF-5668-4758-BFEE-67C051EFAFB4}" srcOrd="1" destOrd="0" presId="urn:microsoft.com/office/officeart/2005/8/layout/hProcess4"/>
    <dgm:cxn modelId="{07AF80F8-E1F5-442F-98E4-38DD05458005}" type="presParOf" srcId="{CEDC2B82-5565-4EDB-81D0-04B7E04FAFB3}" destId="{3818C28C-B3A7-4E3D-A04D-01EC9FF818C7}" srcOrd="2" destOrd="0" presId="urn:microsoft.com/office/officeart/2005/8/layout/hProcess4"/>
    <dgm:cxn modelId="{CDA1671B-1F74-47B5-86A3-70D7C476549B}" type="presParOf" srcId="{3818C28C-B3A7-4E3D-A04D-01EC9FF818C7}" destId="{2714496C-BDCF-4195-9032-E2481DF4374B}" srcOrd="0" destOrd="0" presId="urn:microsoft.com/office/officeart/2005/8/layout/hProcess4"/>
    <dgm:cxn modelId="{003E3B8F-8DF5-4093-9E5F-AF2621AD8C9D}" type="presParOf" srcId="{3818C28C-B3A7-4E3D-A04D-01EC9FF818C7}" destId="{E691E942-ACD8-4D1F-AFD1-4B634723AC07}" srcOrd="1" destOrd="0" presId="urn:microsoft.com/office/officeart/2005/8/layout/hProcess4"/>
    <dgm:cxn modelId="{F80FA931-FA53-469A-B0FD-F2E82279F3D1}" type="presParOf" srcId="{3818C28C-B3A7-4E3D-A04D-01EC9FF818C7}" destId="{A810C321-DB79-4F7F-892A-78FA1160A899}" srcOrd="2" destOrd="0" presId="urn:microsoft.com/office/officeart/2005/8/layout/hProcess4"/>
    <dgm:cxn modelId="{82B110AA-BD6E-49C7-BBAF-35B8D224DBEF}" type="presParOf" srcId="{3818C28C-B3A7-4E3D-A04D-01EC9FF818C7}" destId="{95887A98-7A8D-4697-967E-2B753480766F}" srcOrd="3" destOrd="0" presId="urn:microsoft.com/office/officeart/2005/8/layout/hProcess4"/>
    <dgm:cxn modelId="{C4B3BF4D-9743-4497-B60C-5628D6FE1BA5}" type="presParOf" srcId="{3818C28C-B3A7-4E3D-A04D-01EC9FF818C7}" destId="{C39D278E-871C-4A0B-94AB-A68CC0D461E9}" srcOrd="4" destOrd="0" presId="urn:microsoft.com/office/officeart/2005/8/layout/hProcess4"/>
    <dgm:cxn modelId="{46E27999-E872-4986-8A64-A8DEE2173086}" type="presParOf" srcId="{CEDC2B82-5565-4EDB-81D0-04B7E04FAFB3}" destId="{CD0BDA17-B75A-4E05-A32A-EF44B383CF83}" srcOrd="3" destOrd="0" presId="urn:microsoft.com/office/officeart/2005/8/layout/hProcess4"/>
    <dgm:cxn modelId="{BE8A8BC8-2E2D-4E07-B1BB-631241797838}" type="presParOf" srcId="{CEDC2B82-5565-4EDB-81D0-04B7E04FAFB3}" destId="{CFA57263-7F03-49D5-8B62-16684A7C49C9}" srcOrd="4" destOrd="0" presId="urn:microsoft.com/office/officeart/2005/8/layout/hProcess4"/>
    <dgm:cxn modelId="{68BE3679-8DAC-4892-8031-5DC6950E97A4}" type="presParOf" srcId="{CFA57263-7F03-49D5-8B62-16684A7C49C9}" destId="{5A631D9C-CAA7-486D-BE2D-F1A191BF9F60}" srcOrd="0" destOrd="0" presId="urn:microsoft.com/office/officeart/2005/8/layout/hProcess4"/>
    <dgm:cxn modelId="{8B9E700C-B08F-432A-9DB3-089886A8E9ED}" type="presParOf" srcId="{CFA57263-7F03-49D5-8B62-16684A7C49C9}" destId="{B6EED16C-948B-4383-B136-2364CDC047CB}" srcOrd="1" destOrd="0" presId="urn:microsoft.com/office/officeart/2005/8/layout/hProcess4"/>
    <dgm:cxn modelId="{378A77E6-18EA-4AEC-B9BC-5F7688F3CD61}" type="presParOf" srcId="{CFA57263-7F03-49D5-8B62-16684A7C49C9}" destId="{5924601F-8885-49C0-B9C4-194E59B7EF01}" srcOrd="2" destOrd="0" presId="urn:microsoft.com/office/officeart/2005/8/layout/hProcess4"/>
    <dgm:cxn modelId="{3A3819E0-BA0E-4DB8-8B67-75FE2D5B905E}" type="presParOf" srcId="{CFA57263-7F03-49D5-8B62-16684A7C49C9}" destId="{62B54C49-2DB6-415F-868C-37533DDE7239}" srcOrd="3" destOrd="0" presId="urn:microsoft.com/office/officeart/2005/8/layout/hProcess4"/>
    <dgm:cxn modelId="{766B8DC2-F44B-4AA1-8741-16A3E06ACA63}" type="presParOf" srcId="{CFA57263-7F03-49D5-8B62-16684A7C49C9}" destId="{463BCE07-8B41-49A6-A972-EFB90B1BD582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F13DC6-F526-4D7E-AB17-FF792ABE5468}">
      <dsp:nvSpPr>
        <dsp:cNvPr id="0" name=""/>
        <dsp:cNvSpPr/>
      </dsp:nvSpPr>
      <dsp:spPr>
        <a:xfrm>
          <a:off x="2425" y="1714059"/>
          <a:ext cx="1855518" cy="15304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Tx power limit for shared AP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Tx power of sharing AP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PHY Version of its transmission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Min and max OFDM symbols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BW, punctured channel info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GI+LTF combination of its transmission</a:t>
          </a:r>
        </a:p>
      </dsp:txBody>
      <dsp:txXfrm>
        <a:off x="37644" y="1749278"/>
        <a:ext cx="1785080" cy="1132030"/>
      </dsp:txXfrm>
    </dsp:sp>
    <dsp:sp modelId="{2765F9EF-5668-4758-BFEE-67C051EFAFB4}">
      <dsp:nvSpPr>
        <dsp:cNvPr id="0" name=""/>
        <dsp:cNvSpPr/>
      </dsp:nvSpPr>
      <dsp:spPr>
        <a:xfrm>
          <a:off x="1075221" y="2186459"/>
          <a:ext cx="1886886" cy="1886886"/>
        </a:xfrm>
        <a:prstGeom prst="leftCircularArrow">
          <a:avLst>
            <a:gd name="adj1" fmla="val 2315"/>
            <a:gd name="adj2" fmla="val 279427"/>
            <a:gd name="adj3" fmla="val 2054938"/>
            <a:gd name="adj4" fmla="val 9024489"/>
            <a:gd name="adj5" fmla="val 2701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A5E230D-24B1-475C-AC2E-E39C61F8389F}">
      <dsp:nvSpPr>
        <dsp:cNvPr id="0" name=""/>
        <dsp:cNvSpPr/>
      </dsp:nvSpPr>
      <dsp:spPr>
        <a:xfrm>
          <a:off x="414762" y="2916527"/>
          <a:ext cx="1649349" cy="6558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Invite</a:t>
          </a:r>
        </a:p>
      </dsp:txBody>
      <dsp:txXfrm>
        <a:off x="433972" y="2935737"/>
        <a:ext cx="1610929" cy="617471"/>
      </dsp:txXfrm>
    </dsp:sp>
    <dsp:sp modelId="{E691E942-ACD8-4D1F-AFD1-4B634723AC07}">
      <dsp:nvSpPr>
        <dsp:cNvPr id="0" name=""/>
        <dsp:cNvSpPr/>
      </dsp:nvSpPr>
      <dsp:spPr>
        <a:xfrm>
          <a:off x="2272162" y="1714059"/>
          <a:ext cx="1855518" cy="15304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7200000"/>
              <a:satOff val="-30002"/>
              <a:lumOff val="2500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TX power of shared AP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PHY Version of its transmission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Requested number of symbols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BW, punctured channel info</a:t>
          </a:r>
        </a:p>
      </dsp:txBody>
      <dsp:txXfrm>
        <a:off x="2307381" y="2077224"/>
        <a:ext cx="1785080" cy="1132030"/>
      </dsp:txXfrm>
    </dsp:sp>
    <dsp:sp modelId="{CD0BDA17-B75A-4E05-A32A-EF44B383CF83}">
      <dsp:nvSpPr>
        <dsp:cNvPr id="0" name=""/>
        <dsp:cNvSpPr/>
      </dsp:nvSpPr>
      <dsp:spPr>
        <a:xfrm>
          <a:off x="3080028" y="1068996"/>
          <a:ext cx="2450128" cy="2426382"/>
        </a:xfrm>
        <a:prstGeom prst="circularArrow">
          <a:avLst>
            <a:gd name="adj1" fmla="val 1753"/>
            <a:gd name="adj2" fmla="val 208898"/>
            <a:gd name="adj3" fmla="val 20743338"/>
            <a:gd name="adj4" fmla="val 13703258"/>
            <a:gd name="adj5" fmla="val 2046"/>
          </a:avLst>
        </a:prstGeom>
        <a:gradFill flip="none" rotWithShape="0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5887A98-7A8D-4697-967E-2B753480766F}">
      <dsp:nvSpPr>
        <dsp:cNvPr id="0" name=""/>
        <dsp:cNvSpPr/>
      </dsp:nvSpPr>
      <dsp:spPr>
        <a:xfrm>
          <a:off x="2684499" y="1386113"/>
          <a:ext cx="1649349" cy="6558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7200000"/>
                <a:satOff val="-30002"/>
                <a:lumOff val="25001"/>
                <a:alphaOff val="0"/>
                <a:tint val="50000"/>
                <a:satMod val="300000"/>
              </a:schemeClr>
            </a:gs>
            <a:gs pos="35000">
              <a:schemeClr val="accent2">
                <a:hueOff val="-7200000"/>
                <a:satOff val="-30002"/>
                <a:lumOff val="25001"/>
                <a:alphaOff val="0"/>
                <a:tint val="37000"/>
                <a:satMod val="300000"/>
              </a:schemeClr>
            </a:gs>
            <a:gs pos="100000">
              <a:schemeClr val="accent2">
                <a:hueOff val="-7200000"/>
                <a:satOff val="-30002"/>
                <a:lumOff val="2500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Response</a:t>
          </a:r>
        </a:p>
      </dsp:txBody>
      <dsp:txXfrm>
        <a:off x="2703709" y="1405323"/>
        <a:ext cx="1610929" cy="617471"/>
      </dsp:txXfrm>
    </dsp:sp>
    <dsp:sp modelId="{B6EED16C-948B-4383-B136-2364CDC047CB}">
      <dsp:nvSpPr>
        <dsp:cNvPr id="0" name=""/>
        <dsp:cNvSpPr/>
      </dsp:nvSpPr>
      <dsp:spPr>
        <a:xfrm>
          <a:off x="4750493" y="2385635"/>
          <a:ext cx="1855518" cy="15304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14400000"/>
              <a:satOff val="-60003"/>
              <a:lumOff val="5000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Final L-SIG length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Any additional PHY parameters needed for common U-SIG</a:t>
          </a:r>
        </a:p>
      </dsp:txBody>
      <dsp:txXfrm>
        <a:off x="4785712" y="2420854"/>
        <a:ext cx="1785080" cy="1132030"/>
      </dsp:txXfrm>
    </dsp:sp>
    <dsp:sp modelId="{62B54C49-2DB6-415F-868C-37533DDE7239}">
      <dsp:nvSpPr>
        <dsp:cNvPr id="0" name=""/>
        <dsp:cNvSpPr/>
      </dsp:nvSpPr>
      <dsp:spPr>
        <a:xfrm>
          <a:off x="4954237" y="2916527"/>
          <a:ext cx="1649349" cy="6558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14400000"/>
                <a:satOff val="-60003"/>
                <a:lumOff val="50001"/>
                <a:alphaOff val="0"/>
                <a:tint val="50000"/>
                <a:satMod val="300000"/>
              </a:schemeClr>
            </a:gs>
            <a:gs pos="35000">
              <a:schemeClr val="accent2">
                <a:hueOff val="-14400000"/>
                <a:satOff val="-60003"/>
                <a:lumOff val="50001"/>
                <a:alphaOff val="0"/>
                <a:tint val="37000"/>
                <a:satMod val="300000"/>
              </a:schemeClr>
            </a:gs>
            <a:gs pos="100000">
              <a:schemeClr val="accent2">
                <a:hueOff val="-14400000"/>
                <a:satOff val="-60003"/>
                <a:lumOff val="5000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38100" rIns="5715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Sync</a:t>
          </a:r>
        </a:p>
      </dsp:txBody>
      <dsp:txXfrm>
        <a:off x="4973447" y="2935737"/>
        <a:ext cx="1610929" cy="6174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9B7C977-B73D-1121-7F50-90058BAD9F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61AAACA-7605-4ADE-B10E-EFFF7852FA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1D9A307-7244-44BC-B723-14F328D3D4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2CBF2F-FBA8-43A2-9548-882835990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BDE47F8-4EA0-44BF-92FF-88592040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1B84937-B6DA-4270-8D01-413EFAA9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DACF55DD-7D91-4890-3D39-1C5534EDF4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41216" y="6475413"/>
            <a:ext cx="31027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D8D2729-D01B-446E-B55E-F033BB0F0C99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A0DD6EB-210E-4EE5-8671-FAAF487B950B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79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802.11-24/1178r0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805" y="1093295"/>
            <a:ext cx="8461385" cy="571501"/>
          </a:xfrm>
        </p:spPr>
        <p:txBody>
          <a:bodyPr/>
          <a:lstStyle/>
          <a:p>
            <a:r>
              <a:rPr lang="en-US" sz="2000" dirty="0"/>
              <a:t>Information Exchange for </a:t>
            </a:r>
            <a:r>
              <a:rPr lang="en-US" sz="2000" dirty="0" err="1"/>
              <a:t>CoSR</a:t>
            </a:r>
            <a:r>
              <a:rPr lang="en-US" sz="2000" dirty="0"/>
              <a:t> Transmissions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169129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2025-06-12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91071" y="2125287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398205"/>
              </p:ext>
            </p:extLst>
          </p:nvPr>
        </p:nvGraphicFramePr>
        <p:xfrm>
          <a:off x="791071" y="2696787"/>
          <a:ext cx="7752854" cy="209633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0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8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Sameer Vermani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Qualcomm Technologies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svverman@qti.qualcomm.com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649291"/>
                  </a:ext>
                </a:extLst>
              </a:tr>
              <a:tr h="856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Alice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3143311"/>
                  </a:ext>
                </a:extLst>
              </a:tr>
              <a:tr h="856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3504198"/>
                  </a:ext>
                </a:extLst>
              </a:tr>
              <a:tr h="2866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Youhan Kim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2816244"/>
                  </a:ext>
                </a:extLst>
              </a:tr>
              <a:tr h="1298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613367"/>
                  </a:ext>
                </a:extLst>
              </a:tr>
              <a:tr h="108727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7919699"/>
                  </a:ext>
                </a:extLst>
              </a:tr>
              <a:tr h="14477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Alice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8655095"/>
                  </a:ext>
                </a:extLst>
              </a:tr>
              <a:tr h="1447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721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B69D8CF-F83C-84BA-A3DC-3D4FA1FF3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Below we show the contents of the response frame from the shared AP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2A3685F-65C8-47CC-D36B-29676687E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 Frame Contents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34DB2A-CE78-EE3C-1297-0ABE204A8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34C254-E27A-836D-05CC-32EA35DFE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E99690-28D0-595B-7C07-20239662E8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580F8BC-8302-1258-E70E-7CB2494159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620935"/>
              </p:ext>
            </p:extLst>
          </p:nvPr>
        </p:nvGraphicFramePr>
        <p:xfrm>
          <a:off x="2698386" y="2819400"/>
          <a:ext cx="3566160" cy="1280160"/>
        </p:xfrm>
        <a:graphic>
          <a:graphicData uri="http://schemas.openxmlformats.org/drawingml/2006/table">
            <a:tbl>
              <a:tblPr/>
              <a:tblGrid>
                <a:gridCol w="1005840">
                  <a:extLst>
                    <a:ext uri="{9D8B030D-6E8A-4147-A177-3AD203B41FA5}">
                      <a16:colId xmlns:a16="http://schemas.microsoft.com/office/drawing/2014/main" val="2668446450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2705530994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337137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Control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‘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CoSR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Acceptance’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4040604"/>
                  </a:ext>
                </a:extLst>
              </a:tr>
              <a:tr h="18288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Common Info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Suggested Number of Data OFDM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29750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Version Identifier (shared AP)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949163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Bandwidth (shared AP)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503340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Information (shared AP)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2617102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/>
                        <a:t>Transmit power of shared AP’s PPDU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896721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DE6A6D4-2933-7A02-9421-08B40E6BCA68}"/>
              </a:ext>
            </a:extLst>
          </p:cNvPr>
          <p:cNvSpPr txBox="1"/>
          <p:nvPr/>
        </p:nvSpPr>
        <p:spPr>
          <a:xfrm>
            <a:off x="685800" y="5047108"/>
            <a:ext cx="85657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Suggested number of Data OFDM symbols should be greater than the max number in invite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BW and punctured channel information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Allowed to be different from the invite for type 1 </a:t>
            </a:r>
            <a:r>
              <a:rPr lang="en-US" dirty="0" err="1"/>
              <a:t>CoSR</a:t>
            </a:r>
            <a:endParaRPr lang="en-US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Required to be the same as the invite for type 2 </a:t>
            </a:r>
            <a:r>
              <a:rPr lang="en-US" dirty="0" err="1"/>
              <a:t>CoSR</a:t>
            </a:r>
            <a:r>
              <a:rPr lang="en-US" dirty="0"/>
              <a:t> (UHR+UHR)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Transmit power of shared AP’s PPDU shall be less than or equal to the limit prescribed in invite</a:t>
            </a:r>
          </a:p>
        </p:txBody>
      </p:sp>
    </p:spTree>
    <p:extLst>
      <p:ext uri="{BB962C8B-B14F-4D97-AF65-F5344CB8AC3E}">
        <p14:creationId xmlns:p14="http://schemas.microsoft.com/office/powerpoint/2010/main" val="3318076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A07E95A-6258-72DD-C0D7-2D89D8993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these slides we showed a design for the information exchange needed for </a:t>
            </a:r>
            <a:r>
              <a:rPr lang="en-US" dirty="0" err="1"/>
              <a:t>CoSR</a:t>
            </a:r>
            <a:r>
              <a:rPr lang="en-US" dirty="0"/>
              <a:t> transmissions</a:t>
            </a:r>
          </a:p>
          <a:p>
            <a:pPr lvl="1"/>
            <a:r>
              <a:rPr lang="en-US" dirty="0"/>
              <a:t>Detailed design of the fields of invite and response frames was also shown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FA0E1DA-D517-72A5-F1F5-5E16BA382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7F5B8-7F9B-2F47-6508-6F392F421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BEB342-E1B0-922F-CC2A-774E6E75B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07829C-BD31-FDF8-8F0A-E5DD316ABF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49477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331ADC2-F409-ED3B-AB19-23997D984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add the following to the </a:t>
            </a:r>
            <a:r>
              <a:rPr lang="en-US" dirty="0" err="1"/>
              <a:t>TGbn</a:t>
            </a:r>
            <a:r>
              <a:rPr lang="en-US" dirty="0"/>
              <a:t> SFD?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CoSR</a:t>
            </a:r>
            <a:r>
              <a:rPr lang="en-US" dirty="0"/>
              <a:t> transmissions from the two APs will use an aligned OFDM symbol boundary during the entire PPDUs (both LTF field and data field) and the same number of EHT-SIG or UHR-SIG field symbols </a:t>
            </a:r>
          </a:p>
          <a:p>
            <a:pPr lvl="2"/>
            <a:r>
              <a:rPr lang="en-US" dirty="0"/>
              <a:t>No change to the existing extra-LTF rules shall be done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3ABE184-1A6F-5030-E9E4-13C598B8E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45330C-F9E9-7EF2-E3D5-D615A2BE2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48E1FC-59A3-B4FD-C9CF-BB4D7AC0B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02CFE1-A4AC-C1C3-5E8F-8B397410A7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55774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33F9224-CAE4-6C25-78E2-B6825F47A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add the following to the </a:t>
            </a:r>
            <a:r>
              <a:rPr lang="en-US" dirty="0" err="1"/>
              <a:t>TGbn</a:t>
            </a:r>
            <a:r>
              <a:rPr lang="en-US" dirty="0"/>
              <a:t> SFD?</a:t>
            </a:r>
          </a:p>
          <a:p>
            <a:pPr lvl="1"/>
            <a:r>
              <a:rPr lang="en-US" dirty="0"/>
              <a:t>The invite frame for </a:t>
            </a:r>
            <a:r>
              <a:rPr lang="en-US" dirty="0" err="1"/>
              <a:t>CoSR</a:t>
            </a:r>
            <a:r>
              <a:rPr lang="en-US" dirty="0"/>
              <a:t> will carry the following </a:t>
            </a:r>
          </a:p>
          <a:p>
            <a:pPr lvl="2"/>
            <a:r>
              <a:rPr lang="en-US" dirty="0"/>
              <a:t>GI+LTF combination</a:t>
            </a:r>
          </a:p>
          <a:p>
            <a:pPr lvl="2"/>
            <a:r>
              <a:rPr lang="en-US" dirty="0"/>
              <a:t>Number of LTF symbols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CC4C38-22D2-043E-1407-AA01F5828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06C174-0292-B3DB-9B57-99043A7AA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D5DDF9-6A1A-CD61-2B24-6336AFE71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9D610-140A-8806-AB4F-ACAAF18ED1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48148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8005D8-D0EE-1C27-4138-7DBE3622A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add the following to the </a:t>
            </a:r>
            <a:r>
              <a:rPr lang="en-US" dirty="0" err="1"/>
              <a:t>TGbn</a:t>
            </a:r>
            <a:r>
              <a:rPr lang="en-US" dirty="0"/>
              <a:t> SFD?</a:t>
            </a:r>
          </a:p>
          <a:p>
            <a:pPr lvl="1"/>
            <a:r>
              <a:rPr lang="en-US" dirty="0"/>
              <a:t>The invite frame for </a:t>
            </a:r>
            <a:r>
              <a:rPr lang="en-US" dirty="0" err="1"/>
              <a:t>CoSR</a:t>
            </a:r>
            <a:r>
              <a:rPr lang="en-US" dirty="0"/>
              <a:t> will carry the following </a:t>
            </a:r>
          </a:p>
          <a:p>
            <a:pPr lvl="2"/>
            <a:r>
              <a:rPr lang="en-US" dirty="0"/>
              <a:t>Tx power limit of the shared AP (as a dBm/20MHz number)</a:t>
            </a:r>
          </a:p>
          <a:p>
            <a:pPr lvl="2"/>
            <a:r>
              <a:rPr lang="en-US" dirty="0"/>
              <a:t>Intended Tx power of the sharing AP (as a dBm/20MHz number)</a:t>
            </a:r>
          </a:p>
          <a:p>
            <a:pPr lvl="2"/>
            <a:r>
              <a:rPr lang="en-US" dirty="0"/>
              <a:t>BW and punctured channel info of the sharing AP’s transmission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6577443-DCED-A22C-3E6D-5C4B547CB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1B944-14AF-AF1F-EA87-CECF1CB79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2FC694-2062-8F8C-EDC5-E04A06885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31AB63-2541-9C92-6A14-3CFA593DD6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6207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081E76-FF71-676F-C62C-E92A2F5D5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add the following to the </a:t>
            </a:r>
            <a:r>
              <a:rPr lang="en-US" dirty="0" err="1"/>
              <a:t>TGbn</a:t>
            </a:r>
            <a:r>
              <a:rPr lang="en-US" dirty="0"/>
              <a:t> SFD?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CoSR</a:t>
            </a:r>
            <a:r>
              <a:rPr lang="en-US" dirty="0"/>
              <a:t> length indication will be done as follows:</a:t>
            </a:r>
          </a:p>
          <a:p>
            <a:pPr lvl="2"/>
            <a:r>
              <a:rPr lang="en-US" dirty="0"/>
              <a:t>Invite frame signals</a:t>
            </a:r>
          </a:p>
          <a:p>
            <a:pPr lvl="3"/>
            <a:r>
              <a:rPr lang="en-US" dirty="0"/>
              <a:t>Min and Max number of data OFDM symbols</a:t>
            </a:r>
          </a:p>
          <a:p>
            <a:pPr lvl="2"/>
            <a:r>
              <a:rPr lang="en-US" dirty="0"/>
              <a:t>Response frame signals</a:t>
            </a:r>
          </a:p>
          <a:p>
            <a:pPr lvl="3"/>
            <a:r>
              <a:rPr lang="en-US" dirty="0"/>
              <a:t>Suggested number of data OFDM symbols</a:t>
            </a:r>
          </a:p>
          <a:p>
            <a:pPr lvl="2"/>
            <a:r>
              <a:rPr lang="en-US" dirty="0"/>
              <a:t>Sync frame signals</a:t>
            </a:r>
          </a:p>
          <a:p>
            <a:pPr lvl="3"/>
            <a:r>
              <a:rPr lang="en-US" dirty="0"/>
              <a:t>L-SIG length</a:t>
            </a:r>
          </a:p>
          <a:p>
            <a:pPr lvl="2"/>
            <a:r>
              <a:rPr lang="en-US" dirty="0"/>
              <a:t>The same 9 bit encoding as COBF shall be used for the following 3 fields</a:t>
            </a:r>
          </a:p>
          <a:p>
            <a:pPr lvl="3"/>
            <a:r>
              <a:rPr lang="en-US" dirty="0"/>
              <a:t>Min and Max number of data OFDM symbols in invite</a:t>
            </a:r>
          </a:p>
          <a:p>
            <a:pPr lvl="3"/>
            <a:r>
              <a:rPr lang="en-US" dirty="0"/>
              <a:t>Suggested number of data OFDM symbols in response</a:t>
            </a:r>
          </a:p>
          <a:p>
            <a:pPr lvl="4"/>
            <a:r>
              <a:rPr lang="en-US" sz="12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Value 511 (‘111111111’) indicates “No suggestion” </a:t>
            </a:r>
            <a:endParaRPr lang="en-US" sz="1200" dirty="0"/>
          </a:p>
          <a:p>
            <a:pPr lvl="2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C05C5D6-060C-06B2-BC38-44A9D0C99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461090-ED5D-FB93-3D81-F44440FCC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E385AB-219E-74E3-6997-FCFE992E9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3AB0B8-80E3-6864-30FD-25CB9407DA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518112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29D255-5180-016D-72AE-208CB05CF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support to add the following to the </a:t>
            </a:r>
            <a:r>
              <a:rPr lang="en-US" sz="1800" dirty="0" err="1"/>
              <a:t>TGbn</a:t>
            </a:r>
            <a:r>
              <a:rPr lang="en-US" sz="1800" dirty="0"/>
              <a:t> SFD?</a:t>
            </a:r>
          </a:p>
          <a:p>
            <a:pPr lvl="1"/>
            <a:r>
              <a:rPr lang="en-US" sz="1600" dirty="0"/>
              <a:t>The response frame for </a:t>
            </a:r>
            <a:r>
              <a:rPr lang="en-US" sz="1600" dirty="0" err="1"/>
              <a:t>CoSR</a:t>
            </a:r>
            <a:r>
              <a:rPr lang="en-US" sz="1600" dirty="0"/>
              <a:t> will carry the following </a:t>
            </a:r>
          </a:p>
          <a:p>
            <a:pPr lvl="2"/>
            <a:r>
              <a:rPr lang="en-US" sz="1400" dirty="0"/>
              <a:t>Requested length of transmission in number of data OFDM symbols</a:t>
            </a:r>
          </a:p>
          <a:p>
            <a:pPr lvl="3"/>
            <a:r>
              <a:rPr lang="en-US" sz="1400" dirty="0"/>
              <a:t>If a request is being made, should be higher than the max number in the invite </a:t>
            </a:r>
          </a:p>
          <a:p>
            <a:pPr lvl="2"/>
            <a:r>
              <a:rPr lang="en-US" sz="1400" dirty="0"/>
              <a:t>BW, punctured channel information of the shared AP’s PPDU</a:t>
            </a:r>
          </a:p>
          <a:p>
            <a:pPr lvl="3"/>
            <a:r>
              <a:rPr lang="en-US" sz="1400" dirty="0"/>
              <a:t>For type 2 </a:t>
            </a:r>
            <a:r>
              <a:rPr lang="en-US" sz="1400" dirty="0" err="1"/>
              <a:t>CoSR</a:t>
            </a:r>
            <a:r>
              <a:rPr lang="en-US" sz="1400" dirty="0"/>
              <a:t>: Shared AP must use the same BW and puncturing info as declared by the sharing AP in the invite</a:t>
            </a:r>
          </a:p>
          <a:p>
            <a:pPr lvl="3"/>
            <a:r>
              <a:rPr lang="en-US" sz="1400" dirty="0"/>
              <a:t>For type 1 </a:t>
            </a:r>
            <a:r>
              <a:rPr lang="en-US" sz="1400" dirty="0" err="1"/>
              <a:t>CoSR</a:t>
            </a:r>
            <a:r>
              <a:rPr lang="en-US" sz="1400" dirty="0"/>
              <a:t>: The shared AP is allowed to use a subset of the occupied BW of the sharing AP</a:t>
            </a:r>
          </a:p>
          <a:p>
            <a:pPr lvl="2"/>
            <a:r>
              <a:rPr lang="en-US" sz="1400" dirty="0"/>
              <a:t>Tx power that the shared AP has chosen to use (as a dBm/20MHz number)</a:t>
            </a:r>
          </a:p>
          <a:p>
            <a:pPr lvl="3"/>
            <a:r>
              <a:rPr lang="en-US" sz="1400" dirty="0"/>
              <a:t>Less than or equal to the max limit prescribed by the sharing AP in the invite frame</a:t>
            </a:r>
          </a:p>
          <a:p>
            <a:pPr lvl="3"/>
            <a:endParaRPr lang="en-US" sz="1400" dirty="0"/>
          </a:p>
          <a:p>
            <a:pPr lvl="1"/>
            <a:endParaRPr lang="en-US" sz="16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AA674E8-79DE-8C94-5CAF-6D19E0248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SP5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A7B922-FB14-C987-3AD8-18C819B71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013D74-6C20-E92E-7F31-A14AA834F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00E99-5FCB-6AF0-3AFB-155706DDA9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9565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96CA95-45D9-84D6-707D-A07786DB1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add the following to the </a:t>
            </a:r>
            <a:r>
              <a:rPr lang="en-US" dirty="0" err="1"/>
              <a:t>TGbn</a:t>
            </a:r>
            <a:r>
              <a:rPr lang="en-US" dirty="0"/>
              <a:t> SFD? </a:t>
            </a:r>
          </a:p>
          <a:p>
            <a:pPr lvl="1"/>
            <a:r>
              <a:rPr lang="en-US" dirty="0"/>
              <a:t>For </a:t>
            </a:r>
            <a:r>
              <a:rPr lang="en-US" dirty="0" err="1"/>
              <a:t>CoSR</a:t>
            </a:r>
            <a:r>
              <a:rPr lang="en-US" dirty="0"/>
              <a:t> transmissions the UHR or EHT SIG MCS shall be fixed to MCS0 and the number of UHR or EHT SIG symbols shall be fixed to 2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75D9672-E5D7-E2F2-4630-76C01B8F9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CC86C-46E4-ACBF-514A-D9D0E51CF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7A044E-E127-37A2-02D8-ADFBC88D6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FFB39A-EAE2-D29A-C432-BA80192E01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26793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556A0E8-35A5-9289-E65A-119B326DB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74C6326-6B77-A59C-D68D-66FB1A96B1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Benefits of putting the Tx power information in the invite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EC8704-1190-D587-5B32-819E3A3F1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DA1BDC-05CC-D91F-22BC-1CFCB22628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616E4-920D-40D1-DF3E-13019913D98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8620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8C6ABEE-DFF9-2CED-558C-0604B0A36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337" y="1625097"/>
            <a:ext cx="7772400" cy="4343400"/>
          </a:xfrm>
        </p:spPr>
        <p:txBody>
          <a:bodyPr/>
          <a:lstStyle/>
          <a:p>
            <a:r>
              <a:rPr lang="en-US" sz="1600" dirty="0"/>
              <a:t>Let’s assume AP1 is the sharing AP and AP2 is the shared AP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8B817D7-986E-9784-4ACD-A1B4EC950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58297"/>
            <a:ext cx="7772400" cy="1066800"/>
          </a:xfrm>
        </p:spPr>
        <p:txBody>
          <a:bodyPr/>
          <a:lstStyle/>
          <a:p>
            <a:r>
              <a:rPr lang="en-US" sz="2800" dirty="0"/>
              <a:t>Benefits of having Tx powers in the invite and response frames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DD48F-5C1E-AE8D-EABF-79145CDD1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493B0B-9F79-6554-5E1D-ED415C29F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2D27FC-EBCD-5F06-CA8D-67FC30C398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40C2DCA-AAC0-69EB-0A66-6DF60C506C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19176"/>
              </p:ext>
            </p:extLst>
          </p:nvPr>
        </p:nvGraphicFramePr>
        <p:xfrm>
          <a:off x="332337" y="1911204"/>
          <a:ext cx="8555526" cy="4483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842">
                  <a:extLst>
                    <a:ext uri="{9D8B030D-6E8A-4147-A177-3AD203B41FA5}">
                      <a16:colId xmlns:a16="http://schemas.microsoft.com/office/drawing/2014/main" val="4218881757"/>
                    </a:ext>
                  </a:extLst>
                </a:gridCol>
                <a:gridCol w="2851842">
                  <a:extLst>
                    <a:ext uri="{9D8B030D-6E8A-4147-A177-3AD203B41FA5}">
                      <a16:colId xmlns:a16="http://schemas.microsoft.com/office/drawing/2014/main" val="224296932"/>
                    </a:ext>
                  </a:extLst>
                </a:gridCol>
                <a:gridCol w="2851842">
                  <a:extLst>
                    <a:ext uri="{9D8B030D-6E8A-4147-A177-3AD203B41FA5}">
                      <a16:colId xmlns:a16="http://schemas.microsoft.com/office/drawing/2014/main" val="1944824960"/>
                    </a:ext>
                  </a:extLst>
                </a:gridCol>
              </a:tblGrid>
              <a:tr h="955974">
                <a:tc>
                  <a:txBody>
                    <a:bodyPr/>
                    <a:lstStyle/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pPr algn="ctr"/>
                      <a:r>
                        <a:rPr lang="en-US" sz="1600" dirty="0"/>
                        <a:t>  Benefit Area</a:t>
                      </a:r>
                    </a:p>
                  </a:txBody>
                  <a:tcP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Tx powers exchanged in invite and response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Tx powers in sync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84018"/>
                  </a:ext>
                </a:extLst>
              </a:tr>
              <a:tr h="1559518">
                <a:tc>
                  <a:txBody>
                    <a:bodyPr/>
                    <a:lstStyle/>
                    <a:p>
                      <a:r>
                        <a:rPr lang="en-US" sz="1600" dirty="0"/>
                        <a:t>Accurate user selection at AP2 and maximizing the number of potential </a:t>
                      </a:r>
                      <a:r>
                        <a:rPr lang="en-US" sz="1600" dirty="0" err="1"/>
                        <a:t>CoSR</a:t>
                      </a:r>
                      <a:r>
                        <a:rPr lang="en-US" sz="1600" dirty="0"/>
                        <a:t> candidates in AP2’s BSS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8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Possible as both AP2’s max allowed power and AP1’s Tx power (and hence its interference level) is known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</a:p>
                    <a:p>
                      <a:pPr algn="ctr"/>
                      <a:r>
                        <a:rPr lang="en-US" sz="1200" i="1" dirty="0">
                          <a:sym typeface="Wingdings" panose="05000000000000000000" pitchFamily="2" charset="2"/>
                        </a:rPr>
                        <a:t>AP2 must assume a conservative power level for itself based on minimum acceptable Tx power. Moreover, AP2 does not know interference caused by AP1 in this design to make accurate user selection.</a:t>
                      </a:r>
                      <a:endParaRPr lang="en-US" sz="12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224305"/>
                  </a:ext>
                </a:extLst>
              </a:tr>
              <a:tr h="986827">
                <a:tc>
                  <a:txBody>
                    <a:bodyPr/>
                    <a:lstStyle/>
                    <a:p>
                      <a:r>
                        <a:rPr lang="en-US" sz="1600" dirty="0"/>
                        <a:t>Early determination of MCS for AP2 and packet length determination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sz="2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2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Possible after invite as both AP2’s power and interference from AP1 is known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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AP2 doesn’t know its power level or interference level from AP1 till the invite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396833"/>
                  </a:ext>
                </a:extLst>
              </a:tr>
              <a:tr h="981599">
                <a:tc>
                  <a:txBody>
                    <a:bodyPr/>
                    <a:lstStyle/>
                    <a:p>
                      <a:r>
                        <a:rPr lang="en-US" sz="1600" dirty="0"/>
                        <a:t>MCS refinement possible for AP1 based on response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Response has AP2’s chosen Tx Power</a:t>
                      </a:r>
                      <a:endParaRPr lang="en-US" sz="12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</a:t>
                      </a:r>
                      <a:endParaRPr lang="en-US" sz="2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 possible as no power number in response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888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7348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BF4C874-CA12-7821-5E98-5324B183A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Two types of Coordinated Spatial Reuse (</a:t>
            </a:r>
            <a:r>
              <a:rPr lang="en-US" sz="1800" dirty="0" err="1"/>
              <a:t>CoSR</a:t>
            </a:r>
            <a:r>
              <a:rPr lang="en-US" sz="1800" dirty="0"/>
              <a:t>) is allowed in 11bn</a:t>
            </a:r>
          </a:p>
          <a:p>
            <a:pPr lvl="1"/>
            <a:r>
              <a:rPr lang="en-US" sz="1600" dirty="0"/>
              <a:t>Type 1: The two transmissions have common preamble only till L-SIG</a:t>
            </a:r>
          </a:p>
          <a:p>
            <a:pPr lvl="2"/>
            <a:r>
              <a:rPr lang="en-US" sz="1400" dirty="0"/>
              <a:t>E.g., UHR+EHT, EHT+UHR, EHT+EHT</a:t>
            </a:r>
          </a:p>
          <a:p>
            <a:pPr lvl="1"/>
            <a:r>
              <a:rPr lang="en-US" sz="1600" dirty="0"/>
              <a:t>Type 2: The two transmissions have a common preamble till U-SIG</a:t>
            </a:r>
          </a:p>
          <a:p>
            <a:pPr lvl="2"/>
            <a:r>
              <a:rPr lang="en-US" sz="1400" dirty="0"/>
              <a:t>UHR+UHR </a:t>
            </a:r>
          </a:p>
          <a:p>
            <a:pPr lvl="1"/>
            <a:endParaRPr lang="en-US" sz="1600" dirty="0"/>
          </a:p>
          <a:p>
            <a:r>
              <a:rPr lang="en-US" sz="1800" dirty="0"/>
              <a:t>In these slides we show how information exchange should work for </a:t>
            </a:r>
            <a:r>
              <a:rPr lang="en-US" sz="1800" dirty="0" err="1"/>
              <a:t>CoSR</a:t>
            </a:r>
            <a:endParaRPr lang="en-US" sz="1800" dirty="0"/>
          </a:p>
          <a:p>
            <a:pPr lvl="1"/>
            <a:r>
              <a:rPr lang="en-US" sz="1600" dirty="0"/>
              <a:t>Invite Frame from the sharing AP</a:t>
            </a:r>
          </a:p>
          <a:p>
            <a:pPr lvl="1"/>
            <a:r>
              <a:rPr lang="en-US" sz="1600" dirty="0"/>
              <a:t>Response Frame from shared AP</a:t>
            </a:r>
          </a:p>
          <a:p>
            <a:pPr lvl="1"/>
            <a:r>
              <a:rPr lang="en-US" sz="1600" dirty="0"/>
              <a:t>Sync Frame from the sharing AP</a:t>
            </a:r>
          </a:p>
          <a:p>
            <a:pPr lvl="1"/>
            <a:endParaRPr lang="en-US" sz="16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678CD34-17D9-CE58-41C8-DFCA137FB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32C1A-0533-C6F9-A101-C234E66CC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917887-4283-379D-2FE4-D84E425C0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45C709-CAAE-A4DA-9F32-4C9C24E5F9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030186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869F786-E4EE-F549-5CCB-0AB06A9A5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Moreover, Tx powers being sent earlier is better from debugging, sniffing and testing stand-point </a:t>
            </a:r>
          </a:p>
          <a:p>
            <a:pPr lvl="1"/>
            <a:r>
              <a:rPr lang="en-US" sz="1600" dirty="0"/>
              <a:t>Clear declaration of what is being used by both APs early on in the frame exchange</a:t>
            </a:r>
            <a:endParaRPr lang="en-US" dirty="0"/>
          </a:p>
          <a:p>
            <a:endParaRPr lang="en-US" sz="1800" dirty="0"/>
          </a:p>
          <a:p>
            <a:r>
              <a:rPr lang="en-US" sz="1800" dirty="0"/>
              <a:t>In general, earlier dissemination of Tx Powers has only positives</a:t>
            </a:r>
          </a:p>
          <a:p>
            <a:pPr lvl="1"/>
            <a:r>
              <a:rPr lang="en-US" sz="1600" dirty="0"/>
              <a:t>No disadvantage from sending this information early-on </a:t>
            </a:r>
          </a:p>
          <a:p>
            <a:pPr lvl="2"/>
            <a:r>
              <a:rPr lang="en-US" sz="1400" dirty="0"/>
              <a:t>When we have earlier frames available, no reason to not utilize them and exchange this information as early as possible</a:t>
            </a:r>
          </a:p>
          <a:p>
            <a:pPr lvl="1"/>
            <a:r>
              <a:rPr lang="en-US" sz="1600" dirty="0"/>
              <a:t>Keeps things more aligned with </a:t>
            </a:r>
            <a:r>
              <a:rPr lang="en-US" sz="1600" dirty="0" err="1"/>
              <a:t>CoBF</a:t>
            </a:r>
            <a:endParaRPr lang="en-US" sz="1600" dirty="0"/>
          </a:p>
          <a:p>
            <a:pPr lvl="2"/>
            <a:r>
              <a:rPr lang="en-US" sz="1400" dirty="0"/>
              <a:t>The length field negotiation in invite/response hinges upon AP2 being able to determine its MCS accurately after invite </a:t>
            </a:r>
          </a:p>
          <a:p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C9452B3-0BE3-DE90-FE26-6A83C40CF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our scheme (</a:t>
            </a:r>
            <a:r>
              <a:rPr lang="en-US" dirty="0" err="1"/>
              <a:t>contn’d</a:t>
            </a:r>
            <a:r>
              <a:rPr lang="en-US" dirty="0"/>
              <a:t>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7BD1B6-1DED-A470-A66E-3115AC82B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97F91D-D2C0-881F-6654-D72D63CAE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344BDB-A745-5ACB-6A41-3E6C2FD7B9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12704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0AC0F1F-630D-87B8-9B56-8FB692DA1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Below we show the contents of the sync frame from the sharing AP</a:t>
            </a:r>
          </a:p>
          <a:p>
            <a:pPr lvl="1"/>
            <a:r>
              <a:rPr lang="en-US" dirty="0"/>
              <a:t>Contents may be different for type 1 and type 2 </a:t>
            </a:r>
            <a:r>
              <a:rPr lang="en-US" dirty="0" err="1"/>
              <a:t>CoSR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6A85077-7891-E2AB-F763-D740DA1AC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 Frame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8241A2-B68F-33F6-6F09-FF562D826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9EB9C9-8497-F4F2-B88B-D40F357B9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699473-D4CC-1828-8F0D-C53D8D4DB8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88F5344-596F-80CA-67CE-ACF4F9BA88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092687"/>
              </p:ext>
            </p:extLst>
          </p:nvPr>
        </p:nvGraphicFramePr>
        <p:xfrm>
          <a:off x="1064621" y="2569166"/>
          <a:ext cx="6560733" cy="3089681"/>
        </p:xfrm>
        <a:graphic>
          <a:graphicData uri="http://schemas.openxmlformats.org/drawingml/2006/table">
            <a:tbl>
              <a:tblPr/>
              <a:tblGrid>
                <a:gridCol w="1077135">
                  <a:extLst>
                    <a:ext uri="{9D8B030D-6E8A-4147-A177-3AD203B41FA5}">
                      <a16:colId xmlns:a16="http://schemas.microsoft.com/office/drawing/2014/main" val="4212130360"/>
                    </a:ext>
                  </a:extLst>
                </a:gridCol>
                <a:gridCol w="2741799">
                  <a:extLst>
                    <a:ext uri="{9D8B030D-6E8A-4147-A177-3AD203B41FA5}">
                      <a16:colId xmlns:a16="http://schemas.microsoft.com/office/drawing/2014/main" val="2272293872"/>
                    </a:ext>
                  </a:extLst>
                </a:gridCol>
                <a:gridCol w="2741799">
                  <a:extLst>
                    <a:ext uri="{9D8B030D-6E8A-4147-A177-3AD203B41FA5}">
                      <a16:colId xmlns:a16="http://schemas.microsoft.com/office/drawing/2014/main" val="1330464532"/>
                    </a:ext>
                  </a:extLst>
                </a:gridCol>
              </a:tblGrid>
              <a:tr h="182755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Type 2 </a:t>
                      </a:r>
                      <a:r>
                        <a:rPr lang="en-US" sz="1100" b="1" i="0" u="sng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CoSR</a:t>
                      </a:r>
                      <a:endParaRPr lang="en-US" sz="11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Type 1 </a:t>
                      </a:r>
                      <a:r>
                        <a:rPr lang="en-US" sz="1100" b="1" i="0" u="sng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CoSR</a:t>
                      </a:r>
                      <a:endParaRPr lang="en-US" sz="110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9078343"/>
                  </a:ext>
                </a:extLst>
              </a:tr>
              <a:tr h="1886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Control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‘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CoSR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Sync’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‘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CoSR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Sync’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609274"/>
                  </a:ext>
                </a:extLst>
              </a:tr>
              <a:tr h="188651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Common Info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L-SIG Length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L-SIG Length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8466278"/>
                  </a:ext>
                </a:extLst>
              </a:tr>
              <a:tr h="3522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PHY Version Identifier (sharing AP)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0849654"/>
                  </a:ext>
                </a:extLst>
              </a:tr>
              <a:tr h="1886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Bandwidth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Bandwidth (sharing AP)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8867988"/>
                  </a:ext>
                </a:extLst>
              </a:tr>
              <a:tr h="3556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Information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Information (sharing AP)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29429"/>
                  </a:ext>
                </a:extLst>
              </a:tr>
              <a:tr h="3556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 1, BSS Color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 1, BSS Color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0327804"/>
                  </a:ext>
                </a:extLst>
              </a:tr>
              <a:tr h="1886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TXOP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TXOP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0416318"/>
                  </a:ext>
                </a:extLst>
              </a:tr>
              <a:tr h="3556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UHR-SIG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UHR-SIG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9836945"/>
                  </a:ext>
                </a:extLst>
              </a:tr>
              <a:tr h="1886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1470987"/>
                  </a:ext>
                </a:extLst>
              </a:tr>
              <a:tr h="3556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UHR-LTF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UHR-LTF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6403925"/>
                  </a:ext>
                </a:extLst>
              </a:tr>
              <a:tr h="1886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Users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Users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937981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C76406A-A6A4-8BB2-55F1-0D765C8E277F}"/>
              </a:ext>
            </a:extLst>
          </p:cNvPr>
          <p:cNvSpPr txBox="1"/>
          <p:nvPr/>
        </p:nvSpPr>
        <p:spPr>
          <a:xfrm>
            <a:off x="1064621" y="5715094"/>
            <a:ext cx="72803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PHY version identifier, BW, punctured channel info, GI+LTF, Num of UHR-LTF </a:t>
            </a:r>
            <a:r>
              <a:rPr lang="en-US" dirty="0" err="1"/>
              <a:t>syms</a:t>
            </a:r>
            <a:r>
              <a:rPr lang="en-US" dirty="0"/>
              <a:t>, are same as in the invite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Blue fields may be removed as well without much impact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Number of UHR-SIG symbols and Number of users likely to take fixed values</a:t>
            </a:r>
          </a:p>
        </p:txBody>
      </p:sp>
    </p:spTree>
    <p:extLst>
      <p:ext uri="{BB962C8B-B14F-4D97-AF65-F5344CB8AC3E}">
        <p14:creationId xmlns:p14="http://schemas.microsoft.com/office/powerpoint/2010/main" val="1254163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EDF6B5-3EA3-0D9C-87E2-9B44651CC0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9B1702-3959-7CD8-96E0-4D89B759C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95330"/>
            <a:ext cx="7772400" cy="4343400"/>
          </a:xfrm>
        </p:spPr>
        <p:txBody>
          <a:bodyPr/>
          <a:lstStyle/>
          <a:p>
            <a:r>
              <a:rPr lang="en-US" sz="1800" dirty="0"/>
              <a:t>Sharing AP can advertise the following things in the invite frame</a:t>
            </a:r>
          </a:p>
          <a:p>
            <a:pPr lvl="1"/>
            <a:r>
              <a:rPr lang="en-US" sz="1600" dirty="0"/>
              <a:t>PHY Version of the PPDU it intends to transmit </a:t>
            </a:r>
          </a:p>
          <a:p>
            <a:pPr lvl="1"/>
            <a:r>
              <a:rPr lang="en-US" sz="1600" dirty="0"/>
              <a:t>Maximum transmit power limit of the shared AP</a:t>
            </a:r>
          </a:p>
          <a:p>
            <a:pPr lvl="2"/>
            <a:r>
              <a:rPr lang="en-US" sz="1200" dirty="0"/>
              <a:t>This tells the shared AP which STAs are possible candidates for </a:t>
            </a:r>
            <a:r>
              <a:rPr lang="en-US" sz="1200" dirty="0" err="1"/>
              <a:t>CoSR</a:t>
            </a:r>
            <a:r>
              <a:rPr lang="en-US" sz="1200" dirty="0"/>
              <a:t> transmission in its BSS</a:t>
            </a:r>
          </a:p>
          <a:p>
            <a:pPr lvl="2"/>
            <a:r>
              <a:rPr lang="en-US" sz="1200" dirty="0"/>
              <a:t>This may be better sent as a “Tx power limit per 20MHz” especially if shared AP is allowed some flexibility regarding the BW in the reuse transmission</a:t>
            </a:r>
          </a:p>
          <a:p>
            <a:pPr lvl="1"/>
            <a:r>
              <a:rPr lang="en-US" sz="1600" dirty="0"/>
              <a:t>BW, punctured channel information of the PPDU it intends to transmit</a:t>
            </a:r>
          </a:p>
          <a:p>
            <a:pPr lvl="2"/>
            <a:r>
              <a:rPr lang="en-US" sz="1200" dirty="0"/>
              <a:t>These are some basic parameters that shared AP must consider</a:t>
            </a:r>
          </a:p>
          <a:p>
            <a:pPr lvl="1"/>
            <a:r>
              <a:rPr lang="en-US" sz="1600" dirty="0"/>
              <a:t>Min and Max number of data OFDM symbols</a:t>
            </a:r>
          </a:p>
          <a:p>
            <a:pPr lvl="2"/>
            <a:r>
              <a:rPr lang="en-US" sz="1200" dirty="0"/>
              <a:t>May allow min and max to be the same number as well</a:t>
            </a:r>
          </a:p>
          <a:p>
            <a:pPr lvl="2"/>
            <a:r>
              <a:rPr lang="en-US" sz="1200" dirty="0"/>
              <a:t>Similar mechanism as </a:t>
            </a:r>
            <a:r>
              <a:rPr lang="en-US" sz="1200" dirty="0" err="1"/>
              <a:t>CoBF</a:t>
            </a:r>
            <a:endParaRPr lang="en-US" sz="1200" dirty="0"/>
          </a:p>
          <a:p>
            <a:pPr lvl="1"/>
            <a:r>
              <a:rPr lang="en-US" sz="1600" dirty="0"/>
              <a:t>Number of LTF symbols and GI+LTF combination</a:t>
            </a:r>
          </a:p>
          <a:p>
            <a:pPr lvl="2"/>
            <a:r>
              <a:rPr lang="en-US" sz="1200" dirty="0"/>
              <a:t>Helps to align the symbol boundaries in both the LTF and data section, to ease length calculations</a:t>
            </a:r>
          </a:p>
          <a:p>
            <a:pPr lvl="1"/>
            <a:r>
              <a:rPr lang="en-US" sz="1600" dirty="0"/>
              <a:t>Transmit power it intends to use in the actual DL PPDU</a:t>
            </a:r>
          </a:p>
          <a:p>
            <a:pPr lvl="2"/>
            <a:r>
              <a:rPr lang="en-US" sz="1200" dirty="0"/>
              <a:t>Helps the shared AP pick a good STA for its transmission, and MCS for its transmissions </a:t>
            </a:r>
            <a:r>
              <a:rPr lang="en-US" sz="1200" dirty="0" err="1"/>
              <a:t>etc</a:t>
            </a:r>
            <a:endParaRPr lang="en-US" sz="1200" dirty="0"/>
          </a:p>
          <a:p>
            <a:pPr lvl="3"/>
            <a:r>
              <a:rPr lang="en-US" sz="1200" dirty="0"/>
              <a:t>Maybe sent as a per-20MHz Tx power indication</a:t>
            </a:r>
          </a:p>
          <a:p>
            <a:pPr lvl="3"/>
            <a:r>
              <a:rPr lang="en-US" sz="1200" dirty="0"/>
              <a:t>Appendix shows a more detailed list of advantages of this approach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16898A8-4EF8-3C6C-665F-D917AE765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9065"/>
            <a:ext cx="7772400" cy="1066800"/>
          </a:xfrm>
        </p:spPr>
        <p:txBody>
          <a:bodyPr/>
          <a:lstStyle/>
          <a:p>
            <a:r>
              <a:rPr lang="en-US" dirty="0"/>
              <a:t>High Level Direction -I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95CA21-3586-C78B-128A-D9E35C3D4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3EE7CF-FE20-10A6-9015-BD234C90C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0B7FC3-F162-5CAD-5EFA-2387DA3780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718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8CE2FE8-FC73-7F24-4A95-8F2DF7D83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95330"/>
            <a:ext cx="7772400" cy="4343400"/>
          </a:xfrm>
        </p:spPr>
        <p:txBody>
          <a:bodyPr/>
          <a:lstStyle/>
          <a:p>
            <a:pPr lvl="1"/>
            <a:endParaRPr lang="en-US" sz="1100" dirty="0"/>
          </a:p>
          <a:p>
            <a:r>
              <a:rPr lang="en-US" sz="1600" dirty="0"/>
              <a:t>Based on this, shared AP provides the following information in the response frame</a:t>
            </a:r>
          </a:p>
          <a:p>
            <a:pPr lvl="1"/>
            <a:r>
              <a:rPr lang="en-US" sz="1400" dirty="0"/>
              <a:t>PHY version of the PPDU it intends to transmit </a:t>
            </a:r>
          </a:p>
          <a:p>
            <a:pPr lvl="1"/>
            <a:r>
              <a:rPr lang="en-US" sz="1400" dirty="0"/>
              <a:t>Transmit power it intends to use </a:t>
            </a:r>
          </a:p>
          <a:p>
            <a:pPr lvl="2"/>
            <a:r>
              <a:rPr lang="en-US" sz="1400" dirty="0"/>
              <a:t>Less than or equal to the max limit prescribed by the sharing AP in the invite frame</a:t>
            </a:r>
          </a:p>
          <a:p>
            <a:pPr lvl="2"/>
            <a:r>
              <a:rPr lang="en-US" sz="1400" dirty="0"/>
              <a:t>May be best signaled in a power per 20MHz basis</a:t>
            </a:r>
          </a:p>
          <a:p>
            <a:pPr lvl="2"/>
            <a:r>
              <a:rPr lang="en-US" sz="1400" dirty="0"/>
              <a:t>Maybe beneficial for sharing AP to revise its MCS</a:t>
            </a:r>
          </a:p>
          <a:p>
            <a:pPr lvl="1"/>
            <a:r>
              <a:rPr lang="en-US" sz="1400" dirty="0"/>
              <a:t>BW, punctured channel information of the PPDU it intends to transmit</a:t>
            </a:r>
          </a:p>
          <a:p>
            <a:pPr lvl="2"/>
            <a:r>
              <a:rPr lang="en-US" sz="1200" dirty="0"/>
              <a:t>If we want to allow </a:t>
            </a:r>
            <a:r>
              <a:rPr lang="en-US" sz="1200" dirty="0" err="1"/>
              <a:t>CoSR</a:t>
            </a:r>
            <a:r>
              <a:rPr lang="en-US" sz="1200" dirty="0"/>
              <a:t> transmissions from shared AP in a subset of non-punctured channels</a:t>
            </a:r>
          </a:p>
          <a:p>
            <a:pPr lvl="1"/>
            <a:r>
              <a:rPr lang="en-US" sz="1400" dirty="0"/>
              <a:t>Requested length from shared AP (only a request and may not be honored by the sharing AP)</a:t>
            </a:r>
          </a:p>
          <a:p>
            <a:pPr lvl="2"/>
            <a:r>
              <a:rPr lang="en-US" sz="1200" dirty="0"/>
              <a:t>Number of data OFDM symbols </a:t>
            </a:r>
          </a:p>
          <a:p>
            <a:pPr lvl="2"/>
            <a:r>
              <a:rPr lang="en-US" sz="1200" dirty="0"/>
              <a:t>Should be higher than the one in the invite </a:t>
            </a:r>
          </a:p>
          <a:p>
            <a:pPr marL="457200" lvl="1" indent="0">
              <a:buNone/>
            </a:pPr>
            <a:endParaRPr lang="en-US" sz="1200" dirty="0"/>
          </a:p>
          <a:p>
            <a:r>
              <a:rPr lang="en-US" sz="1600" dirty="0"/>
              <a:t>Sync Frame contents depend on the response frame, i.e., if it is type 1 or type 2 </a:t>
            </a:r>
            <a:r>
              <a:rPr lang="en-US" sz="1600" dirty="0" err="1"/>
              <a:t>CoSR</a:t>
            </a:r>
            <a:endParaRPr lang="en-US" sz="1600" dirty="0"/>
          </a:p>
          <a:p>
            <a:pPr lvl="1"/>
            <a:r>
              <a:rPr lang="en-US" sz="1400" dirty="0"/>
              <a:t>The sync frame may have additional PHY parameters for the common U-SIG if it is type 2 </a:t>
            </a:r>
            <a:r>
              <a:rPr lang="en-US" sz="1400" dirty="0" err="1"/>
              <a:t>CoSR</a:t>
            </a:r>
            <a:r>
              <a:rPr lang="en-US" sz="1400" dirty="0"/>
              <a:t> </a:t>
            </a:r>
          </a:p>
          <a:p>
            <a:pPr lvl="1"/>
            <a:r>
              <a:rPr lang="en-US" sz="1400" dirty="0"/>
              <a:t>Less PHY parameters needed if it is type 1 </a:t>
            </a:r>
            <a:r>
              <a:rPr lang="en-US" sz="1400" dirty="0" err="1"/>
              <a:t>CoSR</a:t>
            </a:r>
            <a:endParaRPr lang="en-US" sz="1400" dirty="0"/>
          </a:p>
          <a:p>
            <a:pPr lvl="1"/>
            <a:r>
              <a:rPr lang="en-US" sz="1400" dirty="0"/>
              <a:t>Final L-SIG length is carried here</a:t>
            </a:r>
          </a:p>
          <a:p>
            <a:pPr marL="457200" lvl="1" indent="0">
              <a:buNone/>
            </a:pPr>
            <a:endParaRPr lang="en-US" sz="1400" dirty="0"/>
          </a:p>
          <a:p>
            <a:pPr lvl="1"/>
            <a:endParaRPr lang="en-US" sz="1400" dirty="0"/>
          </a:p>
          <a:p>
            <a:pPr lvl="2"/>
            <a:endParaRPr lang="en-US" sz="12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A2F0633-FAB5-FCC0-662F-DCC551603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9065"/>
            <a:ext cx="7772400" cy="1066800"/>
          </a:xfrm>
        </p:spPr>
        <p:txBody>
          <a:bodyPr/>
          <a:lstStyle/>
          <a:p>
            <a:r>
              <a:rPr lang="en-US" dirty="0"/>
              <a:t>High Level Direction -II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EB99AC-DAA1-1C31-C592-09B1AD4D8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CCF73C-B72A-1ADB-41D3-A335FC2B8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E643C1-208D-1CF2-BF4A-01D14BC919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56775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0A31D9F-6E35-FC81-E90B-25304BF3CA16}"/>
              </a:ext>
            </a:extLst>
          </p:cNvPr>
          <p:cNvCxnSpPr/>
          <p:nvPr/>
        </p:nvCxnSpPr>
        <p:spPr bwMode="auto">
          <a:xfrm>
            <a:off x="108642" y="3492371"/>
            <a:ext cx="785840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B443FD2-39B9-C807-ADC9-6B357D045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Below is a summary of the information flow we propose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95A3859-7573-42D0-2389-5B7350925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Level View: Information Exchange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FFE63-0E45-27F4-AAA2-A93312AB1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6528FA-4A14-A1B3-DCF2-7A83416FB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DF639-7E07-F681-0BC1-09851D7598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BB9C0A00-F9C0-837B-2203-65831BABF0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8726212"/>
              </p:ext>
            </p:extLst>
          </p:nvPr>
        </p:nvGraphicFramePr>
        <p:xfrm>
          <a:off x="1268994" y="1445033"/>
          <a:ext cx="6606012" cy="4958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0D8C95A-BC36-DE7A-8778-AB1E702192FD}"/>
              </a:ext>
            </a:extLst>
          </p:cNvPr>
          <p:cNvSpPr txBox="1"/>
          <p:nvPr/>
        </p:nvSpPr>
        <p:spPr>
          <a:xfrm>
            <a:off x="30450" y="2942375"/>
            <a:ext cx="1238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/>
              <a:t>Shared AP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C7AA09A-18D5-5E52-233C-B54E607C7CE0}"/>
              </a:ext>
            </a:extLst>
          </p:cNvPr>
          <p:cNvCxnSpPr/>
          <p:nvPr/>
        </p:nvCxnSpPr>
        <p:spPr bwMode="auto">
          <a:xfrm>
            <a:off x="108642" y="5003340"/>
            <a:ext cx="785840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0EE2B62-A948-743E-758B-C70FFE35A2D5}"/>
              </a:ext>
            </a:extLst>
          </p:cNvPr>
          <p:cNvSpPr txBox="1"/>
          <p:nvPr/>
        </p:nvSpPr>
        <p:spPr>
          <a:xfrm>
            <a:off x="-10107" y="4571085"/>
            <a:ext cx="1319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/>
              <a:t>Sharing AP</a:t>
            </a:r>
          </a:p>
        </p:txBody>
      </p:sp>
    </p:spTree>
    <p:extLst>
      <p:ext uri="{BB962C8B-B14F-4D97-AF65-F5344CB8AC3E}">
        <p14:creationId xmlns:p14="http://schemas.microsoft.com/office/powerpoint/2010/main" val="1797258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4DF60B-51B1-3482-ADFA-B0C295667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type 1 </a:t>
            </a:r>
            <a:r>
              <a:rPr lang="en-US" dirty="0" err="1"/>
              <a:t>CoSR</a:t>
            </a:r>
            <a:r>
              <a:rPr lang="en-US" dirty="0"/>
              <a:t>, we can allow the responding AP to use a subset of the occupied BW of the initiating AP</a:t>
            </a:r>
          </a:p>
          <a:p>
            <a:pPr lvl="1"/>
            <a:r>
              <a:rPr lang="en-US" dirty="0"/>
              <a:t>No impact to the initiating AP; only less interference</a:t>
            </a:r>
          </a:p>
          <a:p>
            <a:pPr lvl="1"/>
            <a:endParaRPr lang="en-US" dirty="0"/>
          </a:p>
          <a:p>
            <a:r>
              <a:rPr lang="en-US" dirty="0"/>
              <a:t>For type 2 </a:t>
            </a:r>
            <a:r>
              <a:rPr lang="en-US" dirty="0" err="1"/>
              <a:t>CoSR</a:t>
            </a:r>
            <a:endParaRPr lang="en-US" dirty="0"/>
          </a:p>
          <a:p>
            <a:pPr lvl="1"/>
            <a:r>
              <a:rPr lang="en-US" dirty="0"/>
              <a:t>Responding AP must use the same BW and puncturing info as declared by the initiating AP in the invite</a:t>
            </a:r>
          </a:p>
          <a:p>
            <a:pPr lvl="2"/>
            <a:r>
              <a:rPr lang="en-US" dirty="0"/>
              <a:t>Common U-SIG requires this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96EBF0E-5670-FCC8-2EF0-FD2F36976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BW and punctured channel info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0E16E-F82B-9077-8E9C-723E71927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090154-5708-3875-2905-1EC76952C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E6E212-42E2-6756-D1BB-164BA73B3F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08220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A49E862-6717-63D6-AAC6-D57E58157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EHT-SIG MCS and UHR-SIG MCS for a </a:t>
            </a:r>
            <a:r>
              <a:rPr lang="en-US" dirty="0" err="1"/>
              <a:t>CoSR</a:t>
            </a:r>
            <a:r>
              <a:rPr lang="en-US" dirty="0"/>
              <a:t> transmission can be fixed in the spec</a:t>
            </a:r>
          </a:p>
          <a:p>
            <a:pPr lvl="1"/>
            <a:r>
              <a:rPr lang="en-US" dirty="0"/>
              <a:t>E.g., to MCS0</a:t>
            </a:r>
          </a:p>
          <a:p>
            <a:pPr lvl="1"/>
            <a:r>
              <a:rPr lang="en-US" dirty="0"/>
              <a:t>More reliable reception in presence of interference</a:t>
            </a:r>
          </a:p>
          <a:p>
            <a:endParaRPr lang="en-US" dirty="0"/>
          </a:p>
          <a:p>
            <a:r>
              <a:rPr lang="en-US" dirty="0"/>
              <a:t>Number of EHT-SIG/UHR-SIG symbols </a:t>
            </a:r>
          </a:p>
          <a:p>
            <a:pPr lvl="1"/>
            <a:r>
              <a:rPr lang="en-US" dirty="0"/>
              <a:t>No padding with extra SIG symbols</a:t>
            </a:r>
          </a:p>
          <a:p>
            <a:pPr lvl="1"/>
            <a:r>
              <a:rPr lang="en-US" dirty="0"/>
              <a:t>2 symbols at MCS0 for SU case</a:t>
            </a:r>
          </a:p>
          <a:p>
            <a:pPr lvl="2"/>
            <a:endParaRPr lang="en-US" dirty="0"/>
          </a:p>
          <a:p>
            <a:endParaRPr lang="en-US" dirty="0"/>
          </a:p>
          <a:p>
            <a:pPr lvl="2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5A488F8-B2C1-94FE-540A-D4EBC4E55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Parameters which we recommend fixing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2ED15-99BD-C66D-A9F7-4DB4FEF4F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B49806-664F-4ED4-555E-A0858F786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77DC1E-36C2-6F77-AAFB-61A8D2D8BA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82594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4B912CC-998F-8EA7-36E2-815B028C4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Invite frame signals</a:t>
            </a:r>
          </a:p>
          <a:p>
            <a:pPr lvl="1"/>
            <a:r>
              <a:rPr lang="en-US" dirty="0"/>
              <a:t>Min and Max number of data OFDM symbols</a:t>
            </a:r>
          </a:p>
          <a:p>
            <a:pPr lvl="2"/>
            <a:r>
              <a:rPr lang="en-US" dirty="0"/>
              <a:t>Allow min and max to be the same number as well </a:t>
            </a:r>
          </a:p>
          <a:p>
            <a:pPr lvl="3"/>
            <a:r>
              <a:rPr lang="en-US" dirty="0"/>
              <a:t>Alternate design: we can mandate those two to be the same</a:t>
            </a:r>
          </a:p>
          <a:p>
            <a:pPr lvl="1"/>
            <a:r>
              <a:rPr lang="en-US" dirty="0"/>
              <a:t>Number of LTF symbols and GI+LTF combination</a:t>
            </a:r>
          </a:p>
          <a:p>
            <a:r>
              <a:rPr lang="en-US" dirty="0"/>
              <a:t>Response frame signals</a:t>
            </a:r>
          </a:p>
          <a:p>
            <a:pPr lvl="1"/>
            <a:r>
              <a:rPr lang="en-US" dirty="0"/>
              <a:t>Suggested number of data OFDM symbols</a:t>
            </a:r>
          </a:p>
          <a:p>
            <a:r>
              <a:rPr lang="en-US" dirty="0"/>
              <a:t>Sync frame signals</a:t>
            </a:r>
          </a:p>
          <a:p>
            <a:pPr lvl="1"/>
            <a:r>
              <a:rPr lang="en-US" dirty="0"/>
              <a:t>Final L-SIG length</a:t>
            </a:r>
          </a:p>
          <a:p>
            <a:pPr lvl="1"/>
            <a:r>
              <a:rPr lang="en-US" dirty="0"/>
              <a:t>Number of LTF symbols and GI+LTF combination</a:t>
            </a:r>
          </a:p>
          <a:p>
            <a:pPr lvl="2"/>
            <a:r>
              <a:rPr lang="en-US" dirty="0"/>
              <a:t>Same as invite frame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FFAD42C-A617-5F8C-A9CA-3B3D49BB7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of Length Indication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89E6B0-402F-FF34-F6D3-B194A0943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72A5B8-9B5E-349A-3B51-02488EF51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BDDAC1-E509-9CF4-E845-B4A92C847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86612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916C916-4DC4-78A2-A061-9CFDE867C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Below, we show the contents of the Invite Frame for </a:t>
            </a:r>
            <a:r>
              <a:rPr lang="en-US" dirty="0" err="1"/>
              <a:t>CoSR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78B5A1D-BE3A-E867-4C40-7A1D824EA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Invite Frame Contents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6C0773-D023-E8F7-9B42-F093F2CE8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A288CA-AB5A-A6C3-596A-4EA0D9036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01AFE4-A289-03F2-823A-39F7FEC2A8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Sameer Vermani et al., Qualcomm Technologies Inc.</a:t>
            </a:r>
            <a:endParaRPr lang="en-US" altLang="ko-KR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E4C5CE4-C976-4E1B-1996-5A5FCBBA82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45565"/>
              </p:ext>
            </p:extLst>
          </p:nvPr>
        </p:nvGraphicFramePr>
        <p:xfrm>
          <a:off x="2561908" y="2755422"/>
          <a:ext cx="3566160" cy="2079128"/>
        </p:xfrm>
        <a:graphic>
          <a:graphicData uri="http://schemas.openxmlformats.org/drawingml/2006/table">
            <a:tbl>
              <a:tblPr/>
              <a:tblGrid>
                <a:gridCol w="1005840">
                  <a:extLst>
                    <a:ext uri="{9D8B030D-6E8A-4147-A177-3AD203B41FA5}">
                      <a16:colId xmlns:a16="http://schemas.microsoft.com/office/drawing/2014/main" val="1343037644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1635113973"/>
                    </a:ext>
                  </a:extLst>
                </a:gridCol>
              </a:tblGrid>
              <a:tr h="2503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62756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Control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‘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CoSR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Invite’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3528698"/>
                  </a:ext>
                </a:extLst>
              </a:tr>
              <a:tr h="182880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Common Info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Minimum Number of Data OFDM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17190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Maximum Number of Data OFDM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253823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Version Identifier (sharing AP)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9015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Bandwidth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180004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Information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369972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0619122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LTF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969049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Tx Power Limit of Shared AP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49944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Tx Power of Sharing AP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303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925513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0BCFC8-6392-455F-94EF-B2BFA21CB3E7}">
  <ds:schemaRefs>
    <ds:schemaRef ds:uri="http://purl.org/dc/terms/"/>
    <ds:schemaRef ds:uri="http://purl.org/dc/elements/1.1/"/>
    <ds:schemaRef ds:uri="4cb1c834-fb5e-4db1-b5fe-b760d2c58fa7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06F482-2B8C-46B6-A2EB-C6199CC6CE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b1c834-fb5e-4db1-b5fe-b760d2c58f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204636</TotalTime>
  <Words>2168</Words>
  <Application>Microsoft Office PowerPoint</Application>
  <PresentationFormat>On-screen Show (4:3)</PresentationFormat>
  <Paragraphs>321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Times New Roman</vt:lpstr>
      <vt:lpstr>Wingdings</vt:lpstr>
      <vt:lpstr>802-11-Submission</vt:lpstr>
      <vt:lpstr>Information Exchange for CoSR Transmissions</vt:lpstr>
      <vt:lpstr>Introduction</vt:lpstr>
      <vt:lpstr>High Level Direction -I</vt:lpstr>
      <vt:lpstr>High Level Direction -II</vt:lpstr>
      <vt:lpstr>High Level View: Information Exchange</vt:lpstr>
      <vt:lpstr>BW and punctured channel info</vt:lpstr>
      <vt:lpstr>Parameters which we recommend fixing</vt:lpstr>
      <vt:lpstr>Design of Length Indication</vt:lpstr>
      <vt:lpstr>Invite Frame Contents</vt:lpstr>
      <vt:lpstr>Response Frame Contents</vt:lpstr>
      <vt:lpstr>Summary</vt:lpstr>
      <vt:lpstr>SP1</vt:lpstr>
      <vt:lpstr>SP2</vt:lpstr>
      <vt:lpstr>SP3</vt:lpstr>
      <vt:lpstr>SP4</vt:lpstr>
      <vt:lpstr>SP5</vt:lpstr>
      <vt:lpstr>SP6</vt:lpstr>
      <vt:lpstr>appendix</vt:lpstr>
      <vt:lpstr>Benefits of having Tx powers in the invite and response frames</vt:lpstr>
      <vt:lpstr>Benefits of our scheme (contn’d)</vt:lpstr>
      <vt:lpstr>Sync Frame 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yanjuns@qti.qualcomm.com</dc:creator>
  <cp:lastModifiedBy>Sameer Vermani</cp:lastModifiedBy>
  <cp:revision>22</cp:revision>
  <cp:lastPrinted>1998-02-10T13:28:06Z</cp:lastPrinted>
  <dcterms:created xsi:type="dcterms:W3CDTF">2007-05-21T21:00:37Z</dcterms:created>
  <dcterms:modified xsi:type="dcterms:W3CDTF">2025-07-21T17:24:40Z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