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10" r:id="rId3"/>
    <p:sldId id="958" r:id="rId4"/>
    <p:sldId id="968" r:id="rId5"/>
    <p:sldId id="969" r:id="rId6"/>
    <p:sldId id="970" r:id="rId7"/>
    <p:sldId id="971" r:id="rId8"/>
    <p:sldId id="973" r:id="rId9"/>
    <p:sldId id="939" r:id="rId10"/>
    <p:sldId id="964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649" autoAdjust="0"/>
  </p:normalViewPr>
  <p:slideViewPr>
    <p:cSldViewPr>
      <p:cViewPr varScale="1">
        <p:scale>
          <a:sx n="97" d="100"/>
          <a:sy n="97" d="100"/>
        </p:scale>
        <p:origin x="34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-109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7/24/2025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</a:t>
            </a:r>
            <a:r>
              <a:rPr lang="en-US" altLang="en-US" sz="1800" b="1" dirty="0"/>
              <a:t>1170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NPCA TIMER and NPCA Switch Back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2025-07-24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451762"/>
              </p:ext>
            </p:extLst>
          </p:nvPr>
        </p:nvGraphicFramePr>
        <p:xfrm>
          <a:off x="1152525" y="2998720"/>
          <a:ext cx="7391400" cy="25394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Zhenpeng Shi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Kaidong</a:t>
                      </a:r>
                      <a:r>
                        <a:rPr lang="en-US" sz="1100" dirty="0"/>
                        <a:t>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altLang="zh-CN" sz="2000" dirty="0"/>
              <a:t>Do you agree to add below s?</a:t>
            </a:r>
          </a:p>
          <a:p>
            <a:pPr lvl="1">
              <a:buFont typeface="Times New Roman" panose="02020603050405020304" pitchFamily="18" charset="0"/>
              <a:buChar char="―"/>
            </a:pPr>
            <a:r>
              <a:rPr lang="en-US" altLang="zh-CN" sz="1400" b="0" dirty="0"/>
              <a:t>Each time that the STA switches to the NPCA primary channel, the STA shall </a:t>
            </a:r>
            <a:r>
              <a:rPr lang="en-US" altLang="zh-CN" sz="1400" dirty="0"/>
              <a:t>set NPCA_TIMER to the largest non-zero value of the variables NPCA_PPDU_REM_DUR, NPCA_PHY_TXOP_REM_DUR and NPCA_CFRAME_TXOP_REM_DUR, </a:t>
            </a:r>
            <a:r>
              <a:rPr lang="en-US" altLang="zh-CN" sz="1400" dirty="0">
                <a:solidFill>
                  <a:srgbClr val="C00000"/>
                </a:solidFill>
              </a:rPr>
              <a:t>minus the largest of the BSS switch back delay and the switch back delay of the STA</a:t>
            </a:r>
            <a:r>
              <a:rPr lang="en-US" altLang="zh-CN" sz="1400" dirty="0"/>
              <a:t>.</a:t>
            </a:r>
          </a:p>
          <a:p>
            <a:pPr lvl="1"/>
            <a:endParaRPr lang="en-US" altLang="zh-CN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1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793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There is below statement about NPCA TIMER description in doc 11-25/0936r8:</a:t>
            </a: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r>
              <a:rPr lang="en-US" altLang="zh-CN" sz="1600" b="0" dirty="0">
                <a:solidFill>
                  <a:srgbClr val="000000"/>
                </a:solidFill>
              </a:rPr>
              <a:t>It is supposed that the NPCA_TIMER will be used for NPCA switch back, but the document doesn’t specify it;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We will discuss what’s the reasonable way to set the NPCA_TIMER, and when AP and NPCA non-AP STAs switch back to primary channel.</a:t>
            </a: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dirty="0"/>
              <a:t>       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1" name="圆角矩形 10"/>
          <p:cNvSpPr/>
          <p:nvPr/>
        </p:nvSpPr>
        <p:spPr bwMode="auto">
          <a:xfrm>
            <a:off x="990600" y="2286000"/>
            <a:ext cx="7391400" cy="1371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auto">
          <a:xfrm>
            <a:off x="685800" y="23622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200" kern="0" dirty="0"/>
              <a:t>       </a:t>
            </a:r>
            <a:r>
              <a:rPr lang="en-US" sz="1200" b="0" kern="0" dirty="0"/>
              <a:t>a) Each time that the STA switches to the NPCA primary channel, the STA shall 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i)	If condition 1) from 37.10.2 (NPCA mode starting conditions) is met, set NPCA_CFRAME_TXOP_REM_DUR to 0.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ii)	Set NPCA_TIMER to the largest non-zero value of the variables NPCA_PPDU_REM_DUR, NPCA_PHY_TXOP_REM_DUR and NPCA_CFRAME_TXOP_REM_DUR, </a:t>
            </a:r>
            <a:r>
              <a:rPr lang="en-US" sz="1200" kern="0" dirty="0">
                <a:solidFill>
                  <a:srgbClr val="C00000"/>
                </a:solidFill>
              </a:rPr>
              <a:t>minus the largest of the switch back delays of the STA and its peers</a:t>
            </a:r>
            <a:r>
              <a:rPr lang="en-US" sz="1200" kern="0" dirty="0"/>
              <a:t>.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5257800"/>
            <a:ext cx="7772400" cy="990600"/>
          </a:xfrm>
        </p:spPr>
        <p:txBody>
          <a:bodyPr/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Problem: the NPCA non-AP STAs can not identify which NPCA non-AP STA with the largest switch back delay, and thus can not correctly set their NPCA_TIMER.</a:t>
            </a: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Current Setting 1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1" name="圆角矩形 10"/>
          <p:cNvSpPr/>
          <p:nvPr/>
        </p:nvSpPr>
        <p:spPr bwMode="auto">
          <a:xfrm>
            <a:off x="1066800" y="3810000"/>
            <a:ext cx="7391400" cy="1371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auto">
          <a:xfrm>
            <a:off x="762000" y="38862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200" kern="0" dirty="0"/>
              <a:t>       </a:t>
            </a:r>
            <a:r>
              <a:rPr lang="en-US" sz="1200" b="0" kern="0" dirty="0"/>
              <a:t>a) Each time that the STA switches to the NPCA primary channel, the STA shall 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i)	If condition 1) from 37.10.2 (NPCA mode starting conditions) is met, set NPCA_CFRAME_TXOP_REM_DUR to 0.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ii)	Set NPCA_TIMER to the largest non-zero value of the variables NPCA_PPDU_REM_DUR, NPCA_PHY_TXOP_REM_DUR and NPCA_CFRAME_TXOP_REM_DUR, </a:t>
            </a:r>
            <a:r>
              <a:rPr lang="en-US" sz="1200" kern="0" dirty="0">
                <a:solidFill>
                  <a:srgbClr val="C00000"/>
                </a:solidFill>
              </a:rPr>
              <a:t>minus the largest of the switch back delays of the STA and its peers</a:t>
            </a:r>
            <a:r>
              <a:rPr lang="en-US" sz="1200" kern="0" dirty="0"/>
              <a:t>.</a:t>
            </a:r>
          </a:p>
          <a:p>
            <a:endParaRPr lang="en-US" sz="1600" kern="0" dirty="0"/>
          </a:p>
          <a:p>
            <a:endParaRPr lang="en-US" sz="1600" kern="0" dirty="0"/>
          </a:p>
        </p:txBody>
      </p:sp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441194"/>
              </p:ext>
            </p:extLst>
          </p:nvPr>
        </p:nvGraphicFramePr>
        <p:xfrm>
          <a:off x="2057400" y="1457325"/>
          <a:ext cx="5267325" cy="220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Visio" r:id="rId3" imgW="7924916" imgH="3314777" progId="Visio.Drawing.15">
                  <p:embed/>
                </p:oleObj>
              </mc:Choice>
              <mc:Fallback>
                <p:oleObj name="Visio" r:id="rId3" imgW="7924916" imgH="3314777" progId="Visio.Drawing.15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457325"/>
                        <a:ext cx="5267325" cy="220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039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5257800"/>
            <a:ext cx="7772400" cy="1143000"/>
          </a:xfrm>
        </p:spPr>
        <p:txBody>
          <a:bodyPr/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Problem: </a:t>
            </a:r>
          </a:p>
          <a:p>
            <a:pPr lvl="1"/>
            <a:r>
              <a:rPr lang="en-US" altLang="zh-CN" sz="1200" b="0" dirty="0">
                <a:solidFill>
                  <a:srgbClr val="000000"/>
                </a:solidFill>
              </a:rPr>
              <a:t>AP needs to maintain its own NPCA_TIMER and each NPCA non-AP STA’s NPCA_TIMER, it largely increase the scheduling complexity;</a:t>
            </a:r>
          </a:p>
          <a:p>
            <a:pPr lvl="1"/>
            <a:r>
              <a:rPr lang="en-US" altLang="zh-CN" sz="1200" dirty="0">
                <a:solidFill>
                  <a:srgbClr val="000000"/>
                </a:solidFill>
              </a:rPr>
              <a:t>Each NPCA non-AP STA needs to maintain its own NPCA_TIMER and AP’s NPCA_TIMER, it increase the scheduling complexity.</a:t>
            </a:r>
            <a:endParaRPr lang="en-US" altLang="zh-CN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Current Setting 2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1" name="圆角矩形 10"/>
          <p:cNvSpPr/>
          <p:nvPr/>
        </p:nvSpPr>
        <p:spPr bwMode="auto">
          <a:xfrm>
            <a:off x="1066800" y="3810000"/>
            <a:ext cx="7391400" cy="1371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auto">
          <a:xfrm>
            <a:off x="762000" y="38862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200" kern="0" dirty="0"/>
              <a:t>       </a:t>
            </a:r>
            <a:r>
              <a:rPr lang="en-US" sz="1200" b="0" kern="0" dirty="0"/>
              <a:t>a) Each time that the STA switches to the NPCA primary channel, the STA shall 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i)	If condition 1) from 37.10.2 (NPCA mode starting conditions) is met, set NPCA_CFRAME_TXOP_REM_DUR to 0.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ii)	Set NPCA_TIMER to the largest non-zero value of the variables NPCA_PPDU_REM_DUR, NPCA_PHY_TXOP_REM_DUR and NPCA_CFRAME_TXOP_REM_DUR, </a:t>
            </a:r>
            <a:r>
              <a:rPr lang="en-US" sz="1200" kern="0" dirty="0">
                <a:solidFill>
                  <a:srgbClr val="C00000"/>
                </a:solidFill>
              </a:rPr>
              <a:t>minus the switch back delays of the STA</a:t>
            </a:r>
            <a:r>
              <a:rPr lang="en-US" sz="1200" kern="0" dirty="0"/>
              <a:t>.</a:t>
            </a:r>
          </a:p>
        </p:txBody>
      </p:sp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696268"/>
              </p:ext>
            </p:extLst>
          </p:nvPr>
        </p:nvGraphicFramePr>
        <p:xfrm>
          <a:off x="1828800" y="1447800"/>
          <a:ext cx="6019800" cy="2264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Visio" r:id="rId3" imgW="8677257" imgH="3267165" progId="Visio.Drawing.15">
                  <p:embed/>
                </p:oleObj>
              </mc:Choice>
              <mc:Fallback>
                <p:oleObj name="Visio" r:id="rId3" imgW="8677257" imgH="326716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447800"/>
                        <a:ext cx="6019800" cy="22642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198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5105400"/>
            <a:ext cx="7772400" cy="1371600"/>
          </a:xfrm>
        </p:spPr>
        <p:txBody>
          <a:bodyPr/>
          <a:lstStyle/>
          <a:p>
            <a:r>
              <a:rPr lang="en-US" altLang="zh-CN" sz="1400" b="0" dirty="0">
                <a:solidFill>
                  <a:srgbClr val="000000"/>
                </a:solidFill>
              </a:rPr>
              <a:t>AP announces a BSS switch back delay which is the largest switch back delay of the AP and all the enabled associated NPCA non-AP STAs;</a:t>
            </a:r>
          </a:p>
          <a:p>
            <a:r>
              <a:rPr lang="en-US" altLang="zh-CN" sz="1400" b="0" dirty="0">
                <a:solidFill>
                  <a:srgbClr val="000000"/>
                </a:solidFill>
              </a:rPr>
              <a:t>AP and all associated NPCA non-AP STA will switch back to primary channel when NPCA_TIMER count down to 0;</a:t>
            </a:r>
          </a:p>
          <a:p>
            <a:r>
              <a:rPr lang="en-US" altLang="zh-CN" sz="1400" b="0" dirty="0">
                <a:solidFill>
                  <a:srgbClr val="000000"/>
                </a:solidFill>
              </a:rPr>
              <a:t>AP may update the BSS switch back delay when a non-AP STA with switch back delay &gt; BSS switch back delay enables NPCA.</a:t>
            </a:r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Proposed Opt 1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1" name="圆角矩形 10"/>
          <p:cNvSpPr/>
          <p:nvPr/>
        </p:nvSpPr>
        <p:spPr bwMode="auto">
          <a:xfrm>
            <a:off x="1066800" y="3657600"/>
            <a:ext cx="7391400" cy="1371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auto">
          <a:xfrm>
            <a:off x="762000" y="37338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200" kern="0" dirty="0"/>
              <a:t>       </a:t>
            </a:r>
            <a:r>
              <a:rPr lang="en-US" sz="1200" b="0" kern="0" dirty="0"/>
              <a:t>a) Each time that the STA switches to the NPCA primary channel, the STA shall 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i)	If condition 1) from 37.10.2 (NPCA mode starting conditions) is met, set NPCA_CFRAME_TXOP_REM_DUR to 0.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ii)	Set NPCA_TIMER to the largest non-zero value of the variables NPCA_PPDU_REM_DUR, NPCA_PHY_TXOP_REM_DUR and NPCA_CFRAME_TXOP_REM_DUR, </a:t>
            </a:r>
            <a:r>
              <a:rPr lang="en-US" sz="1200" kern="0" dirty="0">
                <a:solidFill>
                  <a:srgbClr val="C00000"/>
                </a:solidFill>
              </a:rPr>
              <a:t>minus the BSS switch back that announced by associated AP</a:t>
            </a:r>
            <a:r>
              <a:rPr lang="en-US" sz="1200" kern="0" dirty="0"/>
              <a:t>.</a:t>
            </a:r>
          </a:p>
        </p:txBody>
      </p:sp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2869906"/>
              </p:ext>
            </p:extLst>
          </p:nvPr>
        </p:nvGraphicFramePr>
        <p:xfrm>
          <a:off x="2057400" y="1457325"/>
          <a:ext cx="5267325" cy="220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Visio" r:id="rId3" imgW="7924916" imgH="3314777" progId="Visio.Drawing.15">
                  <p:embed/>
                </p:oleObj>
              </mc:Choice>
              <mc:Fallback>
                <p:oleObj name="Visio" r:id="rId3" imgW="7924916" imgH="3314777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457325"/>
                        <a:ext cx="5267325" cy="220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662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5105400"/>
            <a:ext cx="7772400" cy="1371600"/>
          </a:xfrm>
        </p:spPr>
        <p:txBody>
          <a:bodyPr/>
          <a:lstStyle/>
          <a:p>
            <a:r>
              <a:rPr lang="en-US" altLang="zh-CN" sz="1400" b="0" dirty="0">
                <a:solidFill>
                  <a:srgbClr val="000000"/>
                </a:solidFill>
              </a:rPr>
              <a:t>AP announces a BSS switch back delay;</a:t>
            </a:r>
          </a:p>
          <a:p>
            <a:r>
              <a:rPr lang="en-US" altLang="zh-CN" sz="1400" b="0" dirty="0">
                <a:solidFill>
                  <a:srgbClr val="000000"/>
                </a:solidFill>
              </a:rPr>
              <a:t>AP and all associated NPCA non-AP STA will switch back to primary channel when NPCA_TIMER count down to 0;</a:t>
            </a:r>
          </a:p>
          <a:p>
            <a:r>
              <a:rPr lang="en-US" altLang="zh-CN" sz="1400" b="0" dirty="0">
                <a:solidFill>
                  <a:srgbClr val="000000"/>
                </a:solidFill>
              </a:rPr>
              <a:t>A non-AP STA with switch back delay &gt; BSS switch back delay shall disable NPCA.</a:t>
            </a:r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Proposed Opt 2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1" name="圆角矩形 10"/>
          <p:cNvSpPr/>
          <p:nvPr/>
        </p:nvSpPr>
        <p:spPr bwMode="auto">
          <a:xfrm>
            <a:off x="1066800" y="3657600"/>
            <a:ext cx="7391400" cy="1371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auto">
          <a:xfrm>
            <a:off x="762000" y="37338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200" kern="0" dirty="0"/>
              <a:t>       </a:t>
            </a:r>
            <a:r>
              <a:rPr lang="en-US" sz="1200" b="0" kern="0" dirty="0"/>
              <a:t>a) Each time that the STA switches to the NPCA primary channel, the STA shall 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i)	If condition 1) from 37.10.2 (NPCA mode starting conditions) is met, set NPCA_CFRAME_TXOP_REM_DUR to 0.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ii)	Set NPCA_TIMER to the largest non-zero value of the variables NPCA_PPDU_REM_DUR, NPCA_PHY_TXOP_REM_DUR and NPCA_CFRAME_TXOP_REM_DUR, </a:t>
            </a:r>
            <a:r>
              <a:rPr lang="en-US" sz="1200" kern="0" dirty="0">
                <a:solidFill>
                  <a:srgbClr val="C00000"/>
                </a:solidFill>
              </a:rPr>
              <a:t>minus the BSS switch back that announced by associated AP</a:t>
            </a:r>
            <a:r>
              <a:rPr lang="en-US" sz="1200" kern="0" dirty="0"/>
              <a:t>.</a:t>
            </a:r>
          </a:p>
        </p:txBody>
      </p:sp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2057400" y="1457325"/>
          <a:ext cx="5267325" cy="220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Visio" r:id="rId3" imgW="7924916" imgH="3314777" progId="Visio.Drawing.15">
                  <p:embed/>
                </p:oleObj>
              </mc:Choice>
              <mc:Fallback>
                <p:oleObj name="Visio" r:id="rId3" imgW="7924916" imgH="3314777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457325"/>
                        <a:ext cx="5267325" cy="220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1090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Proposed Opt 3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1" name="圆角矩形 10"/>
          <p:cNvSpPr/>
          <p:nvPr/>
        </p:nvSpPr>
        <p:spPr bwMode="auto">
          <a:xfrm>
            <a:off x="1066800" y="3657600"/>
            <a:ext cx="7391400" cy="1371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auto">
          <a:xfrm>
            <a:off x="762000" y="37338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200" kern="0" dirty="0"/>
              <a:t>       </a:t>
            </a:r>
            <a:r>
              <a:rPr lang="en-US" sz="1200" b="0" kern="0" dirty="0"/>
              <a:t>a) Each time that the STA switches to the NPCA primary channel, the STA shall 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i)	If condition 1) from 37.10.2 (NPCA mode starting conditions) is met, set NPCA_CFRAME_TXOP_REM_DUR to 0.</a:t>
            </a:r>
          </a:p>
          <a:p>
            <a:pPr marL="457200" lvl="1" indent="0">
              <a:buFontTx/>
              <a:buNone/>
            </a:pPr>
            <a:r>
              <a:rPr lang="en-US" sz="1200" kern="0" dirty="0"/>
              <a:t>ii)	Set NPCA_TIMER to the largest non-zero value of the variables NPCA_PPDU_REM_DUR, NPCA_PHY_TXOP_REM_DUR and NPCA_CFRAME_TXOP_REM_DUR, </a:t>
            </a:r>
            <a:r>
              <a:rPr lang="en-US" altLang="zh-CN" sz="1200" kern="0" dirty="0">
                <a:solidFill>
                  <a:srgbClr val="C00000"/>
                </a:solidFill>
              </a:rPr>
              <a:t>minus the largest of the BSS switch back delay and the switch back delay of the STA</a:t>
            </a:r>
            <a:r>
              <a:rPr lang="en-US" altLang="zh-CN" sz="1200" kern="0" dirty="0"/>
              <a:t>.</a:t>
            </a:r>
            <a:endParaRPr lang="en-US" sz="1200" kern="0" dirty="0"/>
          </a:p>
        </p:txBody>
      </p:sp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024298"/>
              </p:ext>
            </p:extLst>
          </p:nvPr>
        </p:nvGraphicFramePr>
        <p:xfrm>
          <a:off x="1828800" y="1371600"/>
          <a:ext cx="6019800" cy="2264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Visio" r:id="rId3" imgW="8677257" imgH="3267165" progId="Visio.Drawing.15">
                  <p:embed/>
                </p:oleObj>
              </mc:Choice>
              <mc:Fallback>
                <p:oleObj name="Visio" r:id="rId3" imgW="8677257" imgH="326716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371600"/>
                        <a:ext cx="6019800" cy="22642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ontent Placeholder 1"/>
          <p:cNvSpPr txBox="1">
            <a:spLocks/>
          </p:cNvSpPr>
          <p:nvPr/>
        </p:nvSpPr>
        <p:spPr bwMode="auto">
          <a:xfrm>
            <a:off x="914400" y="5029200"/>
            <a:ext cx="7772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400" b="0" kern="0" dirty="0">
                <a:solidFill>
                  <a:srgbClr val="000000"/>
                </a:solidFill>
              </a:rPr>
              <a:t>AP announces a BSS switch back delay;</a:t>
            </a:r>
          </a:p>
          <a:p>
            <a:r>
              <a:rPr lang="en-US" altLang="zh-CN" sz="1400" b="0" kern="0" dirty="0">
                <a:solidFill>
                  <a:srgbClr val="000000"/>
                </a:solidFill>
              </a:rPr>
              <a:t>AP and all associated NPCA non-AP STA will switch back to primary channel when its own NPCA_TIMER count down to 0;</a:t>
            </a:r>
          </a:p>
          <a:p>
            <a:r>
              <a:rPr lang="en-US" altLang="zh-CN" sz="1400" b="0" kern="0" dirty="0">
                <a:solidFill>
                  <a:srgbClr val="000000"/>
                </a:solidFill>
              </a:rPr>
              <a:t>AP shall not schedule a NPCA non-AP STA after the STA’s NPCA_TIMER count down to 0;</a:t>
            </a:r>
          </a:p>
          <a:p>
            <a:r>
              <a:rPr lang="en-US" altLang="zh-CN" sz="1400" b="0" kern="0" dirty="0">
                <a:solidFill>
                  <a:srgbClr val="000000"/>
                </a:solidFill>
              </a:rPr>
              <a:t>AP may update the BSS switch back delay to make it </a:t>
            </a:r>
            <a:r>
              <a:rPr lang="en-US" altLang="zh-CN" sz="1400" b="0" dirty="0">
                <a:solidFill>
                  <a:srgbClr val="000000"/>
                </a:solidFill>
              </a:rPr>
              <a:t>is the largest switch back delay of the AP and all the enabled associated NPCA non-AP STAs.</a:t>
            </a:r>
            <a:r>
              <a:rPr lang="en-US" altLang="zh-CN" sz="1400" b="0" kern="0" dirty="0">
                <a:solidFill>
                  <a:srgbClr val="000000"/>
                </a:solidFill>
              </a:rPr>
              <a:t> </a:t>
            </a: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2565441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Proposed Opt 3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1828800" y="1371600"/>
          <a:ext cx="6019800" cy="2264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Visio" r:id="rId3" imgW="8677257" imgH="3267165" progId="Visio.Drawing.15">
                  <p:embed/>
                </p:oleObj>
              </mc:Choice>
              <mc:Fallback>
                <p:oleObj name="Visio" r:id="rId3" imgW="8677257" imgH="326716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371600"/>
                        <a:ext cx="6019800" cy="22642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ontent Placeholder 1"/>
          <p:cNvSpPr txBox="1">
            <a:spLocks/>
          </p:cNvSpPr>
          <p:nvPr/>
        </p:nvSpPr>
        <p:spPr bwMode="auto">
          <a:xfrm>
            <a:off x="914400" y="3962400"/>
            <a:ext cx="7772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400" b="0" kern="0" dirty="0">
                <a:solidFill>
                  <a:srgbClr val="000000"/>
                </a:solidFill>
              </a:rPr>
              <a:t>Benefits of Opt 3:</a:t>
            </a:r>
          </a:p>
          <a:p>
            <a:r>
              <a:rPr lang="en-US" altLang="zh-CN" sz="1400" b="0" kern="0" dirty="0">
                <a:solidFill>
                  <a:srgbClr val="000000"/>
                </a:solidFill>
              </a:rPr>
              <a:t>Each NPCA non-AP STA only maintain its own NPCA_TIMER, because non-AP STA will always switch back earlier to at the same time as AP;</a:t>
            </a:r>
          </a:p>
          <a:p>
            <a:r>
              <a:rPr lang="en-US" altLang="zh-CN" sz="1400" b="0" kern="0" dirty="0">
                <a:solidFill>
                  <a:srgbClr val="000000"/>
                </a:solidFill>
              </a:rPr>
              <a:t>AP may announce and update BSS Switch back delay to make it always the </a:t>
            </a:r>
            <a:r>
              <a:rPr lang="en-US" altLang="zh-CN" sz="1400" b="0" dirty="0" err="1">
                <a:solidFill>
                  <a:srgbClr val="000000"/>
                </a:solidFill>
              </a:rPr>
              <a:t>the</a:t>
            </a:r>
            <a:r>
              <a:rPr lang="en-US" altLang="zh-CN" sz="1400" b="0" dirty="0">
                <a:solidFill>
                  <a:srgbClr val="000000"/>
                </a:solidFill>
              </a:rPr>
              <a:t> largest switch back delay of the AP and all the enabled associated NPCA non-AP STAs, so AP always only need to maintain its single NPCA_TIMER</a:t>
            </a:r>
            <a:r>
              <a:rPr lang="en-US" altLang="zh-CN" sz="1400" b="0" kern="0" dirty="0">
                <a:solidFill>
                  <a:srgbClr val="000000"/>
                </a:solidFill>
              </a:rPr>
              <a:t>, or</a:t>
            </a:r>
          </a:p>
          <a:p>
            <a:r>
              <a:rPr lang="en-US" altLang="zh-CN" sz="1400" b="0" kern="0" dirty="0">
                <a:solidFill>
                  <a:srgbClr val="000000"/>
                </a:solidFill>
              </a:rPr>
              <a:t>AP can choose not update BSS Switch back delay, and additionally maintain NPCA_TIMER of few NPCA non-AP STAs with larger switch back delay than BSS switch back delay</a:t>
            </a:r>
            <a:r>
              <a:rPr lang="en-US" altLang="zh-CN" sz="1400" b="0" dirty="0">
                <a:solidFill>
                  <a:srgbClr val="000000"/>
                </a:solidFill>
              </a:rPr>
              <a:t>.</a:t>
            </a:r>
            <a:r>
              <a:rPr lang="en-US" altLang="zh-CN" sz="1400" b="0" kern="0" dirty="0">
                <a:solidFill>
                  <a:srgbClr val="000000"/>
                </a:solidFill>
              </a:rPr>
              <a:t> </a:t>
            </a: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990159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3581400"/>
          </a:xfrm>
        </p:spPr>
        <p:txBody>
          <a:bodyPr/>
          <a:lstStyle/>
          <a:p>
            <a:r>
              <a:rPr lang="en-US" sz="1800" dirty="0"/>
              <a:t>Current settings of NPCA_TIMER have some issues</a:t>
            </a:r>
          </a:p>
          <a:p>
            <a:pPr lvl="1"/>
            <a:r>
              <a:rPr lang="en-US" altLang="zh-CN" sz="1600" dirty="0"/>
              <a:t>can not be implemented for current setting 1: (NPCA_TIMER = REM_DUR - the largest of the switch back delays of the STA and its peers) </a:t>
            </a:r>
          </a:p>
          <a:p>
            <a:pPr lvl="1"/>
            <a:r>
              <a:rPr lang="en-US" altLang="zh-CN" sz="1600" dirty="0"/>
              <a:t>very complex for the schedule for current setting 2: (NPCA_TIMER = REM_DUR - the switch back delay of the STA) </a:t>
            </a:r>
          </a:p>
          <a:p>
            <a:pPr lvl="1"/>
            <a:endParaRPr lang="en-US" sz="1600" dirty="0"/>
          </a:p>
          <a:p>
            <a:r>
              <a:rPr lang="en-US" sz="1800" dirty="0"/>
              <a:t>Propose to use opt 3 to set NPCA_TIME, due to below benefits</a:t>
            </a:r>
          </a:p>
          <a:p>
            <a:pPr lvl="1"/>
            <a:r>
              <a:rPr lang="en-US" sz="1600" dirty="0"/>
              <a:t>NPCA non-AP STA only need to maintain single NPCA_TIMER</a:t>
            </a:r>
          </a:p>
          <a:p>
            <a:pPr lvl="1"/>
            <a:r>
              <a:rPr lang="en-US" sz="1600" dirty="0"/>
              <a:t>AP can only need to maintain single NPCA_TIMER, (may need to update BSS switch back delay), or</a:t>
            </a:r>
          </a:p>
          <a:p>
            <a:pPr lvl="1"/>
            <a:r>
              <a:rPr lang="en-US" sz="1600" dirty="0"/>
              <a:t>AP only additional maintain a few </a:t>
            </a:r>
            <a:r>
              <a:rPr lang="en-US" altLang="zh-CN" sz="1600" dirty="0">
                <a:solidFill>
                  <a:srgbClr val="000000"/>
                </a:solidFill>
              </a:rPr>
              <a:t>NPCA non-AP STAs’ NPCA_TIMER (instead of maintain all NPCA non-AP STAs’ NPCA_TIMER) without BSS switch back delay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112239</TotalTime>
  <Words>1481</Words>
  <Application>Microsoft Office PowerPoint</Application>
  <PresentationFormat>全屏显示(4:3)</PresentationFormat>
  <Paragraphs>120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Visio</vt:lpstr>
      <vt:lpstr>NPCA TIMER and NPCA Switch Back</vt:lpstr>
      <vt:lpstr>Introduction</vt:lpstr>
      <vt:lpstr>Current Setting 1</vt:lpstr>
      <vt:lpstr>Current Setting 2</vt:lpstr>
      <vt:lpstr>Proposed Opt 1</vt:lpstr>
      <vt:lpstr>Proposed Opt 2</vt:lpstr>
      <vt:lpstr>Proposed Opt 3</vt:lpstr>
      <vt:lpstr>Proposed Opt 3</vt:lpstr>
      <vt:lpstr>Summary</vt:lpstr>
      <vt:lpstr>SP 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2078</cp:revision>
  <cp:lastPrinted>1998-02-10T13:28:06Z</cp:lastPrinted>
  <dcterms:created xsi:type="dcterms:W3CDTF">2004-12-02T14:01:45Z</dcterms:created>
  <dcterms:modified xsi:type="dcterms:W3CDTF">2025-07-24T05:50:02Z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(3)L07xHmgWOgNTjzrBI5ilsknXWuDGJHTYQfNZS7fhtBwiZM7UlzTQcXgiWXvMhajRYoY25PGR
TXX2aatJS9RRaV1SPV67oOZ9YnJlhrLGUeJm8OYsxjeaj6QAe9xTasvp362/IdI7/n8ksVc/
p6Dc+O+joVsuSAKdfMon1boushGM9rpx2gpMsWihmxHCg/RAiMeRQszIHDWCSXpNLZbQLPkd
GTAn9DPd12NCnZqbKT</vt:lpwstr>
  </property>
  <property fmtid="{D5CDD505-2E9C-101B-9397-08002B2CF9AE}" pid="4" name="_2015_ms_pID_7253431">
    <vt:lpwstr>C88CMtS9vCQVkVUSQPk1crz1d4/+aCCVakXMfesOO6aJ2NX0UpJiTT
uI8FRg19H9+ZoUf9Xq6/6zAvgnUAzyvmTONyd84p0TdM6aG9cZzhrMPbPhg1057f7b2NHu9i
51Jp+WpI0rswYjFmgLQOwkViBvIC3xZM2n9CXogGhUBPKthxG1obZzx0FgDM5Vn2vuhhmfy7
TEpC1rwZKoUF42qhthgnGYPvBe9KrEonjFiz</vt:lpwstr>
  </property>
  <property fmtid="{D5CDD505-2E9C-101B-9397-08002B2CF9AE}" pid="5" name="_2015_ms_pID_7253432">
    <vt:lpwstr>4r8OSJyKuAHMC9WE+YadpMM=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1750242086</vt:lpwstr>
  </property>
</Properties>
</file>