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910" r:id="rId3"/>
    <p:sldId id="958" r:id="rId4"/>
    <p:sldId id="965" r:id="rId5"/>
    <p:sldId id="966" r:id="rId6"/>
    <p:sldId id="967" r:id="rId7"/>
    <p:sldId id="939" r:id="rId8"/>
    <p:sldId id="964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649" autoAdjust="0"/>
  </p:normalViewPr>
  <p:slideViewPr>
    <p:cSldViewPr>
      <p:cViewPr varScale="1">
        <p:scale>
          <a:sx n="97" d="100"/>
          <a:sy n="97" d="100"/>
        </p:scale>
        <p:origin x="34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-109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7/24/2025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</a:t>
            </a:r>
            <a:r>
              <a:rPr lang="en-US" altLang="en-US" sz="1800" b="1" dirty="0"/>
              <a:t>1168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CW And BO Discussion In P-EDCA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2025-07-24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451762"/>
              </p:ext>
            </p:extLst>
          </p:nvPr>
        </p:nvGraphicFramePr>
        <p:xfrm>
          <a:off x="1152525" y="2998720"/>
          <a:ext cx="7391400" cy="25394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Zhenpeng Shi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Kaidong</a:t>
                      </a:r>
                      <a:r>
                        <a:rPr lang="en-US" sz="1100" dirty="0"/>
                        <a:t>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P-EDCA is introduced in </a:t>
            </a:r>
            <a:r>
              <a:rPr lang="en-US" altLang="zh-CN" sz="1600" b="0" dirty="0" err="1">
                <a:solidFill>
                  <a:srgbClr val="000000"/>
                </a:solidFill>
              </a:rPr>
              <a:t>TGbn</a:t>
            </a:r>
            <a:r>
              <a:rPr lang="en-US" altLang="zh-CN" sz="1600" b="0" dirty="0">
                <a:solidFill>
                  <a:srgbClr val="000000"/>
                </a:solidFill>
              </a:rPr>
              <a:t> to reduce the access delay distribution tail for AC_VO traffic;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A P-EDCA STA may start a P-EDCA contention when QSRC[AC_VO] is equal or greater than P-EDCA QSRC threshold and PSRC[AC_VO] is not greater than P-EDCA PSRC threshold;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In P-EDCA contention, the EDCAF[AC_VO] shall initialize AIFSN, </a:t>
            </a:r>
            <a:r>
              <a:rPr lang="en-US" altLang="zh-CN" sz="1600" b="0" dirty="0" err="1">
                <a:solidFill>
                  <a:srgbClr val="000000"/>
                </a:solidFill>
              </a:rPr>
              <a:t>CWmin</a:t>
            </a:r>
            <a:r>
              <a:rPr lang="en-US" altLang="zh-CN" sz="1600" b="0" dirty="0">
                <a:solidFill>
                  <a:srgbClr val="000000"/>
                </a:solidFill>
              </a:rPr>
              <a:t> and </a:t>
            </a:r>
            <a:r>
              <a:rPr lang="en-US" altLang="zh-CN" sz="1600" b="0" dirty="0" err="1">
                <a:solidFill>
                  <a:srgbClr val="000000"/>
                </a:solidFill>
              </a:rPr>
              <a:t>CWmax</a:t>
            </a:r>
            <a:r>
              <a:rPr lang="en-US" altLang="zh-CN" sz="1600" b="0" dirty="0">
                <a:solidFill>
                  <a:srgbClr val="000000"/>
                </a:solidFill>
              </a:rPr>
              <a:t> with values of P-EDCA AIFSN, P-EDCA </a:t>
            </a:r>
            <a:r>
              <a:rPr lang="en-US" altLang="zh-CN" sz="1600" b="0" dirty="0" err="1">
                <a:solidFill>
                  <a:srgbClr val="000000"/>
                </a:solidFill>
              </a:rPr>
              <a:t>CWmin</a:t>
            </a:r>
            <a:r>
              <a:rPr lang="en-US" altLang="zh-CN" sz="1600" b="0" dirty="0">
                <a:solidFill>
                  <a:srgbClr val="000000"/>
                </a:solidFill>
              </a:rPr>
              <a:t> and P-EDCA </a:t>
            </a:r>
            <a:r>
              <a:rPr lang="en-US" altLang="zh-CN" sz="1600" b="0" dirty="0" err="1">
                <a:solidFill>
                  <a:srgbClr val="000000"/>
                </a:solidFill>
              </a:rPr>
              <a:t>CWmax</a:t>
            </a:r>
            <a:r>
              <a:rPr lang="en-US" altLang="zh-CN" sz="1600" b="0" dirty="0">
                <a:solidFill>
                  <a:srgbClr val="000000"/>
                </a:solidFill>
              </a:rPr>
              <a:t> respectively. CW[AC_VO] shall be initialized to P-EDCA </a:t>
            </a:r>
            <a:r>
              <a:rPr lang="en-US" altLang="zh-CN" sz="1600" b="0" dirty="0" err="1">
                <a:solidFill>
                  <a:srgbClr val="000000"/>
                </a:solidFill>
              </a:rPr>
              <a:t>CWmin</a:t>
            </a:r>
            <a:r>
              <a:rPr lang="en-US" altLang="zh-CN" sz="1600" b="0" dirty="0">
                <a:solidFill>
                  <a:srgbClr val="000000"/>
                </a:solidFill>
              </a:rPr>
              <a:t>, and set the </a:t>
            </a:r>
            <a:r>
              <a:rPr lang="en-US" altLang="zh-CN" sz="1600" b="0" dirty="0" err="1">
                <a:solidFill>
                  <a:srgbClr val="000000"/>
                </a:solidFill>
              </a:rPr>
              <a:t>backoff</a:t>
            </a:r>
            <a:r>
              <a:rPr lang="en-US" altLang="zh-CN" sz="1600" b="0" dirty="0">
                <a:solidFill>
                  <a:srgbClr val="000000"/>
                </a:solidFill>
              </a:rPr>
              <a:t> counter to an integer value randomly selection from 0 to CW[AC_VO];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A P-EDCA STA shall not attempt to start P-EDCA if one of below conditions matches</a:t>
            </a:r>
          </a:p>
          <a:p>
            <a:pPr lvl="1"/>
            <a:r>
              <a:rPr lang="en-US" altLang="zh-CN" sz="1200" b="0" dirty="0">
                <a:solidFill>
                  <a:srgbClr val="000000"/>
                </a:solidFill>
              </a:rPr>
              <a:t>that successfully delivered one or more pending MPDU through P-EDCA </a:t>
            </a:r>
            <a:r>
              <a:rPr lang="en-US" altLang="zh-CN" sz="1200" b="0" dirty="0" err="1">
                <a:solidFill>
                  <a:srgbClr val="000000"/>
                </a:solidFill>
              </a:rPr>
              <a:t>contion</a:t>
            </a:r>
            <a:r>
              <a:rPr lang="en-US" altLang="zh-CN" sz="1200" b="0" dirty="0">
                <a:solidFill>
                  <a:srgbClr val="000000"/>
                </a:solidFill>
              </a:rPr>
              <a:t>, or </a:t>
            </a:r>
          </a:p>
          <a:p>
            <a:pPr lvl="1"/>
            <a:r>
              <a:rPr lang="en-US" altLang="zh-CN" sz="1200" b="0" dirty="0">
                <a:solidFill>
                  <a:srgbClr val="000000"/>
                </a:solidFill>
              </a:rPr>
              <a:t>PSRC[AC_VO] reaches dot11PEDCAConsecutiveAttempt transmission attempts</a:t>
            </a:r>
          </a:p>
          <a:p>
            <a:r>
              <a:rPr lang="en-US" altLang="zh-CN" sz="1600" b="0" dirty="0"/>
              <a:t>The EDCAF[AC_VO] shall update the AIFSN, </a:t>
            </a:r>
            <a:r>
              <a:rPr lang="en-US" altLang="zh-CN" sz="1600" b="0" dirty="0" err="1"/>
              <a:t>CWmin</a:t>
            </a:r>
            <a:r>
              <a:rPr lang="en-US" altLang="zh-CN" sz="1600" b="0" dirty="0"/>
              <a:t>, and </a:t>
            </a:r>
            <a:r>
              <a:rPr lang="en-US" altLang="zh-CN" sz="1600" b="0" dirty="0" err="1"/>
              <a:t>CWmax</a:t>
            </a:r>
            <a:r>
              <a:rPr lang="en-US" altLang="zh-CN" sz="1600" b="0" dirty="0"/>
              <a:t> with the values in dot11EDCATable;</a:t>
            </a:r>
          </a:p>
          <a:p>
            <a:r>
              <a:rPr lang="en-US" altLang="zh-CN" sz="1600" b="0" dirty="0">
                <a:solidFill>
                  <a:srgbClr val="000000"/>
                </a:solidFill>
              </a:rPr>
              <a:t>For now, how to set the CW[AC_VO] and </a:t>
            </a:r>
            <a:r>
              <a:rPr lang="en-US" altLang="zh-CN" sz="1600" b="0" dirty="0" err="1">
                <a:solidFill>
                  <a:srgbClr val="000000"/>
                </a:solidFill>
              </a:rPr>
              <a:t>backoff</a:t>
            </a:r>
            <a:r>
              <a:rPr lang="en-US" altLang="zh-CN" sz="1600" b="0" dirty="0">
                <a:solidFill>
                  <a:srgbClr val="000000"/>
                </a:solidFill>
              </a:rPr>
              <a:t> counter is not defined yet.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971800"/>
          </a:xfrm>
        </p:spPr>
        <p:txBody>
          <a:bodyPr/>
          <a:lstStyle/>
          <a:p>
            <a:r>
              <a:rPr lang="en-US" altLang="zh-CN" sz="1600" b="0" dirty="0">
                <a:solidFill>
                  <a:srgbClr val="000000"/>
                </a:solidFill>
              </a:rPr>
              <a:t>If successfully transmitted an MPDU of AC_VO through P-EDCA contention, or PSRC[AC_VO] reaches dot11PEDCAConsecutiveAttempt transmission attempts then CW[AC_VO] shall be initialized to </a:t>
            </a:r>
            <a:r>
              <a:rPr lang="en-US" altLang="zh-CN" sz="1600" b="0" dirty="0" err="1">
                <a:solidFill>
                  <a:srgbClr val="C00000"/>
                </a:solidFill>
              </a:rPr>
              <a:t>CWmin</a:t>
            </a:r>
            <a:r>
              <a:rPr lang="en-US" altLang="zh-CN" sz="1600" b="0" dirty="0">
                <a:solidFill>
                  <a:srgbClr val="C00000"/>
                </a:solidFill>
              </a:rPr>
              <a:t>[AC_VO], </a:t>
            </a:r>
            <a:r>
              <a:rPr lang="en-US" altLang="zh-CN" sz="1600" b="0" dirty="0">
                <a:solidFill>
                  <a:srgbClr val="000000"/>
                </a:solidFill>
              </a:rPr>
              <a:t>and the EDCAF[AC_VO] shall set the </a:t>
            </a:r>
            <a:r>
              <a:rPr lang="en-US" altLang="zh-CN" sz="1600" b="0" dirty="0" err="1">
                <a:solidFill>
                  <a:srgbClr val="000000"/>
                </a:solidFill>
              </a:rPr>
              <a:t>backoff</a:t>
            </a:r>
            <a:r>
              <a:rPr lang="en-US" altLang="zh-CN" sz="1600" b="0" dirty="0">
                <a:solidFill>
                  <a:srgbClr val="000000"/>
                </a:solidFill>
              </a:rPr>
              <a:t> counter to an integer value chosen randomly with a uniform distribution taking values in the range 0 to CW[AC_VO].</a:t>
            </a: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r>
              <a:rPr lang="en-US" altLang="zh-CN" sz="1600" b="0" dirty="0">
                <a:solidFill>
                  <a:srgbClr val="000000"/>
                </a:solidFill>
              </a:rPr>
              <a:t>Cons of Option1: it is not good to set CW to </a:t>
            </a:r>
            <a:r>
              <a:rPr lang="en-US" altLang="zh-CN" sz="1600" b="0" dirty="0" err="1">
                <a:solidFill>
                  <a:srgbClr val="000000"/>
                </a:solidFill>
              </a:rPr>
              <a:t>CWmin</a:t>
            </a:r>
            <a:r>
              <a:rPr lang="en-US" altLang="zh-CN" sz="1600" b="0" dirty="0">
                <a:solidFill>
                  <a:srgbClr val="000000"/>
                </a:solidFill>
              </a:rPr>
              <a:t> after one or more consecutive failure transmission which may cause high collisions.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Option 1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039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971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If successfully transmitted an MPDU of AC_VO through P-EDCA contention, then CW[AC_VO] shall be initialized to </a:t>
            </a:r>
            <a:r>
              <a:rPr lang="en-US" altLang="zh-CN" sz="1600" dirty="0" err="1">
                <a:solidFill>
                  <a:srgbClr val="C00000"/>
                </a:solidFill>
                <a:ea typeface="+mn-ea"/>
                <a:cs typeface="+mn-cs"/>
              </a:rPr>
              <a:t>CWmin</a:t>
            </a:r>
            <a:r>
              <a:rPr lang="en-US" altLang="zh-CN" sz="1600" dirty="0">
                <a:solidFill>
                  <a:srgbClr val="C00000"/>
                </a:solidFill>
                <a:ea typeface="+mn-ea"/>
                <a:cs typeface="+mn-cs"/>
              </a:rPr>
              <a:t>[AC_VO]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, and the EDCAF[AC_VO] shall set the </a:t>
            </a:r>
            <a:r>
              <a:rPr lang="en-US" altLang="zh-CN" sz="1600" dirty="0" err="1">
                <a:solidFill>
                  <a:srgbClr val="000000"/>
                </a:solidFill>
                <a:ea typeface="+mn-ea"/>
                <a:cs typeface="+mn-cs"/>
              </a:rPr>
              <a:t>backoff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 counter to an integer value chosen randomly with a uniform distribution taking values in the range 0 to CW[AC_VO].</a:t>
            </a:r>
          </a:p>
          <a:p>
            <a:pPr marL="342900" lvl="1" indent="-342900">
              <a:buChar char="•"/>
            </a:pP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If PSRC[AC_VO] reaches dot11PEDCAConsecutiveAttempt transmission attempts, then CW[AC_VO] shall be initialized to the </a:t>
            </a:r>
            <a:r>
              <a:rPr lang="en-US" altLang="zh-CN" sz="1600" dirty="0">
                <a:solidFill>
                  <a:srgbClr val="C00000"/>
                </a:solidFill>
                <a:ea typeface="+mn-ea"/>
                <a:cs typeface="+mn-cs"/>
              </a:rPr>
              <a:t>2^n*</a:t>
            </a:r>
            <a:r>
              <a:rPr lang="en-US" altLang="zh-CN" sz="1600" dirty="0" err="1">
                <a:solidFill>
                  <a:srgbClr val="C00000"/>
                </a:solidFill>
                <a:ea typeface="+mn-ea"/>
                <a:cs typeface="+mn-cs"/>
              </a:rPr>
              <a:t>CWmin</a:t>
            </a:r>
            <a:r>
              <a:rPr lang="en-US" altLang="zh-CN" sz="1600" dirty="0">
                <a:solidFill>
                  <a:srgbClr val="C00000"/>
                </a:solidFill>
                <a:ea typeface="+mn-ea"/>
                <a:cs typeface="+mn-cs"/>
              </a:rPr>
              <a:t>[AC_VO]+1 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where n = dot11PEDCAConsecutiveAttempt, and the EDCAF[AC_VO] shall set the </a:t>
            </a:r>
            <a:r>
              <a:rPr lang="en-US" altLang="zh-CN" sz="1600" dirty="0" err="1">
                <a:solidFill>
                  <a:srgbClr val="000000"/>
                </a:solidFill>
                <a:ea typeface="+mn-ea"/>
                <a:cs typeface="+mn-cs"/>
              </a:rPr>
              <a:t>backoff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 counter to an integer value chosen randomly with a uniform distribution taking values in the range 0 to CW[AC_VO].</a:t>
            </a: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Option 2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76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971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If successfully transmitted an MPDU of AC_VO through P-EDCA contention, then CW[AC_VO] shall be initialized to </a:t>
            </a:r>
            <a:r>
              <a:rPr lang="en-US" altLang="zh-CN" sz="1600" dirty="0" err="1">
                <a:solidFill>
                  <a:srgbClr val="C00000"/>
                </a:solidFill>
                <a:ea typeface="+mn-ea"/>
                <a:cs typeface="+mn-cs"/>
              </a:rPr>
              <a:t>CWmin</a:t>
            </a:r>
            <a:r>
              <a:rPr lang="en-US" altLang="zh-CN" sz="1600" dirty="0">
                <a:solidFill>
                  <a:srgbClr val="C00000"/>
                </a:solidFill>
                <a:ea typeface="+mn-ea"/>
                <a:cs typeface="+mn-cs"/>
              </a:rPr>
              <a:t>[AC_VO]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, and the EDCAF[AC_VO] shall set the </a:t>
            </a:r>
            <a:r>
              <a:rPr lang="en-US" altLang="zh-CN" sz="1600" dirty="0" err="1">
                <a:solidFill>
                  <a:srgbClr val="000000"/>
                </a:solidFill>
                <a:ea typeface="+mn-ea"/>
                <a:cs typeface="+mn-cs"/>
              </a:rPr>
              <a:t>backoff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 counter to an integer value chosen randomly with a uniform distribution taking values in the range 0 to CW[AC_VO].</a:t>
            </a:r>
          </a:p>
          <a:p>
            <a:pPr marL="342900" lvl="1" indent="-342900">
              <a:buChar char="•"/>
            </a:pP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If PSRC[AC_VO] reaches dot11PEDCAConsecutiveAttempt transmission attempts, then CW[AC_VO] shall be initialized to the </a:t>
            </a:r>
            <a:r>
              <a:rPr lang="en-US" altLang="zh-CN" sz="1600" dirty="0">
                <a:solidFill>
                  <a:srgbClr val="C00000"/>
                </a:solidFill>
                <a:ea typeface="+mn-ea"/>
                <a:cs typeface="+mn-cs"/>
              </a:rPr>
              <a:t>2^n*P-EDCA CWmin+1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 where n = dot11PEDCAConsecutiveAttempt, and the EDCAF[AC_VO] shall set the </a:t>
            </a:r>
            <a:r>
              <a:rPr lang="en-US" altLang="zh-CN" sz="1600" dirty="0" err="1">
                <a:solidFill>
                  <a:srgbClr val="000000"/>
                </a:solidFill>
                <a:ea typeface="+mn-ea"/>
                <a:cs typeface="+mn-cs"/>
              </a:rPr>
              <a:t>backoff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 counter to an integer value chosen randomly with a uniform distribution taking values in the range 0 to CW[AC_VO].</a:t>
            </a: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Option 3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1228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9718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If successfully transmitted an MPDU of AC_VO through P-EDCA contention, then CW[AC_VO] shall be initialized to </a:t>
            </a:r>
            <a:r>
              <a:rPr lang="en-US" altLang="zh-CN" sz="1600" dirty="0" err="1">
                <a:solidFill>
                  <a:srgbClr val="000000"/>
                </a:solidFill>
                <a:ea typeface="+mn-ea"/>
                <a:cs typeface="+mn-cs"/>
              </a:rPr>
              <a:t>CWmin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[AC_VO], and the EDCAF[AC_VO] shall set the </a:t>
            </a:r>
            <a:r>
              <a:rPr lang="en-US" altLang="zh-CN" sz="1600" dirty="0" err="1">
                <a:solidFill>
                  <a:srgbClr val="000000"/>
                </a:solidFill>
                <a:ea typeface="+mn-ea"/>
                <a:cs typeface="+mn-cs"/>
              </a:rPr>
              <a:t>backoff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 counter to an integer value chosen randomly with a uniform distribution taking values in the range 0 to CW[AC_VO].</a:t>
            </a:r>
          </a:p>
          <a:p>
            <a:pPr marL="342900" lvl="1" indent="-342900">
              <a:buChar char="•"/>
            </a:pP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If PSRC[AC_VO] reaches dot11PEDCAConsecutiveAttempt transmission attempts, then CW[AC_VO] shall be initialized to the </a:t>
            </a:r>
            <a:r>
              <a:rPr lang="en-US" altLang="zh-CN" sz="1600" dirty="0">
                <a:solidFill>
                  <a:srgbClr val="C00000"/>
                </a:solidFill>
                <a:ea typeface="+mn-ea"/>
                <a:cs typeface="+mn-cs"/>
              </a:rPr>
              <a:t>2*CW[AC_VO]+1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, and the EDCAF[AC_VO] shall set the </a:t>
            </a:r>
            <a:r>
              <a:rPr lang="en-US" altLang="zh-CN" sz="1600" dirty="0" err="1">
                <a:solidFill>
                  <a:srgbClr val="000000"/>
                </a:solidFill>
                <a:ea typeface="+mn-ea"/>
                <a:cs typeface="+mn-cs"/>
              </a:rPr>
              <a:t>backoff</a:t>
            </a:r>
            <a:r>
              <a:rPr lang="en-US" altLang="zh-CN" sz="1600" dirty="0">
                <a:solidFill>
                  <a:srgbClr val="000000"/>
                </a:solidFill>
                <a:ea typeface="+mn-ea"/>
                <a:cs typeface="+mn-cs"/>
              </a:rPr>
              <a:t> counter to an integer value chosen randomly with a uniform distribution taking values in the range 0 to CW[AC_VO].</a:t>
            </a:r>
          </a:p>
          <a:p>
            <a:endParaRPr lang="en-US" altLang="zh-CN" sz="16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Option 4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9181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447800"/>
          </a:xfrm>
        </p:spPr>
        <p:txBody>
          <a:bodyPr/>
          <a:lstStyle/>
          <a:p>
            <a:r>
              <a:rPr lang="en-US" sz="2000" dirty="0"/>
              <a:t>When a P-EDCA STA switches from P-EDCA contention to EDCA contention, how to set CW[AC_VO] and </a:t>
            </a:r>
            <a:r>
              <a:rPr lang="en-US" sz="2000" dirty="0" err="1"/>
              <a:t>backoff</a:t>
            </a:r>
            <a:r>
              <a:rPr lang="en-US" sz="2000" dirty="0"/>
              <a:t> counter is not defined yet;</a:t>
            </a:r>
          </a:p>
          <a:p>
            <a:r>
              <a:rPr lang="en-US" sz="2000" dirty="0"/>
              <a:t>Several options are provided, and prefer to have different CW[AC_VO] setting due to successfully transmission or consecutive failures in P-EDCA contention; </a:t>
            </a:r>
          </a:p>
          <a:p>
            <a:pPr lvl="1"/>
            <a:r>
              <a:rPr lang="en-US" sz="1600" dirty="0"/>
              <a:t>i.e. prefer one option from Opt 2 - Opt 4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390915"/>
              </p:ext>
            </p:extLst>
          </p:nvPr>
        </p:nvGraphicFramePr>
        <p:xfrm>
          <a:off x="990600" y="4274820"/>
          <a:ext cx="7315200" cy="1478855"/>
        </p:xfrm>
        <a:graphic>
          <a:graphicData uri="http://schemas.openxmlformats.org/drawingml/2006/table">
            <a:tbl>
              <a:tblPr firstRow="1" firstCol="1" bandRow="1"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CW[AC_VO]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i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Backoff</a:t>
                      </a:r>
                      <a:r>
                        <a:rPr lang="en-US" altLang="zh-CN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counter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i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Successful 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chemeClr val="tx1"/>
                          </a:solidFill>
                          <a:ea typeface="+mn-ea"/>
                          <a:cs typeface="+mn-cs"/>
                        </a:rPr>
                        <a:t>PSRC[AC_VO] reaches dot11PEDCAConsecutiveAttempt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i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Opt 1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altLang="zh-CN" sz="105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CWmin</a:t>
                      </a:r>
                      <a:r>
                        <a:rPr lang="en-US" altLang="zh-CN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[AC_VO]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CWmin</a:t>
                      </a:r>
                      <a:r>
                        <a:rPr lang="en-US" altLang="zh-CN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[AC_VO]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Randomly selected from [0, CW[AC_VO]]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Opt 2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chemeClr val="tx1"/>
                          </a:solidFill>
                          <a:ea typeface="+mn-ea"/>
                          <a:cs typeface="+mn-cs"/>
                        </a:rPr>
                        <a:t>2^n*</a:t>
                      </a:r>
                      <a:r>
                        <a:rPr lang="en-US" altLang="zh-CN" sz="1050" dirty="0" err="1">
                          <a:solidFill>
                            <a:schemeClr val="tx1"/>
                          </a:solidFill>
                          <a:ea typeface="+mn-ea"/>
                          <a:cs typeface="+mn-cs"/>
                        </a:rPr>
                        <a:t>CWmin</a:t>
                      </a:r>
                      <a:r>
                        <a:rPr lang="en-US" altLang="zh-CN" sz="1050" dirty="0">
                          <a:solidFill>
                            <a:schemeClr val="tx1"/>
                          </a:solidFill>
                          <a:ea typeface="+mn-ea"/>
                          <a:cs typeface="+mn-cs"/>
                        </a:rPr>
                        <a:t>[AC_VO]+1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Opt 3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chemeClr val="tx1"/>
                          </a:solidFill>
                          <a:ea typeface="+mn-ea"/>
                          <a:cs typeface="+mn-cs"/>
                        </a:rPr>
                        <a:t>2^n*P-EDCA </a:t>
                      </a:r>
                      <a:r>
                        <a:rPr lang="en-US" altLang="zh-CN" sz="1050" dirty="0" err="1">
                          <a:solidFill>
                            <a:schemeClr val="tx1"/>
                          </a:solidFill>
                          <a:ea typeface="+mn-ea"/>
                          <a:cs typeface="+mn-cs"/>
                        </a:rPr>
                        <a:t>CWmin</a:t>
                      </a:r>
                      <a:r>
                        <a:rPr lang="en-US" altLang="zh-CN" sz="1050" dirty="0">
                          <a:solidFill>
                            <a:schemeClr val="tx1"/>
                          </a:solidFill>
                          <a:ea typeface="+mn-ea"/>
                          <a:cs typeface="+mn-cs"/>
                        </a:rPr>
                        <a:t>[AC_VO]+1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Opt 4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chemeClr val="tx1"/>
                          </a:solidFill>
                          <a:ea typeface="+mn-ea"/>
                          <a:cs typeface="+mn-cs"/>
                        </a:rPr>
                        <a:t>2*CW[AC_VO]+1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Note: n = </a:t>
                      </a:r>
                      <a:r>
                        <a:rPr lang="en-US" altLang="zh-CN" sz="1050" dirty="0">
                          <a:solidFill>
                            <a:schemeClr val="tx1"/>
                          </a:solidFill>
                          <a:ea typeface="+mn-ea"/>
                          <a:cs typeface="+mn-cs"/>
                        </a:rPr>
                        <a:t>dot11PEDCAConsecutiveAttempt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altLang="zh-CN" sz="2000" dirty="0"/>
              <a:t>Do you agree to add following CW[AC_VO] and </a:t>
            </a:r>
            <a:r>
              <a:rPr lang="en-US" altLang="zh-CN" sz="2000" dirty="0" err="1"/>
              <a:t>backoff</a:t>
            </a:r>
            <a:r>
              <a:rPr lang="en-US" altLang="zh-CN" sz="2000" dirty="0"/>
              <a:t> counter setting rules for a P-EDCA STA?</a:t>
            </a:r>
          </a:p>
          <a:p>
            <a:pPr marL="685800" lvl="2" indent="-342900">
              <a:buFont typeface="Times New Roman" panose="02020603050405020304" pitchFamily="18" charset="0"/>
              <a:buChar char="―"/>
            </a:pPr>
            <a:r>
              <a:rPr lang="en-US" altLang="zh-CN" sz="1400" dirty="0">
                <a:solidFill>
                  <a:srgbClr val="000000"/>
                </a:solidFill>
              </a:rPr>
              <a:t>If successfully transmitted an MPDU of AC_VO through P-EDCA contention, then CW[AC_VO] shall be initialized to </a:t>
            </a:r>
            <a:r>
              <a:rPr lang="en-US" altLang="zh-CN" sz="1400" dirty="0" err="1">
                <a:solidFill>
                  <a:srgbClr val="C00000"/>
                </a:solidFill>
              </a:rPr>
              <a:t>CWmin</a:t>
            </a:r>
            <a:r>
              <a:rPr lang="en-US" altLang="zh-CN" sz="1400" dirty="0">
                <a:solidFill>
                  <a:srgbClr val="C00000"/>
                </a:solidFill>
              </a:rPr>
              <a:t>[AC_VO]</a:t>
            </a:r>
            <a:r>
              <a:rPr lang="en-US" altLang="zh-CN" sz="1400" dirty="0">
                <a:solidFill>
                  <a:srgbClr val="000000"/>
                </a:solidFill>
              </a:rPr>
              <a:t>, and the EDCAF[AC_VO] shall set the </a:t>
            </a:r>
            <a:r>
              <a:rPr lang="en-US" altLang="zh-CN" sz="1400" dirty="0" err="1">
                <a:solidFill>
                  <a:srgbClr val="000000"/>
                </a:solidFill>
              </a:rPr>
              <a:t>backoff</a:t>
            </a:r>
            <a:r>
              <a:rPr lang="en-US" altLang="zh-CN" sz="1400" dirty="0">
                <a:solidFill>
                  <a:srgbClr val="000000"/>
                </a:solidFill>
              </a:rPr>
              <a:t> counter to an integer value chosen randomly with a uniform distribution taking values in the range 0 to CW[AC_VO].</a:t>
            </a:r>
          </a:p>
          <a:p>
            <a:pPr marL="685800" lvl="2" indent="-342900">
              <a:buFont typeface="Times New Roman" panose="02020603050405020304" pitchFamily="18" charset="0"/>
              <a:buChar char="―"/>
            </a:pPr>
            <a:r>
              <a:rPr lang="en-US" altLang="zh-CN" sz="1400" dirty="0">
                <a:solidFill>
                  <a:srgbClr val="000000"/>
                </a:solidFill>
              </a:rPr>
              <a:t>If PSRC[AC_VO] reaches dot11PEDCAConsecutiveAttempt transmission attempts, then CW[AC_VO] shall be initialized to the </a:t>
            </a:r>
            <a:r>
              <a:rPr lang="en-US" altLang="zh-CN" sz="1400" dirty="0">
                <a:solidFill>
                  <a:srgbClr val="C00000"/>
                </a:solidFill>
              </a:rPr>
              <a:t>&lt;the option that the group could reach consensus&gt;</a:t>
            </a:r>
            <a:r>
              <a:rPr lang="en-US" altLang="zh-CN" sz="1400" dirty="0">
                <a:solidFill>
                  <a:srgbClr val="000000"/>
                </a:solidFill>
              </a:rPr>
              <a:t>, and the EDCAF[AC_VO] shall set the </a:t>
            </a:r>
            <a:r>
              <a:rPr lang="en-US" altLang="zh-CN" sz="1400" dirty="0" err="1">
                <a:solidFill>
                  <a:srgbClr val="000000"/>
                </a:solidFill>
              </a:rPr>
              <a:t>backoff</a:t>
            </a:r>
            <a:r>
              <a:rPr lang="en-US" altLang="zh-CN" sz="1400" dirty="0">
                <a:solidFill>
                  <a:srgbClr val="000000"/>
                </a:solidFill>
              </a:rPr>
              <a:t> counter to an integer value chosen randomly with a uniform distribution taking values in the range 0 to CW[AC_VO].</a:t>
            </a:r>
          </a:p>
          <a:p>
            <a:pPr lvl="1"/>
            <a:endParaRPr lang="en-US" altLang="zh-CN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1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altLang="en-US" dirty="0"/>
              <a:t>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79342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112073</TotalTime>
  <Words>1176</Words>
  <Application>Microsoft Office PowerPoint</Application>
  <PresentationFormat>全屏显示(4:3)</PresentationFormat>
  <Paragraphs>95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CW And BO Discussion In P-EDCA</vt:lpstr>
      <vt:lpstr>Introduction</vt:lpstr>
      <vt:lpstr>Option 1</vt:lpstr>
      <vt:lpstr>Option 2</vt:lpstr>
      <vt:lpstr>Option 3</vt:lpstr>
      <vt:lpstr>Option 4</vt:lpstr>
      <vt:lpstr>Summary</vt:lpstr>
      <vt:lpstr>SP 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2062</cp:revision>
  <cp:lastPrinted>1998-02-10T13:28:06Z</cp:lastPrinted>
  <dcterms:created xsi:type="dcterms:W3CDTF">2004-12-02T14:01:45Z</dcterms:created>
  <dcterms:modified xsi:type="dcterms:W3CDTF">2025-07-24T05:52:59Z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(3)L07xHmgWOgNTjzrBI5ilsknXWuDGJHTYQfNZS7fhtBwiZM7UlzTQcXgiWXvMhajRYoY25PGR
TXX2aatJS9RRaV1SPV67oOZ9YnJlhrLGUeJm8OYsxjeaj6QAe9xTasvp362/IdI7/n8ksVc/
p6Dc+O+joVsuSAKdfMon1boushGM9rpx2gpMsWihmxHCg/RAiMeRQszIHDWCSXpNLZbQLPkd
GTAn9DPd12NCnZqbKT</vt:lpwstr>
  </property>
  <property fmtid="{D5CDD505-2E9C-101B-9397-08002B2CF9AE}" pid="4" name="_2015_ms_pID_7253431">
    <vt:lpwstr>C88CMtS9vCQVkVUSQPk1crz1d4/+aCCVakXMfesOO6aJ2NX0UpJiTT
uI8FRg19H9+ZoUf9Xq6/6zAvgnUAzyvmTONyd84p0TdM6aG9cZzhrMPbPhg1057f7b2NHu9i
51Jp+WpI0rswYjFmgLQOwkViBvIC3xZM2n9CXogGhUBPKthxG1obZzx0FgDM5Vn2vuhhmfy7
TEpC1rwZKoUF42qhthgnGYPvBe9KrEonjFiz</vt:lpwstr>
  </property>
  <property fmtid="{D5CDD505-2E9C-101B-9397-08002B2CF9AE}" pid="5" name="_2015_ms_pID_7253432">
    <vt:lpwstr>4r8OSJyKuAHMC9WE+YadpMM=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1750242086</vt:lpwstr>
  </property>
</Properties>
</file>