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6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>
      <p:cViewPr varScale="1">
        <p:scale>
          <a:sx n="90" d="100"/>
          <a:sy n="90" d="100"/>
        </p:scale>
        <p:origin x="84" y="18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84F3702-54BA-D93E-8C78-E9692AA48E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B63C31D-BAF4-3158-4D33-6416B3232F01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2C14A5D-8A03-465D-A78E-41F2402AECB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D2C89B7-670E-D547-9609-7393E7026A1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E91E8A1-71D8-ED4D-A011-EC9B475FBF5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36DB3AE9-9CC6-5CAE-713F-334918234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34AAA16D-BC4D-1282-35BD-4F9932F99D32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69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76A5261-121F-7552-1F9A-98FD539E7E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F39250C-097E-AF2E-D5CA-5775D48D455C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1806E2A-E1D5-D9E9-A380-0A00CB574241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CC10483-2D62-35A4-5820-66225E51329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331EB34-311B-0D53-0B57-056F9F20B2E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14D28652-E0C5-1006-5F4E-17CE8E0B04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0B2B0FC1-1C96-38F4-9098-233F63BC9F31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0460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BF2DADA-F072-6F3C-B4C3-46A687B2E2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A1C7506-A53E-2E80-AA94-6ED68039601E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E763C65-F339-C7BF-3C3C-B784830B088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F022632-8314-1413-ADDB-3CBAF2B35B8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D2E5510E-1CA8-584F-FB72-AC00AA1D68E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9FAF9522-2CC6-A9F3-A141-E189597A7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6A7E76B9-D0D9-67CD-8164-79D5FD786C31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176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D5CAED8-7723-1D01-4320-F5BD3BDAA9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7F3127E-7FD4-5164-A8AD-6ADAF1CF5570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1A64CAB-A39F-3B2C-DD7A-167D29F6FA14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EAF9725-796F-FE98-F629-A5EEF68929AD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F8FDBA9-10E6-1F17-C854-85512D2BA06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9BF40D71-934E-6ECA-DA28-3F8B24C21E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DCA8830A-4E4D-3E65-6418-93BF8793B9E4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9591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F0EE9C9-C8C6-BF05-A5D4-CC49D5536A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24BAD2B-8750-8362-7C52-AA4E9DB77875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3AC98F7-2D7B-CBF1-0966-87BA58DCC84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9E9B053-5427-5CA8-205B-FACCB795ADFB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59BEB3A-EBAF-BD17-9B42-3DEC93E2674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314B2BB0-E783-57D5-414A-F2EE4FEFC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F00AB0B5-A85D-E598-D0D4-1C9D5F8E7A08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8193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Hui Che, Ruijie Networks Co., Ltd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Hui Che, Ruijie Networks Co., Ltd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Hui Che, Ruijie Networks Co., Ltd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Hui Che, Ruijie Networks Co., Ltd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Hui Che, Ruijie Networks Co., Ltd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Hui Che, Ruijie Networks Co., Ltd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Hui Che, Ruijie Networks Co., Ltd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Hui Che, Ruijie Networks Co., Ltd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Hui Che, Ruijie Networks Co., Ltd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Hui Che, Ruijie Networks Co., Ltd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802.11-25/1152r0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606231"/>
              </p:ext>
            </p:extLst>
          </p:nvPr>
        </p:nvGraphicFramePr>
        <p:xfrm>
          <a:off x="1086836" y="2887258"/>
          <a:ext cx="9897495" cy="20539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9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94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9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94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794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4534"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Name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Affiliations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Address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Phone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email</a:t>
                      </a:r>
                      <a:endParaRPr lang="zh-CN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r>
                        <a:rPr lang="en-US" altLang="zh-CN" sz="1400" dirty="0" err="1">
                          <a:latin typeface="+mn-lt"/>
                        </a:rPr>
                        <a:t>Hui</a:t>
                      </a:r>
                      <a:r>
                        <a:rPr lang="en-US" altLang="zh-CN" sz="1400" baseline="0" dirty="0">
                          <a:latin typeface="+mn-lt"/>
                        </a:rPr>
                        <a:t> </a:t>
                      </a:r>
                      <a:r>
                        <a:rPr lang="en-US" altLang="zh-CN" sz="1400" baseline="0" dirty="0" err="1">
                          <a:latin typeface="+mn-lt"/>
                        </a:rPr>
                        <a:t>Che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>
                          <a:latin typeface="+mn-lt"/>
                        </a:rPr>
                        <a:t>Ruijie</a:t>
                      </a:r>
                      <a:r>
                        <a:rPr lang="en-US" altLang="zh-CN" sz="1200" dirty="0">
                          <a:latin typeface="+mn-lt"/>
                        </a:rPr>
                        <a:t> Networks Co., Ltd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+mn-lt"/>
                        </a:rPr>
                        <a:t>chehui@ruijie.com.cn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r>
                        <a:rPr lang="en-US" altLang="zh-CN" sz="1400" dirty="0" err="1">
                          <a:latin typeface="+mn-lt"/>
                        </a:rPr>
                        <a:t>Fachang</a:t>
                      </a:r>
                      <a:r>
                        <a:rPr lang="en-US" altLang="zh-CN" sz="1400" dirty="0">
                          <a:latin typeface="+mn-lt"/>
                        </a:rPr>
                        <a:t> Guo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+mn-lt"/>
                        </a:rPr>
                        <a:t>Ruijie</a:t>
                      </a:r>
                      <a:r>
                        <a:rPr lang="en-US" altLang="zh-CN" sz="1200" dirty="0">
                          <a:latin typeface="+mn-lt"/>
                        </a:rPr>
                        <a:t> Networks Co., Ltd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r>
                        <a:rPr lang="en-US" altLang="zh-CN" sz="1400" dirty="0" err="1">
                          <a:latin typeface="+mn-lt"/>
                        </a:rPr>
                        <a:t>LongLong</a:t>
                      </a:r>
                      <a:r>
                        <a:rPr lang="en-US" altLang="zh-CN" sz="1400" dirty="0">
                          <a:latin typeface="+mn-lt"/>
                        </a:rPr>
                        <a:t> Hong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+mn-lt"/>
                        </a:rPr>
                        <a:t>Ruijie</a:t>
                      </a:r>
                      <a:r>
                        <a:rPr lang="en-US" altLang="zh-CN" sz="1200" dirty="0">
                          <a:latin typeface="+mn-lt"/>
                        </a:rPr>
                        <a:t> Networks Co., Ltd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+mn-lt"/>
                        </a:rPr>
                        <a:t>Hang Yang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+mn-lt"/>
                        </a:rPr>
                        <a:t>Ruijie</a:t>
                      </a:r>
                      <a:r>
                        <a:rPr lang="en-US" altLang="zh-CN" sz="1200" dirty="0">
                          <a:latin typeface="+mn-lt"/>
                        </a:rPr>
                        <a:t> Networks Co., Ltd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+mn-lt"/>
                        </a:rPr>
                        <a:t>Yuqing Zheng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+mn-lt"/>
                        </a:rPr>
                        <a:t>Ruijie</a:t>
                      </a:r>
                      <a:r>
                        <a:rPr lang="en-US" altLang="zh-CN" sz="1200" dirty="0">
                          <a:latin typeface="+mn-lt"/>
                        </a:rPr>
                        <a:t> Networks Co., Ltd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Dynamic Decision Mechanism for NPCA Switch-Back in OBSS TXOP Early Termination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7116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 Che, Ruijie Networks Co., Ltd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436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Hui Che, Ruijie Networks Co.,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2025</a:t>
            </a:r>
            <a:endParaRPr lang="en-GB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FBC91434-3699-37C0-176B-6CF2462174D1}"/>
              </a:ext>
            </a:extLst>
          </p:cNvPr>
          <p:cNvSpPr txBox="1"/>
          <p:nvPr/>
        </p:nvSpPr>
        <p:spPr>
          <a:xfrm>
            <a:off x="914401" y="1844824"/>
            <a:ext cx="10361084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p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>
                <a:solidFill>
                  <a:schemeClr val="tx1"/>
                </a:solidFill>
              </a:rPr>
              <a:t>Background: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>
                <a:solidFill>
                  <a:schemeClr val="tx1"/>
                </a:solidFill>
              </a:rPr>
              <a:t>NPCA mechanisms (802.11bn) define switch conditions to NPCA channel but lack robust solutions for switch-back during dynamic OBSS TXOP changes.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p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>
                <a:solidFill>
                  <a:schemeClr val="tx1"/>
                </a:solidFill>
              </a:rPr>
              <a:t>Problem: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>
                <a:solidFill>
                  <a:schemeClr val="tx1"/>
                </a:solidFill>
              </a:rPr>
              <a:t>Existing methods (</a:t>
            </a:r>
            <a:r>
              <a:rPr lang="en-US" altLang="zh-CN" sz="2000" dirty="0">
                <a:solidFill>
                  <a:schemeClr val="tx1"/>
                </a:solidFill>
              </a:rPr>
              <a:t>M</a:t>
            </a:r>
            <a:r>
              <a:rPr lang="en-GB" altLang="zh-CN" sz="2000" dirty="0">
                <a:solidFill>
                  <a:schemeClr val="tx1"/>
                </a:solidFill>
              </a:rPr>
              <a:t>AP coordination) fail when: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>
                <a:solidFill>
                  <a:schemeClr val="tx1"/>
                </a:solidFill>
              </a:rPr>
              <a:t>OBSS TXOP ends early, causing inaccurate switch-back timing;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>
                <a:solidFill>
                  <a:schemeClr val="tx1"/>
                </a:solidFill>
              </a:rPr>
              <a:t>AP/STA face different OBSS interference sources.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p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>
                <a:solidFill>
                  <a:schemeClr val="tx1"/>
                </a:solidFill>
              </a:rPr>
              <a:t>Proposal: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>
                <a:solidFill>
                  <a:schemeClr val="tx1"/>
                </a:solidFill>
              </a:rPr>
              <a:t>AP MLD </a:t>
            </a:r>
            <a:r>
              <a:rPr lang="en-US" altLang="zh-CN" sz="2000" dirty="0">
                <a:solidFill>
                  <a:schemeClr val="tx1"/>
                </a:solidFill>
              </a:rPr>
              <a:t>use</a:t>
            </a:r>
            <a:r>
              <a:rPr lang="en-GB" altLang="zh-CN" sz="2000" dirty="0">
                <a:solidFill>
                  <a:schemeClr val="tx1"/>
                </a:solidFill>
              </a:rPr>
              <a:t>s multi-link to dynamically decide switch-back timing, reducing invalid TXOPs.</a:t>
            </a:r>
          </a:p>
          <a:p>
            <a:endParaRPr lang="zh-CN" alt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077806-EBC2-ADE4-7D4A-49C6E6D6C7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06F6421C-DA16-95B7-C822-904998AF62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NPCA Background &amp; Gaps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57715A-1587-7C77-C1EB-8F837B03DF6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550CC1-4A52-3ECB-3902-EA089D27B41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Hui Che, Ruijie Networks Co., Ltd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5375FB-204E-B25A-C2A7-6E57E4610A0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2025</a:t>
            </a:r>
            <a:endParaRPr lang="en-GB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60634AB1-A3D1-9A50-728D-AF0110EE5BA2}"/>
              </a:ext>
            </a:extLst>
          </p:cNvPr>
          <p:cNvSpPr txBox="1"/>
          <p:nvPr/>
        </p:nvSpPr>
        <p:spPr>
          <a:xfrm>
            <a:off x="914401" y="1844824"/>
            <a:ext cx="1036108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p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>
                <a:solidFill>
                  <a:schemeClr val="tx1"/>
                </a:solidFill>
              </a:rPr>
              <a:t>Current NPCA Framework (802.11bn):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>
                <a:solidFill>
                  <a:schemeClr val="tx1"/>
                </a:solidFill>
              </a:rPr>
              <a:t>Switch to NPCA: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>
                <a:solidFill>
                  <a:schemeClr val="tx1"/>
                </a:solidFill>
              </a:rPr>
              <a:t>Triggered by OBSS interference (bandwidth, duration, TA info).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>
                <a:solidFill>
                  <a:schemeClr val="tx1"/>
                </a:solidFill>
              </a:rPr>
              <a:t>Switch-Back Rules: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>
                <a:solidFill>
                  <a:schemeClr val="tx1"/>
                </a:solidFill>
              </a:rPr>
              <a:t>Motion #124: Defines NPCA switch/swich-back delays (0–25</a:t>
            </a:r>
            <a:r>
              <a:rPr lang="en-US" altLang="zh-CN" sz="2000" dirty="0">
                <a:solidFill>
                  <a:schemeClr val="tx1"/>
                </a:solidFill>
              </a:rPr>
              <a:t>2</a:t>
            </a:r>
            <a:r>
              <a:rPr lang="en-GB" altLang="zh-CN" sz="2000" dirty="0">
                <a:solidFill>
                  <a:schemeClr val="tx1"/>
                </a:solidFill>
              </a:rPr>
              <a:t> </a:t>
            </a:r>
            <a:r>
              <a:rPr lang="el-GR" altLang="zh-CN" sz="2000" dirty="0">
                <a:solidFill>
                  <a:schemeClr val="tx1"/>
                </a:solidFill>
              </a:rPr>
              <a:t>μ</a:t>
            </a:r>
            <a:r>
              <a:rPr lang="en-GB" altLang="zh-CN" sz="2000" dirty="0">
                <a:solidFill>
                  <a:schemeClr val="tx1"/>
                </a:solidFill>
              </a:rPr>
              <a:t>s, 4 </a:t>
            </a:r>
            <a:r>
              <a:rPr lang="el-GR" altLang="zh-CN" sz="2000" dirty="0">
                <a:solidFill>
                  <a:schemeClr val="tx1"/>
                </a:solidFill>
              </a:rPr>
              <a:t>μ</a:t>
            </a:r>
            <a:r>
              <a:rPr lang="en-GB" altLang="zh-CN" sz="2000" dirty="0">
                <a:solidFill>
                  <a:schemeClr val="tx1"/>
                </a:solidFill>
              </a:rPr>
              <a:t>s resolution).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>
                <a:solidFill>
                  <a:schemeClr val="tx1"/>
                </a:solidFill>
              </a:rPr>
              <a:t>Motion #126: Resets CW_NPCA[AC] and BO_NPCA when switching to NPCA channel.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p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>
                <a:solidFill>
                  <a:schemeClr val="tx1"/>
                </a:solidFill>
              </a:rPr>
              <a:t>Identified Gaps: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>
                <a:solidFill>
                  <a:schemeClr val="tx1"/>
                </a:solidFill>
              </a:rPr>
              <a:t>OBSS TXOP Early Termination: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>
                <a:solidFill>
                  <a:schemeClr val="tx1"/>
                </a:solidFill>
              </a:rPr>
              <a:t>AP/STA on NPCA channel miss PCH OBSS TXOP end → non-NPCA nodes initiate invalid TXOPs.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>
                <a:solidFill>
                  <a:schemeClr val="tx1"/>
                </a:solidFill>
              </a:rPr>
              <a:t>Diverse OBSS Interference: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>
                <a:solidFill>
                  <a:schemeClr val="tx1"/>
                </a:solidFill>
              </a:rPr>
              <a:t>AP and STA may switch due to different OBSS sources → existing coordination method fails.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969000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31D508-4559-24EE-ABD4-19E4233012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D2537FCD-6063-ADF2-6C6B-2CF00FE91B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Proposed Dynamic Decision Mechanism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FC84B-6AB7-06E1-0EF5-2FAF3937CF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9B1E91-A4E9-5CBA-AF07-32309890E3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Hui Che, Ruijie Networks Co., Ltd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F1CA4-AF00-0F8F-D3EA-C9A395B6603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2025</a:t>
            </a:r>
            <a:endParaRPr lang="en-GB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2F3FF7D3-6A97-DF11-9DCC-E90273470740}"/>
              </a:ext>
            </a:extLst>
          </p:cNvPr>
          <p:cNvSpPr txBox="1"/>
          <p:nvPr/>
        </p:nvSpPr>
        <p:spPr>
          <a:xfrm>
            <a:off x="914401" y="1844824"/>
            <a:ext cx="1036108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p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solidFill>
                  <a:schemeClr val="tx1"/>
                </a:solidFill>
              </a:rPr>
              <a:t>Core Idea: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solidFill>
                  <a:schemeClr val="tx1"/>
                </a:solidFill>
              </a:rPr>
              <a:t>AP MLD uses multi-link to detect OBSS TXOP early termination and optimize switch-back timing.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p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solidFill>
                  <a:schemeClr val="tx1"/>
                </a:solidFill>
              </a:rPr>
              <a:t>Key Components: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solidFill>
                  <a:schemeClr val="tx1"/>
                </a:solidFill>
              </a:rPr>
              <a:t>Detection: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solidFill>
                  <a:schemeClr val="tx1"/>
                </a:solidFill>
              </a:rPr>
              <a:t> Non-NPCA nodes (e.g., non-AP MLD on PCH) monitor OBSS TXOP status.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solidFill>
                  <a:schemeClr val="tx1"/>
                </a:solidFill>
              </a:rPr>
              <a:t>Notification: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solidFill>
                  <a:schemeClr val="tx1"/>
                </a:solidFill>
              </a:rPr>
              <a:t>OBSS early termination event + BSS Color sent via idle link (e.g., Link 2).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solidFill>
                  <a:schemeClr val="tx1"/>
                </a:solidFill>
              </a:rPr>
              <a:t>Decision: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solidFill>
                  <a:schemeClr val="tx1"/>
                </a:solidFill>
              </a:rPr>
              <a:t> AP MLD verifies BSS Color match → triggers switch-back command to NPCA nodes.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5372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EC8E5F-9BE2-B404-2E8F-78750343A8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101400CB-7754-3C87-5909-CF06BF5B63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9416" y="46794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Example Scenario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F5BE0-F0B2-0F10-F511-2C802733CE4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B8E4C-FF9E-99F0-ED1D-404988AB45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Hui Che, Ruijie Networks Co., Ltd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77FEE4-398D-C5E7-CD94-ED16304C569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2025</a:t>
            </a:r>
            <a:endParaRPr lang="en-GB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EF1BEC80-4513-827F-F176-3A8EFAA61B89}"/>
              </a:ext>
            </a:extLst>
          </p:cNvPr>
          <p:cNvSpPr txBox="1"/>
          <p:nvPr/>
        </p:nvSpPr>
        <p:spPr>
          <a:xfrm>
            <a:off x="790438" y="3723858"/>
            <a:ext cx="1094521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p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>
                <a:solidFill>
                  <a:schemeClr val="tx1"/>
                </a:solidFill>
              </a:rPr>
              <a:t>Network Setup: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>
                <a:solidFill>
                  <a:schemeClr val="tx1"/>
                </a:solidFill>
              </a:rPr>
              <a:t>AP MLD1 (Links: L1, L2), non-AP MLD1 (L1, L2), non-AP MLD2 (L1, L2). AP MLD2, AP MLD3.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>
                <a:solidFill>
                  <a:schemeClr val="tx1"/>
                </a:solidFill>
              </a:rPr>
              <a:t>OBSS interference (from AP MLD2) on PCH triggers non-AP MLD1-L1 to switch to NPCA. 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>
                <a:solidFill>
                  <a:schemeClr val="tx1"/>
                </a:solidFill>
              </a:rPr>
              <a:t>OBSS interference (from AP MLD3) on PCH triggers AP MLD1-L1 to switch to NPCA.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>
                <a:solidFill>
                  <a:schemeClr val="tx1"/>
                </a:solidFill>
              </a:rPr>
              <a:t>Non-AP MLD2-L1 remains on the PCH and does not switch to the NPCA channel.</a:t>
            </a:r>
          </a:p>
          <a:p>
            <a:pPr marL="342900" indent="-342900">
              <a:buFont typeface="Wingdings" panose="05000000000000000000" pitchFamily="2" charset="2"/>
              <a:buChar char="p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>
                <a:solidFill>
                  <a:schemeClr val="tx1"/>
                </a:solidFill>
              </a:rPr>
              <a:t>Mechanism Workflow: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>
                <a:solidFill>
                  <a:schemeClr val="tx1"/>
                </a:solidFill>
              </a:rPr>
              <a:t>OBSS TXOP (from AP MLD2) ends early → non-AP MLD2-L1 detects it on PCH.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>
                <a:solidFill>
                  <a:schemeClr val="tx1"/>
                </a:solidFill>
              </a:rPr>
              <a:t>non-AP MLD2 sends the OBSS TXOP Early Termination notification (including BSS Color) to AP MLD1 via L2.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>
                <a:solidFill>
                  <a:schemeClr val="tx1"/>
                </a:solidFill>
              </a:rPr>
              <a:t>AP MLD1 matches BSS Color → commands non-AP MLD1-L1 to switch back via NPCA channel.</a:t>
            </a:r>
          </a:p>
          <a:p>
            <a:pPr marL="285750" indent="-285750">
              <a:buFont typeface="Wingdings" panose="05000000000000000000" pitchFamily="2" charset="2"/>
              <a:buChar char="p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>
                <a:solidFill>
                  <a:schemeClr val="tx1"/>
                </a:solidFill>
              </a:rPr>
              <a:t>Outcome: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>
                <a:solidFill>
                  <a:schemeClr val="tx1"/>
                </a:solidFill>
              </a:rPr>
              <a:t>Prevents invalid TXOPs by synchronizing switch-back.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25F53C88-2CA5-280B-7760-CB93C2C0C2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4128" y="1367211"/>
            <a:ext cx="5022520" cy="2559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8958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A0CB5D-BF59-33CD-DDA4-9B402BF64E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3315A865-B3F7-0CCC-7A9E-827191C0F9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Benefits &amp; Implementation Notes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FDE08A-15B4-E0A5-EA88-074F61D287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F9C7E6-C852-6435-8917-1F932005FFF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Hui Che, Ruijie Networks Co., Ltd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63BD5-43D0-A7D0-7B42-E1FAF4D9D8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2025</a:t>
            </a:r>
            <a:endParaRPr lang="en-GB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61588B4E-8967-5B15-ADC7-D83F26AB8C6B}"/>
              </a:ext>
            </a:extLst>
          </p:cNvPr>
          <p:cNvSpPr txBox="1"/>
          <p:nvPr/>
        </p:nvSpPr>
        <p:spPr>
          <a:xfrm>
            <a:off x="914401" y="1766433"/>
            <a:ext cx="1036108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p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solidFill>
                  <a:schemeClr val="tx1"/>
                </a:solidFill>
              </a:rPr>
              <a:t>Advantages: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solidFill>
                  <a:schemeClr val="tx1"/>
                </a:solidFill>
              </a:rPr>
              <a:t>Efficiency: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solidFill>
                  <a:schemeClr val="tx1"/>
                </a:solidFill>
              </a:rPr>
              <a:t>Reduces invalid TXOPs.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solidFill>
                  <a:schemeClr val="tx1"/>
                </a:solidFill>
              </a:rPr>
              <a:t>Scalability: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solidFill>
                  <a:schemeClr val="tx1"/>
                </a:solidFill>
              </a:rPr>
              <a:t>Works without AP cooperation.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solidFill>
                  <a:schemeClr val="tx1"/>
                </a:solidFill>
              </a:rPr>
              <a:t>Robustness: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solidFill>
                  <a:schemeClr val="tx1"/>
                </a:solidFill>
              </a:rPr>
              <a:t>Handles diverse OBSS scenarios.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p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solidFill>
                  <a:schemeClr val="tx1"/>
                </a:solidFill>
              </a:rPr>
              <a:t>Implementation Considerations: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solidFill>
                  <a:schemeClr val="tx1"/>
                </a:solidFill>
              </a:rPr>
              <a:t>BSS Color Matching: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solidFill>
                  <a:schemeClr val="tx1"/>
                </a:solidFill>
              </a:rPr>
              <a:t>Ensures only relevant OBSS events trigger actions.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solidFill>
                  <a:schemeClr val="tx1"/>
                </a:solidFill>
              </a:rPr>
              <a:t>Notification Channel: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solidFill>
                  <a:schemeClr val="tx1"/>
                </a:solidFill>
              </a:rPr>
              <a:t>Use reserved/link 2 to avoid congestion.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solidFill>
                  <a:schemeClr val="tx1"/>
                </a:solidFill>
              </a:rPr>
              <a:t>Fallback: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solidFill>
                  <a:schemeClr val="tx1"/>
                </a:solidFill>
              </a:rPr>
              <a:t>If no non-NPCA node exists, revert to traditional methods.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706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D7DB5E-7147-5138-36E7-B06AB91709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A28369E6-6FD9-581A-ECA1-C975535959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Summary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9E6F4D-F9CA-5D33-1EE6-DCCE957FAA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B515D-6C84-2886-EF46-E24488DDC9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Hui Che, Ruijie Networks Co., Ltd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8E7B6C-FD0E-F9A2-7C85-85A74D56AED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2025</a:t>
            </a:r>
            <a:endParaRPr lang="en-GB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6B35828A-259D-2C0B-5EAB-71F7BDCA6506}"/>
              </a:ext>
            </a:extLst>
          </p:cNvPr>
          <p:cNvSpPr txBox="1"/>
          <p:nvPr/>
        </p:nvSpPr>
        <p:spPr>
          <a:xfrm>
            <a:off x="767408" y="1766433"/>
            <a:ext cx="1094521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p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solidFill>
                  <a:schemeClr val="tx1"/>
                </a:solidFill>
              </a:rPr>
              <a:t>Problem Addressed: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solidFill>
                  <a:schemeClr val="tx1"/>
                </a:solidFill>
              </a:rPr>
              <a:t>Dynamic OBSS TXOP changes and heterogeneous interference break existing NPCA switch-back mechanisms.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p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solidFill>
                  <a:schemeClr val="tx1"/>
                </a:solidFill>
              </a:rPr>
              <a:t>Solution: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solidFill>
                  <a:schemeClr val="tx1"/>
                </a:solidFill>
              </a:rPr>
              <a:t>Multi-link notification + BSS Color verification → dynamic switch-back decisions.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p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solidFill>
                  <a:schemeClr val="tx1"/>
                </a:solidFill>
              </a:rPr>
              <a:t>Impact: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solidFill>
                  <a:schemeClr val="tx1"/>
                </a:solidFill>
              </a:rPr>
              <a:t>Improves channel utilization, reduces collisions, and extends NPCA applicability to non-cooperative OBSS environments.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156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1159767"/>
          </a:xfrm>
        </p:spPr>
        <p:txBody>
          <a:bodyPr/>
          <a:lstStyle/>
          <a:p>
            <a:r>
              <a:rPr lang="en-GB" dirty="0"/>
              <a:t>[1]11-24-1852-00-00bn</a:t>
            </a:r>
            <a:r>
              <a:rPr lang="en-US" dirty="0"/>
              <a:t>,</a:t>
            </a:r>
            <a:r>
              <a:rPr lang="zh-CN" altLang="en-US" dirty="0"/>
              <a:t> </a:t>
            </a:r>
            <a:r>
              <a:rPr lang="en-US" altLang="zh-CN" dirty="0"/>
              <a:t>“</a:t>
            </a:r>
            <a:r>
              <a:rPr lang="en-GB" dirty="0"/>
              <a:t>some-details-on-</a:t>
            </a:r>
            <a:r>
              <a:rPr lang="en-GB" dirty="0" err="1"/>
              <a:t>npca</a:t>
            </a:r>
            <a:r>
              <a:rPr lang="en-GB" dirty="0"/>
              <a:t>-operation”</a:t>
            </a:r>
            <a:r>
              <a:rPr lang="en-US" dirty="0"/>
              <a:t>,</a:t>
            </a:r>
            <a:r>
              <a:rPr lang="zh-CN" altLang="en-US" dirty="0"/>
              <a:t> </a:t>
            </a:r>
            <a:r>
              <a:rPr lang="en-GB" altLang="zh-CN" dirty="0" err="1"/>
              <a:t>Ofinno</a:t>
            </a:r>
            <a:r>
              <a:rPr lang="en-GB" altLang="zh-CN" dirty="0"/>
              <a:t>, </a:t>
            </a:r>
            <a:r>
              <a:rPr lang="en-GB" dirty="0"/>
              <a:t>2025.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Hui Che, Ruijie Networks Co.,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演示文稿7" id="{DEE9BC1D-32B0-4A2E-95E1-A1408AC7672C}" vid="{C86135A7-A99C-4A55-992F-ACE10057B4B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- chehui</Template>
  <TotalTime>972</TotalTime>
  <Words>827</Words>
  <Application>Microsoft Office PowerPoint</Application>
  <PresentationFormat>宽屏</PresentationFormat>
  <Paragraphs>149</Paragraphs>
  <Slides>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Arial Unicode MS</vt:lpstr>
      <vt:lpstr>Arial</vt:lpstr>
      <vt:lpstr>Times New Roman</vt:lpstr>
      <vt:lpstr>Wingdings</vt:lpstr>
      <vt:lpstr>Office 主题</vt:lpstr>
      <vt:lpstr>Dynamic Decision Mechanism for NPCA Switch-Back in OBSS TXOP Early Termination</vt:lpstr>
      <vt:lpstr>Abstract</vt:lpstr>
      <vt:lpstr>NPCA Background &amp; Gaps</vt:lpstr>
      <vt:lpstr>Proposed Dynamic Decision Mechanism</vt:lpstr>
      <vt:lpstr>Example Scenario</vt:lpstr>
      <vt:lpstr>Benefits &amp; Implementation Notes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Hui Che</dc:creator>
  <cp:keywords/>
  <cp:lastModifiedBy>Hui Che</cp:lastModifiedBy>
  <cp:revision>36</cp:revision>
  <cp:lastPrinted>1601-01-01T00:00:00Z</cp:lastPrinted>
  <dcterms:created xsi:type="dcterms:W3CDTF">2023-10-25T06:39:10Z</dcterms:created>
  <dcterms:modified xsi:type="dcterms:W3CDTF">2025-07-17T03:05:10Z</dcterms:modified>
  <cp:category>Hui Che, Ruijie Networks Co., Ltd</cp:category>
</cp:coreProperties>
</file>