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5" r:id="rId3"/>
    <p:sldId id="285" r:id="rId4"/>
    <p:sldId id="287" r:id="rId5"/>
    <p:sldId id="280" r:id="rId6"/>
    <p:sldId id="288" r:id="rId7"/>
    <p:sldId id="282" r:id="rId8"/>
    <p:sldId id="283" r:id="rId9"/>
    <p:sldId id="289" r:id="rId10"/>
    <p:sldId id="290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023" autoAdjust="0"/>
  </p:normalViewPr>
  <p:slideViewPr>
    <p:cSldViewPr>
      <p:cViewPr varScale="1">
        <p:scale>
          <a:sx n="81" d="100"/>
          <a:sy n="81" d="100"/>
        </p:scale>
        <p:origin x="72" y="2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4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802.11-25/1147r1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2795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considering OBSS ICF type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2025-09-10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September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133828"/>
              </p:ext>
            </p:extLst>
          </p:nvPr>
        </p:nvGraphicFramePr>
        <p:xfrm>
          <a:off x="842963" y="2633663"/>
          <a:ext cx="10025062" cy="330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633663"/>
                        <a:ext cx="10025062" cy="3300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9AAB93-B1CF-4167-BFB4-57B5428EE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46BAB2-0658-4AA4-8C1A-A0A04E6F4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that if an NPCA AP has established a Co-BF/Co-SR agreement with another AP, it should enable PHYLEN NPCA only for the BSS?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1F4D79D-BFC5-4824-8B0B-92116721E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0DF776-F8D4-4FB6-8828-2F9D78B856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760B4996-EE8D-4ACB-BCCB-D9B38E048A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68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8F9339-4A62-4CF3-AB32-EA010C0F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D46DF-DDA6-4400-944F-589CC05CE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NPCA PDT [1] and 11bn D1.0 [2], two types of NPCA are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PPDU-based NPCA (PHYLEN NPCA) – NPCA duration is based on PPDU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TXOP-based NPCA (MOPLEN NPCA) – NPCA duration is based on TXOP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Both types of NPCA can be triggered 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Control frame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HE/EHT/UHR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OBSS Control frame exchange can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RTS / MU-RTS + 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BSRP + QoS Null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BSRP NTB + M-BA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NPCA rules to consider if specific OBSS ICF/ICR is detected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91AC8A9-2EBD-46E1-B2A0-49C2F166D1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8D9E37-6F8F-43E5-91C2-3A8B0C0F27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13D6340-5A0E-4F79-818A-A30336DB68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A5FC13-24CA-4312-B49B-C314D009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considering DUO ICF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74F711-DB9B-4CCA-B0A6-CF6A3C68B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ICF by OBSS AP solicits unavailability info from an OBSS STA</a:t>
            </a:r>
            <a:r>
              <a:rPr lang="en-US"/>
              <a:t>, OBSS AP </a:t>
            </a:r>
            <a:r>
              <a:rPr lang="en-US" dirty="0"/>
              <a:t>may early terminate the TXOP before STA unavailability start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TXOP-based NPCA is triggered, AP/STA will stay on NPCH until TXOP end indicated in ICF, thus cannot detect CF-End sent by OBSS and may lose medium sync on PCH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OBSS ICF can be BSRP or BSRP NTB in this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ICF is BSRP NTB, OBSS AP is more likely to shorten TXOP since the TXOP is for single-user communication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Currently, BSRP NTB is a valid ICF sent by AP only when STA enables DUO/LLI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AE04EC-844B-46D6-8919-4E0CE76BCA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0D8AFC-4AB7-44F7-814B-98E29FBE45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44B17999-0132-4476-B8D1-97667D8525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976292B9-E7A9-49B9-AEFE-B1E395BE1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711" y="4294362"/>
            <a:ext cx="7976577" cy="215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316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A5FC13-24CA-4312-B49B-C314D009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considering DUO ICF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74F711-DB9B-4CCA-B0A6-CF6A3C68B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PPDU-based NPCA should be used if OBSS ICF solicits unavailability info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simplicity, the rule can be: if NPCA is triggered by OBSS BSRP NTB + M-BA, then PPDU-based NPCA should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Alternatively, AP only enables PPDU-based NPCA if it finds OBSS has enabled DUO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further optimization, indication can be added to BSRP for making better NPCA decision,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Response type – if response type indicates unavailability info, then PPDU-based NPCA is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Whether TXOP duration is subject to change – if subject to change, then PPDU-based NPCA is used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AE04EC-844B-46D6-8919-4E0CE76BCA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0D8AFC-4AB7-44F7-814B-98E29FBE45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44B17999-0132-4476-B8D1-97667D8525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B16DE6C3-AB6F-414E-BD28-B19D1EC91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302" y="4653136"/>
            <a:ext cx="9407282" cy="170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2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DAE38-2E55-4B5D-B5CC-6E000F5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considering Co-BF/Co-SR</a:t>
            </a:r>
            <a:endParaRPr lang="en-CA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C9B00-0A8E-468C-B146-EA6070C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Co-BF/Co-SR transmission phase, it has not been decided how to set Duration field in ICF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If coordinating AP </a:t>
            </a:r>
            <a:r>
              <a:rPr lang="en-US" dirty="0"/>
              <a:t>sets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long</a:t>
            </a:r>
            <a:r>
              <a:rPr lang="zh-CN" altLang="en-US" dirty="0"/>
              <a:t> </a:t>
            </a:r>
            <a:r>
              <a:rPr lang="en-US" altLang="zh-CN" dirty="0"/>
              <a:t>NAV using ICF</a:t>
            </a:r>
            <a:r>
              <a:rPr lang="en-CA" dirty="0"/>
              <a:t>, STAs of coordinated AP may perform TXOP-based NPCA based on coordinating AP’s ICF/ICR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These STAs will waste power and cannot participate in Co-BF/Co-SR transmission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FB472F-954D-48E7-98CB-DEE4F21BDB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B8B2D-506B-4603-9A98-D52DA8AC3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19A77C9-1602-4E8C-9DCF-DA1BEA5F2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9CC4318-CF7C-4158-86FE-83926FDCF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448" y="3573016"/>
            <a:ext cx="10028755" cy="259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35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DAE38-2E55-4B5D-B5CC-6E000F5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considering Co-BF/Co-SR</a:t>
            </a:r>
            <a:endParaRPr lang="en-CA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C9B00-0A8E-468C-B146-EA6070C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define rules to prevent </a:t>
            </a:r>
            <a:r>
              <a:rPr lang="en-CA" dirty="0"/>
              <a:t>STAs of coordinated AP </a:t>
            </a:r>
            <a:r>
              <a:rPr lang="en-US" altLang="zh-CN" dirty="0"/>
              <a:t>from</a:t>
            </a:r>
            <a:r>
              <a:rPr lang="en-CA" dirty="0"/>
              <a:t> performing TXOP-based NPCA based on coordinating AP’s ICF/ICR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Opt</a:t>
            </a:r>
            <a:r>
              <a:rPr lang="en-US" dirty="0"/>
              <a:t> 1) AP only enables PPDU-based NPCA if it has established Co-BF/Co-SR with another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Opt</a:t>
            </a:r>
            <a:r>
              <a:rPr lang="en-US" dirty="0"/>
              <a:t> 2) STA uses PPDU-based NPCA if it determines OBSS ICF is for Co-BF/Co-SR</a:t>
            </a: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Additional rule: a Co-BF/Co-SR PPDU can trigger NPCA only if neither of two BSS colors in U-SIG field matches STA’s BSS color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second BSS color needs to be checked such that STAs of coordinated AP will not miss the Co-BF/Co-SR PPDU from the coordinated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If Co-BF/Co-SR sequence doesn’t involve STA’s BSS, NPCA can be triggered by Co-BF/Co-SR PPDU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FB472F-954D-48E7-98CB-DEE4F21BDB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B8B2D-506B-4603-9A98-D52DA8AC3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19A77C9-1602-4E8C-9DCF-DA1BEA5F2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939B7B6-E1F1-4EE6-81DF-C40B40C59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34" y="4999907"/>
            <a:ext cx="10979015" cy="106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548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this contribution, we have discussed NPCA rules for specific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PPDU-based NPCA should be used if OBSS ICF solicits unavailability info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PPDU-based NPCA should be used if OBSS ICF is in a </a:t>
            </a:r>
            <a:r>
              <a:rPr lang="en-US" sz="1800" dirty="0"/>
              <a:t>TXOP for Co-BF/Co-SR transmission</a:t>
            </a:r>
            <a:r>
              <a:rPr lang="en-CA" sz="1800" dirty="0"/>
              <a:t> </a:t>
            </a:r>
          </a:p>
          <a:p>
            <a:pPr marL="457200" lvl="1" indent="0"/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48CEB05-9559-4EE3-8AA9-50457F622F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CA" sz="1800" b="0" dirty="0"/>
              <a:t>[1] 11-25-0936-15-00bn-pdt-cr-mac-npca-cc50, Matthew Fischer </a:t>
            </a:r>
          </a:p>
          <a:p>
            <a:pPr marL="0" indent="0"/>
            <a:r>
              <a:rPr lang="en-CA" b="0" dirty="0"/>
              <a:t>[2] Draft P802.11bn_D1.0</a:t>
            </a:r>
            <a:endParaRPr lang="en-CA" sz="18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C61BAE-7AFD-401A-93B8-E7454D7784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C45D48-29F2-48E6-9789-9380C0EB2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9DB689-F4D1-4E4C-8B15-32EB92855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that if NPCA is triggered by a sequence of BSRP NTB, M-BA, and a third PPDU, then an NPCA STA should use PHYLEN NPCA?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Note: this rule applies even if the NPCA AP has enabled MOPLEN NPCA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42F90CC-51A6-49D9-8794-7D760AA3BA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113F49-6347-4003-A498-3B7799A9BE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7E878CE6-4BF5-4385-8712-11FB85E9FC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582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10365</TotalTime>
  <Words>802</Words>
  <Application>Microsoft Office PowerPoint</Application>
  <PresentationFormat>宽屏</PresentationFormat>
  <Paragraphs>89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主题​​</vt:lpstr>
      <vt:lpstr>Document</vt:lpstr>
      <vt:lpstr>NPCA considering OBSS ICF type</vt:lpstr>
      <vt:lpstr>Introduction</vt:lpstr>
      <vt:lpstr>NPCA considering DUO ICF</vt:lpstr>
      <vt:lpstr>NPCA considering DUO ICF</vt:lpstr>
      <vt:lpstr>NPCA considering Co-BF/Co-SR</vt:lpstr>
      <vt:lpstr>NPCA considering Co-BF/Co-SR</vt:lpstr>
      <vt:lpstr>Conclusion</vt:lpstr>
      <vt:lpstr>References</vt:lpstr>
      <vt:lpstr>SP 1</vt:lpstr>
      <vt:lpstr>SP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Zhenpeng Shi</cp:lastModifiedBy>
  <cp:revision>423</cp:revision>
  <cp:lastPrinted>1601-01-01T00:00:00Z</cp:lastPrinted>
  <dcterms:created xsi:type="dcterms:W3CDTF">2024-02-17T02:53:22Z</dcterms:created>
  <dcterms:modified xsi:type="dcterms:W3CDTF">2025-09-10T21:49:46Z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