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85" r:id="rId4"/>
    <p:sldId id="287" r:id="rId5"/>
    <p:sldId id="280" r:id="rId6"/>
    <p:sldId id="288" r:id="rId7"/>
    <p:sldId id="282" r:id="rId8"/>
    <p:sldId id="28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76" d="100"/>
          <a:sy n="76" d="100"/>
        </p:scale>
        <p:origin x="2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2795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OBSS ICF type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2025-07-18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133828"/>
              </p:ext>
            </p:extLst>
          </p:nvPr>
        </p:nvGraphicFramePr>
        <p:xfrm>
          <a:off x="842963" y="2633663"/>
          <a:ext cx="10025062" cy="330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1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025062" cy="330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NPCA PDT [1], two types of NPCA are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PPDU-based NPCA (PHYLEN NPCA) – NPCA duration is based on PPDU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TXOP-based NPCA (MOPLEN NPCA) – NPCA duration is based on TXOP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Both types of NPCA can be triggered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Control frame exchange can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RTS / MU-RTS + 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BSRP + QoS Null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BSRP NTB + M-BA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NPCA rules to consider if specific OBSS ICF/ICR is detected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13D6340-5A0E-4F79-818A-A30336DB68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5FC13-24CA-4312-B49B-C314D009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DUO ICF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74F711-DB9B-4CCA-B0A6-CF6A3C68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ICF by OBSS AP solicits unavailability info from an OBSS STA</a:t>
            </a:r>
            <a:r>
              <a:rPr lang="en-US"/>
              <a:t>, OBSS AP </a:t>
            </a:r>
            <a:r>
              <a:rPr lang="en-US" dirty="0"/>
              <a:t>may early terminate the TXOP before STA unavailability start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TXOP-based NPCA is triggered, AP/STA will stay on NPCH until TXOP end indicated in ICF, thus cannot detect CF-End sent by OBSS and may lose medium sync on PCH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ICF can be BSRP or BSRP NTB in this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ICF is BSRP NTB, OBSS AP is more likely to shorten TXOP since the TXOP is for single-user communication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Currently, BSRP NTB is a valid ICF sent by AP only when STA enables DUO/LLI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AE04EC-844B-46D6-8919-4E0CE76BCA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0D8AFC-4AB7-44F7-814B-98E29FBE45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4B17999-0132-4476-B8D1-97667D8525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76292B9-E7A9-49B9-AEFE-B1E395BE1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711" y="4294362"/>
            <a:ext cx="7976577" cy="215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1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5FC13-24CA-4312-B49B-C314D009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DUO ICF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74F711-DB9B-4CCA-B0A6-CF6A3C68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PPDU-based NPCA should be used if OBSS ICF solicits unavailability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simplicity, the rule can be: if NPCA is triggered by OBSS BSRP NTB + M-BA, then PPDU-based NPCA should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Alternatively, AP only enables PPDU-based NPCA if it finds OBSS has enabled DUO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further optimization, indication can be added to BSRP for making better NPCA decision,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Response type – if response type indicates unavailability info, then PPDU-based NPCA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TXOP duration is subject to change – if subject to change, then PPDU-based NPCA is used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AE04EC-844B-46D6-8919-4E0CE76BCA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0D8AFC-4AB7-44F7-814B-98E29FBE45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4B17999-0132-4476-B8D1-97667D8525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B16DE6C3-AB6F-414E-BD28-B19D1EC91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02" y="4653136"/>
            <a:ext cx="9407282" cy="170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2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Co-BF/Co-SR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Co-BF/Co-SR transmission phase, it has not been decided how to set Duration field in ICF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If coordinating AP </a:t>
            </a:r>
            <a:r>
              <a:rPr lang="en-US" dirty="0"/>
              <a:t>sets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long</a:t>
            </a:r>
            <a:r>
              <a:rPr lang="zh-CN" altLang="en-US" dirty="0"/>
              <a:t> </a:t>
            </a:r>
            <a:r>
              <a:rPr lang="en-US" altLang="zh-CN" dirty="0"/>
              <a:t>NAV using ICF</a:t>
            </a:r>
            <a:r>
              <a:rPr lang="en-CA" dirty="0"/>
              <a:t>, STAs of coordinated AP may perform TXOP-based NPCA based on coordinating AP’s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These STAs will waste power and cannot participate in Co-BF/Co-SR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CC4318-CF7C-4158-86FE-83926FDCF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3573016"/>
            <a:ext cx="10028755" cy="259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considering Co-BF/Co-SR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define rules to prevent </a:t>
            </a:r>
            <a:r>
              <a:rPr lang="en-CA" dirty="0"/>
              <a:t>STAs of coordinated AP </a:t>
            </a:r>
            <a:r>
              <a:rPr lang="en-US" altLang="zh-CN" dirty="0"/>
              <a:t>from</a:t>
            </a:r>
            <a:r>
              <a:rPr lang="en-CA" dirty="0"/>
              <a:t> performing TXOP-based NPCA based on coordinating AP’s ICF/ICR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Opt</a:t>
            </a:r>
            <a:r>
              <a:rPr lang="en-US" dirty="0"/>
              <a:t> 1) AP only enables PPDU-based NPCA if it has established Co-BF/Co-SR with another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Opt</a:t>
            </a:r>
            <a:r>
              <a:rPr lang="en-US" dirty="0"/>
              <a:t> 2) STA uses PPDU-based NPCA if it has enabled Co-BF/Co-SR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Opt</a:t>
            </a:r>
            <a:r>
              <a:rPr lang="en-US" dirty="0"/>
              <a:t> 3) STA uses PPDU-based NPCA if it determines OBSS ICF is for Co-BF/Co-SR</a:t>
            </a: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Additional rule: a Co-BF/Co-SR PPDU can trigger NPCA only if neither </a:t>
            </a:r>
            <a:r>
              <a:rPr lang="en-CA"/>
              <a:t>of two </a:t>
            </a:r>
            <a:r>
              <a:rPr lang="en-CA" dirty="0"/>
              <a:t>BSS colors in U-SIG field matches STA’s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second BSS color needs to be checked such that STAs of coordinated AP will not miss the Co-BF/Co-SR PPDU from the coordinated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If Co-BF/Co-SR sequence doesn’t involve STA’s BSS, NPCA can be triggered by Co-BF/Co-SR PPDU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39B7B6-E1F1-4EE6-81DF-C40B40C59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34" y="5157192"/>
            <a:ext cx="10979015" cy="106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48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NPCA rules for specific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PPDU-based NPCA should be used if OBSS ICF solicits unavailability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PPDU-based NPCA should be used if OBSS ICF is in a </a:t>
            </a:r>
            <a:r>
              <a:rPr lang="en-US" sz="1800" dirty="0"/>
              <a:t>TXOP for Co-BF/Co-SR transmission</a:t>
            </a:r>
            <a:r>
              <a:rPr lang="en-CA" sz="1800" dirty="0"/>
              <a:t> </a:t>
            </a:r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1800" b="0" dirty="0"/>
              <a:t>[1] 11-25-0936-08-00bn-pdt-cr-mac-npca-cc50, Matthew Fischer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10135</TotalTime>
  <Words>703</Words>
  <Application>Microsoft Office PowerPoint</Application>
  <PresentationFormat>宽屏</PresentationFormat>
  <Paragraphs>78</Paragraphs>
  <Slides>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主题​​</vt:lpstr>
      <vt:lpstr>Document</vt:lpstr>
      <vt:lpstr>NPCA considering OBSS ICF type</vt:lpstr>
      <vt:lpstr>Introduction</vt:lpstr>
      <vt:lpstr>NPCA considering DUO ICF</vt:lpstr>
      <vt:lpstr>NPCA considering DUO ICF</vt:lpstr>
      <vt:lpstr>NPCA considering Co-BF/Co-SR</vt:lpstr>
      <vt:lpstr>NPCA considering Co-BF/Co-SR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420</cp:revision>
  <cp:lastPrinted>1601-01-01T00:00:00Z</cp:lastPrinted>
  <dcterms:created xsi:type="dcterms:W3CDTF">2024-02-17T02:53:22Z</dcterms:created>
  <dcterms:modified xsi:type="dcterms:W3CDTF">2025-07-18T02:27:02Z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