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5" r:id="rId3"/>
    <p:sldId id="285" r:id="rId4"/>
    <p:sldId id="287" r:id="rId5"/>
    <p:sldId id="280" r:id="rId6"/>
    <p:sldId id="288" r:id="rId7"/>
    <p:sldId id="282" r:id="rId8"/>
    <p:sldId id="283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023" autoAdjust="0"/>
  </p:normalViewPr>
  <p:slideViewPr>
    <p:cSldViewPr>
      <p:cViewPr varScale="1">
        <p:scale>
          <a:sx n="76" d="100"/>
          <a:sy n="76" d="100"/>
        </p:scale>
        <p:origin x="260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4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Zhenpeng Shi et al.,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802.11-25/1147r0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27955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considering OBSS ICF type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44687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2025-07-18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July 2025</a:t>
            </a:r>
            <a:endParaRPr lang="en-GB" altLang="zh-CN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 altLang="zh-CN"/>
              <a:t>Zhenpeng Shi et al., Huawei Technologies</a:t>
            </a:r>
            <a:endParaRPr lang="en-GB" altLang="zh-CN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9133828"/>
              </p:ext>
            </p:extLst>
          </p:nvPr>
        </p:nvGraphicFramePr>
        <p:xfrm>
          <a:off x="842963" y="2633663"/>
          <a:ext cx="10025062" cy="330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11" name="Document" r:id="rId4" imgW="10440910" imgH="3440697" progId="Word.Document.8">
                  <p:embed/>
                </p:oleObj>
              </mc:Choice>
              <mc:Fallback>
                <p:oleObj name="Document" r:id="rId4" imgW="10440910" imgH="344069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2633663"/>
                        <a:ext cx="10025062" cy="33004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41797" y="20869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8F9339-4A62-4CF3-AB32-EA010C0F4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4D46DF-DDA6-4400-944F-589CC05CE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NPCA PDT [1], two types of NPCA are defined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PPDU-based NPCA (PHYLEN NPCA) – NPCA duration is based on PPDU length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TXOP-based NPCA (MOPLEN NPCA) – NPCA duration is based on TXOP length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Both types of NPCA can be triggered by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Control frame exchange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OBSS HE/EHT/UHR PPDU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OBSS Control frame exchange can be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RTS / MU-RTS + 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BSRP + QoS Null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BSRP NTB + M-BA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NPCA rules to consider if specific OBSS ICF/ICR is detected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91AC8A9-2EBD-46E1-B2A0-49C2F166D1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8D9E37-6F8F-43E5-91C2-3A8B0C0F27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913D6340-5A0E-4F79-818A-A30336DB68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3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A5FC13-24CA-4312-B49B-C314D009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considering DUO ICF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74F711-DB9B-4CCA-B0A6-CF6A3C68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ICF by OBSS AP solicits unavailability info from an OBSS STA</a:t>
            </a:r>
            <a:r>
              <a:rPr lang="en-US"/>
              <a:t>, OBSS AP </a:t>
            </a:r>
            <a:r>
              <a:rPr lang="en-US" dirty="0"/>
              <a:t>may early terminate the TXOP before STA unavailability start time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TXOP-based NPCA is triggered, AP/STA will stay on NPCH until TXOP end indicated in ICF, thus cannot detect CF-End sent by OBSS and may lose medium sync on PCH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OBSS ICF can be BSRP or BSRP NTB in this case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If ICF is BSRP NTB, OBSS AP is more likely to shorten TXOP since the TXOP is for single-user communication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Currently, BSRP NTB is a valid ICF sent by AP only when STA enables DUO/LLI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AE04EC-844B-46D6-8919-4E0CE76BCA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0D8AFC-4AB7-44F7-814B-98E29FBE45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44B17999-0132-4476-B8D1-97667D8525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76292B9-E7A9-49B9-AEFE-B1E395BE1C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7711" y="4294362"/>
            <a:ext cx="7976577" cy="2153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31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A5FC13-24CA-4312-B49B-C314D0094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considering DUO ICF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74F711-DB9B-4CCA-B0A6-CF6A3C68B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PPDU-based NPCA should be used if OBSS ICF solicits unavailability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 simplicity, the rule can be: if NPCA is triggered by OBSS BSRP NTB + M-BA, then PPDU-based NPCA should be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Alternatively, AP only enables PPDU-based NPCA if it finds OBSS has enabled DUO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further optimization, indication can be added to BSRP for making better NPCA decision,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Response type – if response type indicates unavailability info, then PPDU-based NPCA is used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Whether TXOP duration is subject to change – if subject to change, then PPDU-based NPCA is used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0AE04EC-844B-46D6-8919-4E0CE76BCA3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0D8AFC-4AB7-44F7-814B-98E29FBE45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44B17999-0132-4476-B8D1-97667D85257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16DE6C3-AB6F-414E-BD28-B19D1EC91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302" y="4653136"/>
            <a:ext cx="9407282" cy="1703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42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considering Co-BF/Co-SR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In Co-BF/Co-SR transmission phase, it has not been decided how to set Duration field in ICF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If coordinating AP </a:t>
            </a:r>
            <a:r>
              <a:rPr lang="en-US" dirty="0"/>
              <a:t>sets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long</a:t>
            </a:r>
            <a:r>
              <a:rPr lang="zh-CN" altLang="en-US" dirty="0"/>
              <a:t> </a:t>
            </a:r>
            <a:r>
              <a:rPr lang="en-US" altLang="zh-CN" dirty="0"/>
              <a:t>NAV using ICF</a:t>
            </a:r>
            <a:r>
              <a:rPr lang="en-CA" dirty="0"/>
              <a:t>, STAs of coordinated AP may perform TXOP-based NPCA based on coordinating AP’s ICF/ICR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600" dirty="0"/>
              <a:t>These STAs will waste power and cannot participate in Co-BF/Co-SR transmission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19A77C9-1602-4E8C-9DCF-DA1BEA5F2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9CC4318-CF7C-4158-86FE-83926FDCFD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448" y="3573016"/>
            <a:ext cx="10028755" cy="259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335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5DAE38-2E55-4B5D-B5CC-6E000F588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NPCA considering Co-BF/Co-SR</a:t>
            </a:r>
            <a:endParaRPr lang="en-CA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7C9B00-0A8E-468C-B146-EA6070C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Proposal: define rules to prevent </a:t>
            </a:r>
            <a:r>
              <a:rPr lang="en-CA" dirty="0"/>
              <a:t>STAs of coordinated AP </a:t>
            </a:r>
            <a:r>
              <a:rPr lang="en-US" altLang="zh-CN" dirty="0"/>
              <a:t>from</a:t>
            </a:r>
            <a:r>
              <a:rPr lang="en-CA" dirty="0"/>
              <a:t> performing TXOP-based NPCA based on coordinating AP’s ICF/ICR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Opt</a:t>
            </a:r>
            <a:r>
              <a:rPr lang="en-US" dirty="0"/>
              <a:t> 1) AP only enables PPDU-based NPCA if it has established Co-BF/Co-SR with another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Opt</a:t>
            </a:r>
            <a:r>
              <a:rPr lang="en-US" dirty="0"/>
              <a:t> 2) STA uses PPDU-based NPCA if it has enabled Co-BF/Co-SR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Opt</a:t>
            </a:r>
            <a:r>
              <a:rPr lang="en-US" dirty="0"/>
              <a:t> 3) STA uses PPDU-based NPCA if it determines OBSS ICF is for Co-BF/Co-SR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Additional rule: a Co-BF/Co-SR PPDU can trigger NPCA only if neither </a:t>
            </a:r>
            <a:r>
              <a:rPr lang="en-CA"/>
              <a:t>of two </a:t>
            </a:r>
            <a:r>
              <a:rPr lang="en-CA" dirty="0"/>
              <a:t>BSS colors in U-SIG field matches STA’s BSS color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The second BSS color needs to be checked such that STAs of coordinated AP will not miss the Co-BF/Co-SR PPDU from the coordinated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If Co-BF/Co-SR sequence doesn’t involve STA’s BSS, NPCA can be triggered by Co-BF/Co-SR PPDU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CA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2FB472F-954D-48E7-98CB-DEE4F21BDBA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97B8B2D-506B-4603-9A98-D52DA8AC31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19A77C9-1602-4E8C-9DCF-DA1BEA5F28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9939B7B6-E1F1-4EE6-81DF-C40B40C59E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34" y="5157192"/>
            <a:ext cx="10979015" cy="1065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548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9FA13C-C310-46BB-89C8-3CD75C7F2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Conclusion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A7E2696-272D-4541-A189-DB276C053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2000" dirty="0"/>
              <a:t>In this contribution, we have discussed NPCA rules for specific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PPDU-based NPCA should be used if OBSS ICF solicits unavailability info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sz="1800" dirty="0"/>
              <a:t>PPDU-based NPCA should be used if OBSS ICF is in a </a:t>
            </a:r>
            <a:r>
              <a:rPr lang="en-US" sz="1800" dirty="0"/>
              <a:t>TXOP for Co-BF/Co-SR transmission</a:t>
            </a:r>
            <a:r>
              <a:rPr lang="en-CA" sz="1800" dirty="0"/>
              <a:t> </a:t>
            </a:r>
          </a:p>
          <a:p>
            <a:pPr marL="457200" lvl="1" indent="0"/>
            <a:endParaRPr lang="en-CA" sz="18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92FA3A0-A01E-4A25-A785-0D1BE81D32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335548-7C68-4C42-918D-4CB1C04162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F48CEB05-9559-4EE3-8AA9-50457F622F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706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0E83DC-24B2-41D3-917F-A787052BC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References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D71228-ABFA-4980-AF21-6043A7132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1800" b="0" dirty="0"/>
              <a:t>[1] 11-25-0936-08-00bn-pdt-cr-mac-npca-cc50, Matthew Fischer 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0868ECF-3D04-4D36-898D-D2A2F9FB48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426D13-CABA-4147-8502-9A3E7EFDB39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Zhenpeng Shi et al., Huawei Technologies</a:t>
            </a:r>
            <a:endParaRPr lang="en-GB" dirty="0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8DC61BAE-7AFD-401A-93B8-E7454D7784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26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10135</TotalTime>
  <Words>703</Words>
  <Application>Microsoft Office PowerPoint</Application>
  <PresentationFormat>宽屏</PresentationFormat>
  <Paragraphs>78</Paragraphs>
  <Slides>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主题​​</vt:lpstr>
      <vt:lpstr>Document</vt:lpstr>
      <vt:lpstr>NPCA considering OBSS ICF type</vt:lpstr>
      <vt:lpstr>Introduction</vt:lpstr>
      <vt:lpstr>NPCA considering DUO ICF</vt:lpstr>
      <vt:lpstr>NPCA considering DUO ICF</vt:lpstr>
      <vt:lpstr>NPCA considering Co-BF/Co-SR</vt:lpstr>
      <vt:lpstr>NPCA considering Co-BF/Co-SR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Zhenpeng Shi</dc:creator>
  <cp:keywords/>
  <cp:lastModifiedBy>Zhenpeng Shi</cp:lastModifiedBy>
  <cp:revision>420</cp:revision>
  <cp:lastPrinted>1601-01-01T00:00:00Z</cp:lastPrinted>
  <dcterms:created xsi:type="dcterms:W3CDTF">2024-02-17T02:53:22Z</dcterms:created>
  <dcterms:modified xsi:type="dcterms:W3CDTF">2025-07-18T02:27:02Z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(3)4h2WQJfJBsk6iq9ZSjh0kY6oQpM7Ujz+zxKKbd/aQNw5D3+yt2nWYm9vfcw0f3ombCW+rZKG
cv2DSZ/xD/JN1rI/ThwIzMIfJJEoMQB17yN18NXWZbd6Nc+GJdLvNNJ0zKGxTiYRYQkzMb+i
SzS9l3zjRSLrOJAtoKl9pflJciSnvKW2UvEcg8VAingpBYM0fdG+Brxg0C6RAmj8VwmYqDdL
8TPPSLsoZ06hlPlHN6</vt:lpwstr>
  </property>
  <property fmtid="{D5CDD505-2E9C-101B-9397-08002B2CF9AE}" pid="3" name="_2015_ms_pID_7253431">
    <vt:lpwstr>Qi+EehyefrFQ7WfZLPSgHbN8Aku4F+YbeDVfAYUV2nKR+JO9kTGfrq
Pss60nSYUMCJAZH4m1Sqmzt0NswVM4+2zqAC/62EKa6l7cHvS98XXxWno6gg2WIwvfnh2gT/
B6xNwzNGtSgZtekF++DVe3UGWv1G2zlTRnndhJWUCpV4vKV0He4rvv2HPMSBQp12ZiPN+O7J
tzofsB19D2KJoHX5Pf71OrVY9/DVubPaVNPc</vt:lpwstr>
  </property>
  <property fmtid="{D5CDD505-2E9C-101B-9397-08002B2CF9AE}" pid="4" name="_2015_ms_pID_7253432">
    <vt:lpwstr>t057/cs1ShFEjv5nJu0VuUI=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1719477044</vt:lpwstr>
  </property>
</Properties>
</file>