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325" r:id="rId4"/>
    <p:sldId id="328" r:id="rId5"/>
    <p:sldId id="326" r:id="rId6"/>
    <p:sldId id="329" r:id="rId7"/>
    <p:sldId id="331" r:id="rId8"/>
    <p:sldId id="332" r:id="rId9"/>
    <p:sldId id="322" r:id="rId10"/>
    <p:sldId id="298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yuchen (Jason Yuchen Guo)" initials="G(YG" lastIdx="2" clrIdx="0">
    <p:extLst>
      <p:ext uri="{19B8F6BF-5375-455C-9EA6-DF929625EA0E}">
        <p15:presenceInfo xmlns:p15="http://schemas.microsoft.com/office/powerpoint/2012/main" userId="S-1-5-21-147214757-305610072-1517763936-2594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6349" autoAdjust="0"/>
  </p:normalViewPr>
  <p:slideViewPr>
    <p:cSldViewPr>
      <p:cViewPr varScale="1">
        <p:scale>
          <a:sx n="83" d="100"/>
          <a:sy n="83" d="100"/>
        </p:scale>
        <p:origin x="775" y="4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8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</a:t>
            </a:r>
            <a:r>
              <a:rPr lang="en-GB" dirty="0" err="1"/>
              <a:t>etc</a:t>
            </a:r>
            <a:r>
              <a:rPr lang="en-GB" dirty="0"/>
              <a:t>, Huawei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7" name="Footer Placeholder 5"/>
          <p:cNvSpPr>
            <a:spLocks noGrp="1"/>
          </p:cNvSpPr>
          <p:nvPr userDrawn="1"/>
        </p:nvSpPr>
        <p:spPr bwMode="auto">
          <a:xfrm>
            <a:off x="5310193" y="652462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Jason </a:t>
            </a:r>
            <a:r>
              <a:rPr lang="en-GB" dirty="0" err="1"/>
              <a:t>Yuchen</a:t>
            </a:r>
            <a:r>
              <a:rPr lang="en-GB" dirty="0"/>
              <a:t> Guo, et al., Huawei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etc., Huawei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etc., Huawei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etc., Huawei Technologies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2018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2018</a:t>
            </a:r>
            <a:endParaRPr lang="en-GB" altLang="zh-CN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2018</a:t>
            </a:r>
            <a:endParaRPr lang="en-GB" altLang="zh-CN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/>
              <a:t>2025</a:t>
            </a:r>
            <a:endParaRPr lang="en-GB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802.11-25/1144r1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PSRC update rules in P-EDCA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2025-07-14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295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92288"/>
              </p:ext>
            </p:extLst>
          </p:nvPr>
        </p:nvGraphicFramePr>
        <p:xfrm>
          <a:off x="1219198" y="2821146"/>
          <a:ext cx="6629400" cy="3053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Jason Yuchen Guo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en-US" sz="1200" dirty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guoyuchen@huawei.com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Yunbo</a:t>
                      </a:r>
                      <a:r>
                        <a:rPr lang="en-US" sz="1200" dirty="0"/>
                        <a:t> Li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Guogang</a:t>
                      </a:r>
                      <a:r>
                        <a:rPr lang="en-US" sz="1200" dirty="0"/>
                        <a:t> Huang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Ming </a:t>
                      </a:r>
                      <a:r>
                        <a:rPr lang="en-US" sz="1200" dirty="0" err="1"/>
                        <a:t>Gan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Yue Zhao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Maolin</a:t>
                      </a:r>
                      <a:r>
                        <a:rPr lang="en-US" sz="1200" dirty="0"/>
                        <a:t> Zhang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Zhenpeng</a:t>
                      </a:r>
                      <a:r>
                        <a:rPr lang="en-US" altLang="zh-CN" sz="1200"/>
                        <a:t> Shi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4313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Do you support to change the PSRC update rule in P-EDCA as follows: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dirty="0"/>
              <a:t>PSRC is increased by one only when the STA finishes </a:t>
            </a:r>
            <a:r>
              <a:rPr lang="en-US" altLang="zh-CN" sz="1400" dirty="0" err="1"/>
              <a:t>backoff</a:t>
            </a:r>
            <a:r>
              <a:rPr lang="en-US" altLang="zh-CN" sz="1400" dirty="0"/>
              <a:t> during P-EDCA contention, and transmits the RTS frame.</a:t>
            </a: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68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800" y="1751012"/>
            <a:ext cx="7772400" cy="3963988"/>
          </a:xfrm>
        </p:spPr>
        <p:txBody>
          <a:bodyPr/>
          <a:lstStyle/>
          <a:p>
            <a:pPr marL="0" indent="0"/>
            <a:r>
              <a:rPr lang="en-US" altLang="zh-CN" sz="1800" b="0" dirty="0"/>
              <a:t>P-EDCA recap: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When conditions satisfy (for AC_VO traffic, QSRC reaches a certain value, PSRC is less than or equal to a certain value), STAs operating in the PEDCA mode can transmit a defer signal (DS-CTS frame), and start P-EDCA contention (CW = 7)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When the </a:t>
            </a:r>
            <a:r>
              <a:rPr lang="en-US" altLang="zh-CN" sz="1800" b="0" dirty="0" err="1"/>
              <a:t>backoff</a:t>
            </a:r>
            <a:r>
              <a:rPr lang="en-US" altLang="zh-CN" sz="1800" b="0" dirty="0"/>
              <a:t> counter in the P-EDCA contention reaches 0, the STA shall transmit a RTS to the intended receiver to obtain a TXOP.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The duration of the defer signal is set to 97us to cover the maximum duration of the P-EDCA contention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97us = 34</a:t>
            </a:r>
            <a:r>
              <a:rPr lang="en-US" altLang="zh-CN" sz="1400" dirty="0"/>
              <a:t>us</a:t>
            </a:r>
            <a:r>
              <a:rPr lang="en-US" altLang="zh-CN" sz="1400" b="0" dirty="0"/>
              <a:t> + 7 * 9us, where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dirty="0"/>
              <a:t>34us is AIFS_VO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7 </a:t>
            </a:r>
            <a:r>
              <a:rPr lang="en-US" altLang="zh-CN" sz="1400" dirty="0"/>
              <a:t>is the maximum value of the </a:t>
            </a:r>
            <a:r>
              <a:rPr lang="en-US" altLang="zh-CN" sz="1400" dirty="0" err="1"/>
              <a:t>backoff</a:t>
            </a:r>
            <a:r>
              <a:rPr lang="en-US" altLang="zh-CN" sz="1400" dirty="0"/>
              <a:t> counter in the P-EDCA contention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9us is the slot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Statement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41925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According to the current draft text: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A P-EDCA STA that participated in a P-EDCA contention but did not initiate a TXOP (see 10.23.2.4) during the P-EDCA contention may start another P-EDCA contention by sending the DS-CTS frame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PSRC shall be incremented by 1 with every transmission of the DS-CTS frame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Problem: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The P-EDCA STA has the same treatment when the following two events happen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200" b="0" dirty="0"/>
              <a:t>Event A: it did not initiate TXOP during the P-EDCA contention 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200" b="0" dirty="0"/>
              <a:t>Event B: it initiated a TXOP but did not receive the CTS frame in response to the RTS frame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which is not reasonable, because a STA will lose the chance of using P-EDCA even when it didn’t transmit any frame to obtain a TXOP.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Note that a STA under EDCA gets different treatments for the two events.</a:t>
            </a:r>
          </a:p>
          <a:p>
            <a:pPr>
              <a:buFont typeface="Arial" pitchFamily="34" charset="0"/>
              <a:buChar char="•"/>
            </a:pP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224160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Statement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1"/>
            <a:ext cx="7770813" cy="19827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600" b="0" dirty="0"/>
              <a:t>Besides, if there are many STAs doing P-EDCA contention at the same time, only the STA has the smallest </a:t>
            </a:r>
            <a:r>
              <a:rPr lang="en-US" altLang="zh-CN" sz="1600" b="0" dirty="0" err="1"/>
              <a:t>backoff</a:t>
            </a:r>
            <a:r>
              <a:rPr lang="en-US" altLang="zh-CN" sz="1600" b="0" dirty="0"/>
              <a:t> counter value can obtain the TXOP if no other STA chooses the same value. All the other STAs that have sent DS-CTS will increase PSRC by one. Once PSRC reaches the limit, those STAs can not do P-EDCA contention, until the current packet has been successfully transmitted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b="0" dirty="0"/>
              <a:t>E.g., if there are 10 STAs doing P-EDCA, 8 of them cannot benefit from P-EDCA using the current default P-EDCA parameters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0177E5-936C-4CF7-A610-2E64B580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08497"/>
            <a:ext cx="6858000" cy="21426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7FCE79-E32B-4A16-BAB8-2E951A06462B}"/>
              </a:ext>
            </a:extLst>
          </p:cNvPr>
          <p:cNvSpPr/>
          <p:nvPr/>
        </p:nvSpPr>
        <p:spPr bwMode="auto">
          <a:xfrm>
            <a:off x="6172200" y="4267200"/>
            <a:ext cx="990600" cy="1066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75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45735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It is proposed that PSRC is increased by one only when the STA finishes </a:t>
            </a:r>
            <a:r>
              <a:rPr lang="en-US" altLang="zh-CN" sz="1800" b="0" dirty="0" err="1"/>
              <a:t>backoff</a:t>
            </a:r>
            <a:r>
              <a:rPr lang="en-US" altLang="zh-CN" sz="1800" b="0" dirty="0"/>
              <a:t> during P-EDCA contention, and transmits the RTS frame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If the STA transmits DS-CTS, and the channel becomes busy during the P-EDCA contention, PSRC stays unchanged.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Benefit: with the proposed PSRC update rule, even when there are many STAs doing P-EDCA, most of them can still benefit from P-EDCA, we should give all of them at least a chance to initiate a TXOP during P-EDCA contention.</a:t>
            </a:r>
          </a:p>
          <a:p>
            <a:pPr>
              <a:buFont typeface="Arial" pitchFamily="34" charset="0"/>
              <a:buChar char="•"/>
            </a:pPr>
            <a:endParaRPr lang="en-US" altLang="zh-CN" sz="1800" b="0" dirty="0"/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An alternative is to change P-EDCA parameters according to the number of P-EDCA STAs. However, the proposed rule is more efficient since it is adaptive to the P-EDCA load by nature, which prevents the time/energy consuming BSS parameter update procedure. On the other hand, AP may not know the exact number of STAs doing P-EDCA contention as the P-EDCA conditions are not satisfied for some STAs (e.g., due to lack of AC_VO traffic, QSRC limit not reached yet)</a:t>
            </a: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138294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3963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/>
              <a:t>Scenario: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One BSS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STA number: 15, 20, 25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direction: UL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rate: 5Mbps, 10Mbps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P-EDCA parameters: default</a:t>
            </a:r>
          </a:p>
          <a:p>
            <a:pPr>
              <a:buFont typeface="Arial" pitchFamily="34" charset="0"/>
              <a:buChar char="•"/>
            </a:pPr>
            <a:endParaRPr lang="en-US" altLang="zh-CN" sz="1800" b="0" dirty="0"/>
          </a:p>
          <a:p>
            <a:pPr>
              <a:buFont typeface="Arial" pitchFamily="34" charset="0"/>
              <a:buChar char="•"/>
            </a:pPr>
            <a:r>
              <a:rPr lang="en-US" altLang="zh-CN" sz="1800" dirty="0"/>
              <a:t>Comparison: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Old rule: PSRC is incremented by one for each transmission of DS-CTS frame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New rule: PSRC is incremented by one for each transmission of RTS during P-EDCA contention</a:t>
            </a: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242281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74A59AC-4FE5-4662-8424-7E42E243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09" y="2575560"/>
            <a:ext cx="2592663" cy="1828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EB1A9B-1BB2-41E7-8BE2-D4AE32EB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569" y="2590800"/>
            <a:ext cx="2806440" cy="1948877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74EA5FF-6B9A-44AB-B2F5-C5480218D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82688"/>
              </p:ext>
            </p:extLst>
          </p:nvPr>
        </p:nvGraphicFramePr>
        <p:xfrm>
          <a:off x="596640" y="4785360"/>
          <a:ext cx="81534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247">
                  <a:extLst>
                    <a:ext uri="{9D8B030D-6E8A-4147-A177-3AD203B41FA5}">
                      <a16:colId xmlns:a16="http://schemas.microsoft.com/office/drawing/2014/main" val="1077018982"/>
                    </a:ext>
                  </a:extLst>
                </a:gridCol>
                <a:gridCol w="669553">
                  <a:extLst>
                    <a:ext uri="{9D8B030D-6E8A-4147-A177-3AD203B41FA5}">
                      <a16:colId xmlns:a16="http://schemas.microsoft.com/office/drawing/2014/main" val="3835708894"/>
                    </a:ext>
                  </a:extLst>
                </a:gridCol>
                <a:gridCol w="683402">
                  <a:extLst>
                    <a:ext uri="{9D8B030D-6E8A-4147-A177-3AD203B41FA5}">
                      <a16:colId xmlns:a16="http://schemas.microsoft.com/office/drawing/2014/main" val="2864335142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2064169484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135827827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801317321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60369905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76781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67029676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52757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677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16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90% percentile delay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S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0.0152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0.00821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0.0459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0.0130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72%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0.0749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0.0247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67%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58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</a:rPr>
                        <a:t>99% percentile delay</a:t>
                      </a:r>
                      <a:r>
                        <a:rPr lang="zh-CN" altLang="zh-CN" sz="1200" kern="100" dirty="0">
                          <a:effectLst/>
                        </a:rPr>
                        <a:t>（</a:t>
                      </a:r>
                      <a:r>
                        <a:rPr lang="en-US" altLang="zh-CN" sz="1200" kern="100" dirty="0">
                          <a:effectLst/>
                        </a:rPr>
                        <a:t>S</a:t>
                      </a:r>
                      <a:r>
                        <a:rPr lang="zh-CN" altLang="zh-CN" sz="1200" kern="100" dirty="0">
                          <a:effectLst/>
                        </a:rPr>
                        <a:t>）</a:t>
                      </a:r>
                      <a:endParaRPr lang="zh-CN" alt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0.0523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0.0258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0.118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0.0850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0.195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0.172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524863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A3881D51-8B08-47E1-94CB-CB296368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328" y="2590800"/>
            <a:ext cx="2627984" cy="1828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B4642FE-485A-42A9-9B59-DEB1552DEE8D}"/>
              </a:ext>
            </a:extLst>
          </p:cNvPr>
          <p:cNvSpPr txBox="1"/>
          <p:nvPr/>
        </p:nvSpPr>
        <p:spPr>
          <a:xfrm>
            <a:off x="1112809" y="2350616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15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928237-A602-48DD-BB87-0E354D3623F2}"/>
              </a:ext>
            </a:extLst>
          </p:cNvPr>
          <p:cNvSpPr txBox="1"/>
          <p:nvPr/>
        </p:nvSpPr>
        <p:spPr>
          <a:xfrm>
            <a:off x="3790724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20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91F02A-BB9B-4A6F-94F3-CD783AC2D66F}"/>
              </a:ext>
            </a:extLst>
          </p:cNvPr>
          <p:cNvSpPr txBox="1"/>
          <p:nvPr/>
        </p:nvSpPr>
        <p:spPr>
          <a:xfrm>
            <a:off x="6599209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4A9C83E-4EA2-456E-B494-16DCF84E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50C209B-8AE0-4C5C-B275-903E8D2D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534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rate: 5Mbps</a:t>
            </a:r>
          </a:p>
        </p:txBody>
      </p:sp>
    </p:spTree>
    <p:extLst>
      <p:ext uri="{BB962C8B-B14F-4D97-AF65-F5344CB8AC3E}">
        <p14:creationId xmlns:p14="http://schemas.microsoft.com/office/powerpoint/2010/main" val="364673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74EA5FF-6B9A-44AB-B2F5-C5480218D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9971"/>
              </p:ext>
            </p:extLst>
          </p:nvPr>
        </p:nvGraphicFramePr>
        <p:xfrm>
          <a:off x="596640" y="4785360"/>
          <a:ext cx="81534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247">
                  <a:extLst>
                    <a:ext uri="{9D8B030D-6E8A-4147-A177-3AD203B41FA5}">
                      <a16:colId xmlns:a16="http://schemas.microsoft.com/office/drawing/2014/main" val="1077018982"/>
                    </a:ext>
                  </a:extLst>
                </a:gridCol>
                <a:gridCol w="669553">
                  <a:extLst>
                    <a:ext uri="{9D8B030D-6E8A-4147-A177-3AD203B41FA5}">
                      <a16:colId xmlns:a16="http://schemas.microsoft.com/office/drawing/2014/main" val="3835708894"/>
                    </a:ext>
                  </a:extLst>
                </a:gridCol>
                <a:gridCol w="683402">
                  <a:extLst>
                    <a:ext uri="{9D8B030D-6E8A-4147-A177-3AD203B41FA5}">
                      <a16:colId xmlns:a16="http://schemas.microsoft.com/office/drawing/2014/main" val="2864335142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2064169484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135827827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801317321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60369905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76781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67029676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52757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677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16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90% percentile delay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S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0.0263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0.0097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63%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0.0711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0.0177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0.0319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58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</a:rPr>
                        <a:t>99% percentile delay</a:t>
                      </a:r>
                      <a:r>
                        <a:rPr lang="zh-CN" altLang="zh-CN" sz="1200" kern="100" dirty="0">
                          <a:effectLst/>
                        </a:rPr>
                        <a:t>（</a:t>
                      </a:r>
                      <a:r>
                        <a:rPr lang="en-US" altLang="zh-CN" sz="1200" kern="100" dirty="0">
                          <a:effectLst/>
                        </a:rPr>
                        <a:t>S</a:t>
                      </a:r>
                      <a:r>
                        <a:rPr lang="zh-CN" altLang="zh-CN" sz="1200" kern="100" dirty="0">
                          <a:effectLst/>
                        </a:rPr>
                        <a:t>）</a:t>
                      </a:r>
                      <a:endParaRPr lang="zh-CN" alt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0.0813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0.0529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0.184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0.139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0.187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524863"/>
                  </a:ext>
                </a:extLst>
              </a:tr>
            </a:tbl>
          </a:graphicData>
        </a:graphic>
      </p:graphicFrame>
      <p:sp>
        <p:nvSpPr>
          <p:cNvPr id="14" name="标题 1">
            <a:extLst>
              <a:ext uri="{FF2B5EF4-FFF2-40B4-BE49-F238E27FC236}">
                <a16:creationId xmlns:a16="http://schemas.microsoft.com/office/drawing/2014/main" id="{94A9C83E-4EA2-456E-B494-16DCF84E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50C209B-8AE0-4C5C-B275-903E8D2D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534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rate: 10Mbps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9E2CF8-6F84-43E4-8DB8-D189DE57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02489"/>
            <a:ext cx="2696555" cy="18625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F39186-B6DF-4D53-B093-1575EF52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13" y="2610275"/>
            <a:ext cx="2747654" cy="18967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FEF13D-DB4D-4456-86B7-4AF8A1B88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50" y="2602489"/>
            <a:ext cx="2856151" cy="198676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5F41D6F-1FB3-4EE8-8EE6-BEA1E99AD339}"/>
              </a:ext>
            </a:extLst>
          </p:cNvPr>
          <p:cNvSpPr txBox="1"/>
          <p:nvPr/>
        </p:nvSpPr>
        <p:spPr>
          <a:xfrm>
            <a:off x="1112809" y="2350616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15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D438B8-9EB2-480D-8E09-85BBBD36914C}"/>
              </a:ext>
            </a:extLst>
          </p:cNvPr>
          <p:cNvSpPr txBox="1"/>
          <p:nvPr/>
        </p:nvSpPr>
        <p:spPr>
          <a:xfrm>
            <a:off x="3790724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20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2D150A-4660-4495-8236-2E8753214E6D}"/>
              </a:ext>
            </a:extLst>
          </p:cNvPr>
          <p:cNvSpPr txBox="1"/>
          <p:nvPr/>
        </p:nvSpPr>
        <p:spPr>
          <a:xfrm>
            <a:off x="6599209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CD92A-53CA-45C2-9B2A-72B822C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3436E-9A88-405E-9746-475D0395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We propose a new rule for updating PSRC in P-EDCA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Simulation results show that the new rule can further reduce the tail of the latency.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209716-2677-43AD-922D-8596F989C9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3722AE-36A7-4CC1-B595-255B77E3C6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2023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26564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56847</TotalTime>
  <Words>896</Words>
  <Application>Microsoft Office PowerPoint</Application>
  <PresentationFormat>全屏显示(4:3)</PresentationFormat>
  <Paragraphs>153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 Unicode MS</vt:lpstr>
      <vt:lpstr>MS Gothic</vt:lpstr>
      <vt:lpstr>宋体</vt:lpstr>
      <vt:lpstr>Arial</vt:lpstr>
      <vt:lpstr>Calibri</vt:lpstr>
      <vt:lpstr>Times New Roman</vt:lpstr>
      <vt:lpstr>Office Theme</vt:lpstr>
      <vt:lpstr>PSRC update rules in P-EDCA</vt:lpstr>
      <vt:lpstr>Introduction</vt:lpstr>
      <vt:lpstr>Problem Statement</vt:lpstr>
      <vt:lpstr>Problem Statement</vt:lpstr>
      <vt:lpstr>Solution</vt:lpstr>
      <vt:lpstr>Simulation Results</vt:lpstr>
      <vt:lpstr>Simulation Results</vt:lpstr>
      <vt:lpstr>Simulation Results</vt:lpstr>
      <vt:lpstr>Summary</vt:lpstr>
      <vt:lpstr>SP</vt:lpstr>
    </vt:vector>
  </TitlesOfParts>
  <Company>Huawei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for UHR</dc:title>
  <dc:creator>Jason Yuchen Guo</dc:creator>
  <cp:lastModifiedBy>Guoyuchen (Jason Yuchen Guo)</cp:lastModifiedBy>
  <cp:revision>1398</cp:revision>
  <cp:lastPrinted>1601-01-01T00:00:00Z</cp:lastPrinted>
  <dcterms:created xsi:type="dcterms:W3CDTF">2015-10-31T00:33:08Z</dcterms:created>
  <dcterms:modified xsi:type="dcterms:W3CDTF">2025-09-10T17:50:54Z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(3)0WK/AwToW5XYpfxY2/E9erhoRCYwWtOFOKGU1FmDZQWsjqgSBii92xgJEsqTnyeY9BoQf4MW
yToT1dUcbssDljxZMVqhwYA58XBU5YtrhRFJi5l26cGgbTAIU9mMJmgFBY8dd/iYnOGqTYmk
kzPw7jY1J7nvkMm7aLDyFETbMhsEeOdwYBpY/XXPTLLqmbxQGyzxki1qeuDkktt9bgP/8LIm
oT+xfYXCAxnrq/JF52</vt:lpwstr>
  </property>
  <property fmtid="{D5CDD505-2E9C-101B-9397-08002B2CF9AE}" pid="3" name="_2015_ms_pID_7253431">
    <vt:lpwstr>6r0kTtMWUX7sPKcMtWowBhwVzXcHGuOQYvhE38xqzl5Pf2J9LLPyAF
H9Bl5oRuS4MnAPeRisj2F/FOAll3CMEmexfXMwzjNIntzeBFw24MCX6mN1XN4VAHlQ0BQPnb
uTr/8+mxMZhSKpjmZsOi+r/QILwl+ibJc5ONVLCcZh3Zo4STmzzsNiv8LuLmHa7vvwV8R5mo
Ed4VIoQuGL8lqLM8TDXd7pK1PDw9OVQuTatU</vt:lpwstr>
  </property>
  <property fmtid="{D5CDD505-2E9C-101B-9397-08002B2CF9AE}" pid="4" name="_2015_ms_pID_7253432">
    <vt:lpwstr>Ag==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1740036674</vt:lpwstr>
  </property>
</Properties>
</file>