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406" r:id="rId3"/>
    <p:sldId id="414" r:id="rId4"/>
    <p:sldId id="415" r:id="rId5"/>
    <p:sldId id="416" r:id="rId6"/>
    <p:sldId id="420" r:id="rId7"/>
    <p:sldId id="417" r:id="rId8"/>
    <p:sldId id="418" r:id="rId9"/>
    <p:sldId id="412" r:id="rId10"/>
    <p:sldId id="419" r:id="rId11"/>
    <p:sldId id="424" r:id="rId12"/>
    <p:sldId id="421" r:id="rId13"/>
    <p:sldId id="423" r:id="rId14"/>
    <p:sldId id="422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2025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/>
              <a:t>1137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AP-directed Roaming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2025-05-30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2025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580001"/>
              </p:ext>
            </p:extLst>
          </p:nvPr>
        </p:nvGraphicFramePr>
        <p:xfrm>
          <a:off x="1022349" y="2800657"/>
          <a:ext cx="7099300" cy="350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7"/>
                        <a:ext cx="7099300" cy="3508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BFA0E-D8DC-4338-B98E-3E9A2FD3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BD52D6-AB58-44DE-A7BD-E1F788AEE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[1] 11-25-0566-10-00bn-pdt-mac-on-seamless-roaming-part-1.docx</a:t>
            </a:r>
          </a:p>
          <a:p>
            <a:pPr marL="0" indent="0">
              <a:buNone/>
            </a:pPr>
            <a:r>
              <a:rPr lang="en-US" altLang="zh-CN" sz="1600" dirty="0"/>
              <a:t>[2] Draft P802.11bn_D0.2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7F8C37-BD17-4B81-A5D8-EBFDE820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13805D-46D4-4C1B-BE6F-8D1685BDB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66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B7CF9E-01C9-44C8-8583-1D83606D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7A717E-B160-4A94-B7B3-2B782A1D4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1964308"/>
          </a:xfrm>
        </p:spPr>
        <p:txBody>
          <a:bodyPr/>
          <a:lstStyle/>
          <a:p>
            <a:r>
              <a:rPr lang="en-US" altLang="zh-CN" sz="2000" dirty="0"/>
              <a:t>In some scenarios, the AP/network side has better understanding when to initiate the roaming preparation and roaming execution. For example, </a:t>
            </a:r>
          </a:p>
          <a:p>
            <a:pPr lvl="1"/>
            <a:r>
              <a:rPr lang="en-US" altLang="zh-CN" sz="1800" dirty="0"/>
              <a:t>Enterprise scenario with AP equipping a scanning radio</a:t>
            </a:r>
          </a:p>
          <a:p>
            <a:pPr lvl="1"/>
            <a:r>
              <a:rPr lang="en-US" altLang="zh-CN" sz="1800" dirty="0"/>
              <a:t>Home scenario with FTTR</a:t>
            </a:r>
          </a:p>
          <a:p>
            <a:pPr lvl="2"/>
            <a:r>
              <a:rPr lang="en-US" altLang="zh-CN" sz="1600" dirty="0"/>
              <a:t>All the APs are deployed in the same160 MHz channel. All the APs can monitor the RSSI of a non-AP STA.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A10224-6448-43FB-95DE-8C0B06F8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213DE4-85B0-4EE6-B3AC-89E8A2A57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E974066-4B81-46CC-B23A-D6DE49275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269869"/>
            <a:ext cx="3600400" cy="220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692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9C7504-278E-4D7C-9B25-2946CAD0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B28096-6E0D-4C6F-829B-9E39F89F7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Do you support to add a Type bit within the Request Mode field of the BTM Request frame to distinguish the roaming preparation request and the roaming execution request?</a:t>
            </a:r>
          </a:p>
          <a:p>
            <a:pPr lvl="1" algn="just"/>
            <a:r>
              <a:rPr lang="en-US" altLang="zh-CN" sz="1800" dirty="0"/>
              <a:t>Note. The current AP MLD can send an unsolicited BTM Request frame to guide the non-AP MLD to initiate the roaming preparation or the roaming execution at a propriate time point.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8AE8000-C204-4C4B-B18B-0C950B89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AA9892-A8CC-46E1-B8F7-1024FD69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09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A371D4-FDBF-437C-A8A6-E74CCF20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802328-2376-4693-BCDE-1928C9895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use a new Feedback Type value to provide the DL retrieval termination indication within the Multi-STA BA frame?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7E2577-E119-4108-A186-C2DDE23C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4CF469-017A-41CB-B4BB-85527BEF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146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1F17F9-3BCD-4663-90F7-437C76964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105906-DE8D-4BC0-A12F-96B8CDBA3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Do you support that the current AP MLD can terminate the DL retrieval by sending a Link Reconfiguration Notify frame with deleting all the setup links?</a:t>
            </a:r>
          </a:p>
          <a:p>
            <a:pPr lvl="1" algn="just"/>
            <a:r>
              <a:rPr lang="en-US" altLang="zh-CN" sz="1800" dirty="0"/>
              <a:t>A newly defined element may be included within the Link Reconfiguration Notify frame to indicate which specific reason to terminate the DL retrieval. </a:t>
            </a:r>
            <a:endParaRPr lang="zh-CN" altLang="zh-CN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1845F3-5A86-4362-BFEB-5A7EF786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B53575-4933-4BCD-A6A4-70F20C53E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55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42830F-55FC-4F8D-B18B-DEFAC015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716A12-CF6D-4661-9A9C-B58B2870E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1800" dirty="0"/>
              <a:t>Based on the current 11 Spec., the associated AP is allowed to send an unsolicited BTM Request to guide the non-AP MLD to do the BSS transition. </a:t>
            </a:r>
          </a:p>
          <a:p>
            <a:pPr lvl="1" algn="just"/>
            <a:r>
              <a:rPr lang="en-US" altLang="zh-CN" sz="1600" dirty="0"/>
              <a:t>It’s very important to enable the AP-directed BSS transition, especially for the network provider. (See appendix for details). </a:t>
            </a:r>
          </a:p>
          <a:p>
            <a:pPr algn="just"/>
            <a:r>
              <a:rPr lang="en-US" altLang="zh-CN" sz="1800" dirty="0"/>
              <a:t>In 11bn, a seamless roaming procedure is proposed, which mainly consists of the following three phases [1]:</a:t>
            </a:r>
          </a:p>
          <a:p>
            <a:pPr lvl="1" algn="just"/>
            <a:r>
              <a:rPr lang="en-US" altLang="zh-CN" sz="1600" dirty="0"/>
              <a:t>SMD BSS transition preparation, including neighboring AP MLD discovery,  recommendation and probe. </a:t>
            </a:r>
          </a:p>
          <a:p>
            <a:pPr lvl="1" algn="just"/>
            <a:r>
              <a:rPr lang="en-US" altLang="zh-CN" sz="1600" dirty="0"/>
              <a:t>SMD BSS transition execution</a:t>
            </a:r>
          </a:p>
          <a:p>
            <a:pPr lvl="1" algn="just"/>
            <a:r>
              <a:rPr lang="en-US" altLang="zh-CN" sz="1600" dirty="0"/>
              <a:t>Buffer DL data retrieval</a:t>
            </a:r>
          </a:p>
          <a:p>
            <a:pPr algn="just"/>
            <a:r>
              <a:rPr lang="en-US" altLang="zh-CN" sz="1800" dirty="0"/>
              <a:t>In this contribution, we will give a solution to guide the non-AP MLD to do the SMD BSS transition by reusing existing signaling containers. </a:t>
            </a:r>
          </a:p>
          <a:p>
            <a:pPr lvl="1" algn="just"/>
            <a:r>
              <a:rPr lang="en-US" altLang="zh-CN" sz="1600" dirty="0"/>
              <a:t>i.e. the current AP MLD informs the non-AP MLD when to initiate which operations at a propriate time point. 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5246E83-FB5B-4857-A3B9-A767B848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CFE661-AAFC-42AC-9AD0-DBAE3E76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21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C5938D-1684-4A79-8EDD-FB1E65236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SMD BSS Transition Procedure [1]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C32E985-1C77-4D55-9705-C03BD74A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8435F6-3CF2-446C-BC79-F419C4E5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9E0B3A7-5D54-4A08-B170-34B712D9F2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525327"/>
              </p:ext>
            </p:extLst>
          </p:nvPr>
        </p:nvGraphicFramePr>
        <p:xfrm>
          <a:off x="1671248" y="1628800"/>
          <a:ext cx="5493040" cy="4775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Visio" r:id="rId3" imgW="6439270" imgH="5600766" progId="Visio.Drawing.15">
                  <p:embed/>
                </p:oleObj>
              </mc:Choice>
              <mc:Fallback>
                <p:oleObj name="Visio" r:id="rId3" imgW="6439270" imgH="560076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248" y="1628800"/>
                        <a:ext cx="5493040" cy="47754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853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A7B823-CE5E-4073-AF32-CF50E495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AP-directed SMD BSS Transition Procedure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6D9C88-784B-4386-B588-DEDC2FA5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FEABAC-8A2E-46AB-84F9-B1E11637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19A0D939-5CF3-4C6E-9B34-E1291CD489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726040"/>
              </p:ext>
            </p:extLst>
          </p:nvPr>
        </p:nvGraphicFramePr>
        <p:xfrm>
          <a:off x="971600" y="1700808"/>
          <a:ext cx="6975689" cy="4628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Visio" r:id="rId3" imgW="6429256" imgH="4286250" progId="Visio.Drawing.15">
                  <p:embed/>
                </p:oleObj>
              </mc:Choice>
              <mc:Fallback>
                <p:oleObj name="Visio" r:id="rId3" imgW="6429256" imgH="42862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700808"/>
                        <a:ext cx="6975689" cy="4628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34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BDA94E-7B58-4978-A80D-C5B6FEAE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Unsolicited BTM Request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57A167-8F7E-4587-8B09-86A0A524C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600" dirty="0"/>
              <a:t>Issue: how does the AP MLD trigger the non-AP MLD to do the SMD BSS transition preparation or execution at a propriate time point?</a:t>
            </a:r>
          </a:p>
          <a:p>
            <a:pPr algn="just"/>
            <a:r>
              <a:rPr lang="en-US" altLang="zh-CN" sz="1600" dirty="0"/>
              <a:t>Solution: similar to add a 1-octet Type field within the Link Reconfiguration Request frame, we propose to also </a:t>
            </a:r>
            <a:r>
              <a:rPr lang="en-US" altLang="zh-CN" sz="1600" dirty="0">
                <a:solidFill>
                  <a:srgbClr val="0000FF"/>
                </a:solidFill>
              </a:rPr>
              <a:t>use one bit within the Request Mode of the BTM Request</a:t>
            </a:r>
            <a:r>
              <a:rPr lang="en-US" altLang="zh-CN" sz="1600" dirty="0"/>
              <a:t> to distinguish this BTM request is to request the SMD BSS transition preparation or execution. 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7892762-745E-4EBF-9C7C-A10F60C4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D73CA0-A4F2-4F49-A101-00EF7FDA9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812E982-1E1E-4249-94FE-CB3D3C957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915986"/>
            <a:ext cx="4464144" cy="72002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5989500-1FC3-48FE-8FB3-3EFAA680B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403" y="4798328"/>
            <a:ext cx="4314552" cy="1352218"/>
          </a:xfrm>
          <a:prstGeom prst="rect">
            <a:avLst/>
          </a:prstGeom>
        </p:spPr>
      </p:pic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0B2201B-4EF2-461A-9411-07EE04506A7E}"/>
              </a:ext>
            </a:extLst>
          </p:cNvPr>
          <p:cNvCxnSpPr/>
          <p:nvPr/>
        </p:nvCxnSpPr>
        <p:spPr bwMode="auto">
          <a:xfrm flipH="1" flipV="1">
            <a:off x="3863582" y="4426853"/>
            <a:ext cx="432048" cy="3714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93F8C5E-50A7-4E72-96A8-5B9EE0876681}"/>
              </a:ext>
            </a:extLst>
          </p:cNvPr>
          <p:cNvCxnSpPr/>
          <p:nvPr/>
        </p:nvCxnSpPr>
        <p:spPr bwMode="auto">
          <a:xfrm flipV="1">
            <a:off x="5015710" y="4421936"/>
            <a:ext cx="3046417" cy="376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B034B1CB-4214-4E9E-AF7C-0564131E4D45}"/>
              </a:ext>
            </a:extLst>
          </p:cNvPr>
          <p:cNvSpPr/>
          <p:nvPr/>
        </p:nvSpPr>
        <p:spPr bwMode="auto">
          <a:xfrm>
            <a:off x="7475995" y="3957301"/>
            <a:ext cx="624045" cy="58016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4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Pending DL Data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3168054"/>
          </a:xfrm>
        </p:spPr>
        <p:txBody>
          <a:bodyPr/>
          <a:lstStyle/>
          <a:p>
            <a:r>
              <a:rPr lang="en-US" altLang="zh-CN" sz="1800" dirty="0"/>
              <a:t>Optionally </a:t>
            </a:r>
            <a:r>
              <a:rPr lang="en-US" altLang="zh-CN" sz="1800" dirty="0">
                <a:solidFill>
                  <a:srgbClr val="0000FF"/>
                </a:solidFill>
              </a:rPr>
              <a:t>include a new element (e.g. Per-TID Buffer Report element) to carry the per-TID buffer report of the current AP MLD within the BTM Request frame</a:t>
            </a:r>
            <a:r>
              <a:rPr lang="en-US" altLang="zh-CN" sz="1800" dirty="0"/>
              <a:t>, which can help the non-AP MLD to make decision on which TID of DL data should be retrieved. </a:t>
            </a:r>
          </a:p>
          <a:p>
            <a:pPr lvl="1" algn="just"/>
            <a:r>
              <a:rPr lang="en-US" altLang="zh-CN" sz="1600" dirty="0">
                <a:solidFill>
                  <a:srgbClr val="0000FF"/>
                </a:solidFill>
              </a:rPr>
              <a:t>Optionally include the above new element to carry the per-TID buffer report of the current AP MLD with the Link Reconfiguration Response frame</a:t>
            </a:r>
            <a:r>
              <a:rPr lang="en-US" altLang="zh-CN" sz="1600" dirty="0"/>
              <a:t>, which can help the non-AP MLD know how much traffic for each requested TID need to be retrieved after the DS mapping change. </a:t>
            </a:r>
          </a:p>
          <a:p>
            <a:r>
              <a:rPr lang="en-US" altLang="zh-CN" sz="1800" dirty="0"/>
              <a:t>During the DL data retrieval, the current AP MLD should include a 8-bits TID bitmap within the A-control field of DL MPDUs to indicate whether there is no more pending DL data for each TID. 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文本框 5"/>
          <p:cNvSpPr txBox="1"/>
          <p:nvPr/>
        </p:nvSpPr>
        <p:spPr>
          <a:xfrm>
            <a:off x="1259813" y="5229202"/>
            <a:ext cx="73930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Element </a:t>
            </a:r>
          </a:p>
          <a:p>
            <a:pPr algn="ctr"/>
            <a:r>
              <a:rPr lang="en-US" altLang="zh-CN" dirty="0"/>
              <a:t>ID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999118" y="5229201"/>
            <a:ext cx="6222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Length</a:t>
            </a:r>
          </a:p>
          <a:p>
            <a:pPr algn="ctr"/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621403" y="5229201"/>
            <a:ext cx="90120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Extension </a:t>
            </a:r>
          </a:p>
          <a:p>
            <a:pPr algn="ctr"/>
            <a:r>
              <a:rPr lang="en-US" altLang="zh-CN" dirty="0"/>
              <a:t>Element ID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522612" y="5229200"/>
            <a:ext cx="934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8-bits</a:t>
            </a:r>
          </a:p>
          <a:p>
            <a:pPr algn="ctr"/>
            <a:r>
              <a:rPr lang="en-US" altLang="zh-CN" dirty="0"/>
              <a:t>TID Bitmap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4458692" y="5229200"/>
            <a:ext cx="158453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1-octet Buffer Size</a:t>
            </a:r>
          </a:p>
          <a:p>
            <a:pPr algn="ctr"/>
            <a:r>
              <a:rPr lang="en-US" altLang="zh-CN" dirty="0"/>
              <a:t>Corresponding TID #n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494575" y="5229200"/>
            <a:ext cx="16278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1-octet Buffer Size</a:t>
            </a:r>
          </a:p>
          <a:p>
            <a:pPr algn="ctr"/>
            <a:r>
              <a:rPr lang="en-US" altLang="zh-CN" dirty="0"/>
              <a:t>Corresponding TID #m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110445" y="532153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…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276618" y="5877272"/>
            <a:ext cx="69442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Control </a:t>
            </a:r>
          </a:p>
          <a:p>
            <a:pPr algn="ctr"/>
            <a:r>
              <a:rPr lang="en-US" altLang="zh-CN" dirty="0"/>
              <a:t>ID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971039" y="5877272"/>
            <a:ext cx="9348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8-bits</a:t>
            </a:r>
          </a:p>
          <a:p>
            <a:pPr algn="ctr"/>
            <a:r>
              <a:rPr lang="en-US" altLang="zh-CN" dirty="0"/>
              <a:t>TID Bitmap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025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A01D96-6154-4346-B755-848B8AE8D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AP MLD Terminating DL Data Retrieval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31B9BA-1FA1-4B63-8941-B2FA3567E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pPr algn="just"/>
            <a:r>
              <a:rPr lang="en-US" altLang="zh-CN" sz="2000" dirty="0"/>
              <a:t>The current AP MLD can delete all the setup links with the non-AP MLD to implicitly </a:t>
            </a:r>
            <a:r>
              <a:rPr lang="en-US" altLang="zh-CN" sz="2000" dirty="0">
                <a:solidFill>
                  <a:srgbClr val="0000FF"/>
                </a:solidFill>
              </a:rPr>
              <a:t>terminate the DL data retrieval by sending a UHR Link Reconfiguration Notify frame</a:t>
            </a:r>
            <a:r>
              <a:rPr lang="en-US" altLang="zh-CN" sz="2000" dirty="0"/>
              <a:t>. </a:t>
            </a:r>
          </a:p>
          <a:p>
            <a:pPr lvl="1" algn="just"/>
            <a:r>
              <a:rPr lang="en-US" altLang="zh-CN" sz="1800" dirty="0"/>
              <a:t>May add a Reason Code field/element to indicate which specific reason to terminate the DL retrieval, e.g. </a:t>
            </a:r>
          </a:p>
          <a:p>
            <a:pPr lvl="2" algn="just"/>
            <a:r>
              <a:rPr lang="en-US" altLang="zh-CN" sz="1600" dirty="0"/>
              <a:t>Poor link quality</a:t>
            </a:r>
          </a:p>
          <a:p>
            <a:pPr lvl="2" algn="just"/>
            <a:r>
              <a:rPr lang="en-US" altLang="zh-CN" sz="1600" dirty="0"/>
              <a:t>Done with DL data retrieval (i.e. no buffer BUs)</a:t>
            </a:r>
          </a:p>
          <a:p>
            <a:pPr lvl="2" algn="just"/>
            <a:r>
              <a:rPr lang="en-US" altLang="zh-CN" sz="1600" dirty="0"/>
              <a:t>Done with DL data forwarding </a:t>
            </a:r>
          </a:p>
          <a:p>
            <a:pPr lvl="2" algn="just"/>
            <a:r>
              <a:rPr lang="en-US" altLang="zh-CN" sz="1600" dirty="0"/>
              <a:t>…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3D26D6-93AA-4B71-9ED8-13019F3D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42C2D1-35E9-4EB2-8833-BB21D688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19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AA222E-8B2D-4881-A8E4-7A0723C5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Non-AP MLD Terminating DL Data Retrieval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EB67A2-EE95-4018-816D-E59EAFFD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2375967"/>
          </a:xfrm>
        </p:spPr>
        <p:txBody>
          <a:bodyPr/>
          <a:lstStyle/>
          <a:p>
            <a:pPr algn="just"/>
            <a:r>
              <a:rPr lang="en-US" altLang="zh-CN" sz="2000" dirty="0"/>
              <a:t>Generally, there are two options.</a:t>
            </a:r>
          </a:p>
          <a:p>
            <a:pPr lvl="1" algn="just"/>
            <a:r>
              <a:rPr lang="en-US" altLang="zh-CN" sz="1600" dirty="0">
                <a:solidFill>
                  <a:srgbClr val="0000FF"/>
                </a:solidFill>
              </a:rPr>
              <a:t>Option 1 </a:t>
            </a:r>
            <a:r>
              <a:rPr lang="en-US" altLang="zh-CN" sz="1600" dirty="0"/>
              <a:t>(Prefer). The non-AP MLD indicates the termination of the DL data retrieval within the Multi-STA BA by defining a new feedback type [2]. </a:t>
            </a:r>
          </a:p>
          <a:p>
            <a:pPr lvl="2" algn="just"/>
            <a:r>
              <a:rPr lang="en-US" altLang="zh-CN" sz="1400" dirty="0"/>
              <a:t>E.g. Define Feedback Type 4 to indicate the DL Retrieval Termination</a:t>
            </a:r>
          </a:p>
          <a:p>
            <a:pPr lvl="1" algn="just"/>
            <a:r>
              <a:rPr lang="en-US" altLang="zh-CN" sz="1600" dirty="0"/>
              <a:t>Option 2. The non-AP MLD sends a Link Reconfiguration Request frame with deleting all the setup links to terminate the DL data retrieval.</a:t>
            </a:r>
          </a:p>
          <a:p>
            <a:pPr lvl="2" algn="just"/>
            <a:r>
              <a:rPr lang="en-US" altLang="zh-CN" sz="1400" dirty="0"/>
              <a:t>Cons. The non-AP MLD needs to contend the channel for the transmission of the Link Reconfiguration Request frame. Considering the DL/UL asymmetry, the non-AP MLD may be not easy  to obtain a TXOP during the DL data retrieval period.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60A670-516A-4544-9F24-A48EF240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266DEA-4200-4429-80BA-75ED02E88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BC0FE4F-FDF7-4821-9FA2-AA6D5E009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4533740"/>
            <a:ext cx="3456384" cy="1909373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4C62747-9A53-4D61-8D44-F2CD1C7C7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730" y="5229200"/>
            <a:ext cx="2701392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11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5EAA01-3983-4CD7-888E-71909D62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340E55-D82C-4DF2-A824-762038519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 algn="just"/>
            <a:r>
              <a:rPr lang="en-US" altLang="zh-CN" sz="1800" dirty="0"/>
              <a:t>In this contribution, we propose an AP-directed SMD BSS transition method. Specifically, </a:t>
            </a:r>
          </a:p>
          <a:p>
            <a:pPr lvl="1" algn="just"/>
            <a:r>
              <a:rPr lang="en-US" altLang="zh-CN" sz="1600" dirty="0"/>
              <a:t>Add a Type bit within the Request Mode field of the BTM Request to guide the non-AP MLD to do the SMD BSS transition preparation or execution</a:t>
            </a:r>
          </a:p>
          <a:p>
            <a:pPr lvl="2" algn="just"/>
            <a:r>
              <a:rPr lang="en-US" altLang="zh-CN" sz="1400" dirty="0"/>
              <a:t>Define a Per-TID Buffer Report element and include it within the BTM Request frame to help the non-AP MLD makes decision on which TID of DL data should be requested to retrieve. </a:t>
            </a:r>
          </a:p>
          <a:p>
            <a:pPr lvl="2" algn="just"/>
            <a:r>
              <a:rPr lang="en-US" altLang="zh-CN" sz="1400" dirty="0"/>
              <a:t>Also include this Per-TID Buffer Report element within the Link Reconfiguration Response frame to tell the non-AP MLD know how much traffic for each requested TID need to be retrieved after the DS mapping change. </a:t>
            </a:r>
          </a:p>
          <a:p>
            <a:pPr lvl="1" algn="just"/>
            <a:r>
              <a:rPr lang="en-US" altLang="zh-CN" sz="1600" dirty="0"/>
              <a:t>The current AP MLD sends the Link Reconfiguration Notify with deleting all the setup links to terminate the DL data retrieval. </a:t>
            </a:r>
          </a:p>
          <a:p>
            <a:pPr lvl="1" algn="just"/>
            <a:r>
              <a:rPr lang="en-US" altLang="zh-CN" sz="1600" dirty="0"/>
              <a:t>The non-AP MLD indicates the termination of the DL data retrieval within the Multi-STA BA by defining a new feedback type. </a:t>
            </a:r>
          </a:p>
          <a:p>
            <a:pPr lvl="2" algn="just"/>
            <a:endParaRPr lang="en-US" altLang="zh-CN" sz="1400" dirty="0"/>
          </a:p>
          <a:p>
            <a:pPr lvl="2" algn="just"/>
            <a:endParaRPr lang="en-US" altLang="zh-CN" sz="1400" dirty="0"/>
          </a:p>
          <a:p>
            <a:pPr lvl="1" algn="just"/>
            <a:endParaRPr lang="en-US" altLang="zh-CN" sz="1600" dirty="0"/>
          </a:p>
          <a:p>
            <a:pPr marL="457200" lvl="1" indent="0" algn="just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414E435-8E5A-4385-8206-F8E7A167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F59E8E-D20D-4BCC-A7AD-ACE7D428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1744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127768</TotalTime>
  <Words>1111</Words>
  <Application>Microsoft Office PowerPoint</Application>
  <PresentationFormat>全屏显示(4:3)</PresentationFormat>
  <Paragraphs>112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Times New Roman</vt:lpstr>
      <vt:lpstr>802-11-Submission</vt:lpstr>
      <vt:lpstr>Document</vt:lpstr>
      <vt:lpstr>Visio</vt:lpstr>
      <vt:lpstr>AP-directed Roaming</vt:lpstr>
      <vt:lpstr>Introduction</vt:lpstr>
      <vt:lpstr>Recap SMD BSS Transition Procedure [1]</vt:lpstr>
      <vt:lpstr>Proposed AP-directed SMD BSS Transition Procedure</vt:lpstr>
      <vt:lpstr>Unsolicited BTM Request</vt:lpstr>
      <vt:lpstr>Pending DL Data Indication</vt:lpstr>
      <vt:lpstr>Current AP MLD Terminating DL Data Retrieval</vt:lpstr>
      <vt:lpstr>Non-AP MLD Terminating DL Data Retrieval</vt:lpstr>
      <vt:lpstr>Summary</vt:lpstr>
      <vt:lpstr>References</vt:lpstr>
      <vt:lpstr>Appendix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3225</cp:revision>
  <cp:lastPrinted>1998-02-10T13:28:06Z</cp:lastPrinted>
  <dcterms:created xsi:type="dcterms:W3CDTF">2004-12-02T14:01:45Z</dcterms:created>
  <dcterms:modified xsi:type="dcterms:W3CDTF">2025-07-16T08:59:54Z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1752372231</vt:lpwstr>
  </property>
</Properties>
</file>