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1250" r:id="rId3"/>
    <p:sldId id="1260" r:id="rId4"/>
    <p:sldId id="1241" r:id="rId5"/>
    <p:sldId id="1236" r:id="rId6"/>
    <p:sldId id="1259" r:id="rId7"/>
    <p:sldId id="1258" r:id="rId8"/>
    <p:sldId id="27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>
      <p:cViewPr varScale="1">
        <p:scale>
          <a:sx n="77" d="100"/>
          <a:sy n="77" d="100"/>
        </p:scale>
        <p:origin x="1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 Feng, Mediatek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Jul.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Jul.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30197" y="79924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On Determination of Co-BF MAP Sync-reference and Sync-follower Roles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5456" y="23383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1556" y="262087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1FFF84B-3854-2AE1-0E97-C231817E5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593636"/>
              </p:ext>
            </p:extLst>
          </p:nvPr>
        </p:nvGraphicFramePr>
        <p:xfrm>
          <a:off x="1012825" y="3352800"/>
          <a:ext cx="9409113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95263" imgH="3436075" progId="Word.Document.8">
                  <p:embed/>
                </p:oleObj>
              </mc:Choice>
              <mc:Fallback>
                <p:oleObj name="Document" r:id="rId3" imgW="10695263" imgH="3436075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B34182B-10A3-2F2F-A8CB-65B10D40C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352800"/>
                        <a:ext cx="9409113" cy="3028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CA16-9CB6-3C32-6528-8A253DD4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15BE3-944A-46E2-EEAB-F0FF8D4C8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694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Concept of Co-BF MAP sync-reference and sync-follower roles was introduced in [1].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CFO correction procedures in Co-BF sounding sequences and Co-BF transmissions were proposed in [2] and [3]. They were based on assumption that Co-BF </a:t>
            </a:r>
            <a:r>
              <a:rPr lang="en-US" sz="2000" dirty="0" err="1"/>
              <a:t>MAPs’</a:t>
            </a:r>
            <a:r>
              <a:rPr lang="en-US" sz="2000" dirty="0"/>
              <a:t> sync-reference and sync-follower roles were already determined.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In [3], two options were suggested to determine sync-reference and sync-follower roles.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Sync-reference determined during sounding invite and sounding response exchange at the beginning of a sounding session </a:t>
            </a:r>
            <a:r>
              <a:rPr lang="en-US" dirty="0">
                <a:solidFill>
                  <a:schemeClr val="accent2"/>
                </a:solidFill>
              </a:rPr>
              <a:t>– we refer this option as dynamic scheme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AP initiating the pre-sounding exchange in the first TXOP of a sounding session becomes the reference AP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Sync-reference determined at group formation</a:t>
            </a:r>
            <a:endParaRPr lang="en-US" dirty="0">
              <a:solidFill>
                <a:schemeClr val="accent2"/>
              </a:solidFill>
            </a:endParaRP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09BF-C051-8EA7-77AA-A18D80FD0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32B10-AEC6-E487-24DD-8A864D16B2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32666E-3558-85F5-79B9-C4F35BDE62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8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C312C-B6A3-99F3-7077-E0AEAAAA6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Semi-static Sync-reference And Sync-follower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56426-5C0E-1358-38AC-089F44F6D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In this contribution, we propose semi-static sync-reference and sync-follower roles are determined for Co-BF APs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The sync-reference and sync-follower roles are determined at group formation and can be changed using re-grouping procedure.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072DF-79AA-2F7B-580D-C83D4CBDC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32F53-98AF-B4A1-E94A-508F523AB4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8B0D4D-B4BD-341D-64B4-171DA71A3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7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8BD4-1C25-E609-8CA8-D8AB8121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Why Semi-static Sync-reference/Follower Roles?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F9A2-B23B-91ED-19E0-8062AFDF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097" y="1905000"/>
            <a:ext cx="10361084" cy="4086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Dynamic role changes don’t bring much benefit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Both sync-reference and sync-follower APs can initiate Co-BF sounding and transmission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Dynamic role changes may complicate Co-BF AP design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Dynamic role changes may require unnecessary changes of CFO post-compensation on CSIs obtained in an earlier sounding period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Dynamic role changes may not be friendly to STAs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Semi-static sync-reference and sync-follower roles are friendly to STAs and simplify AP design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Allows the roles to change with re-grouping procedure while keeping the roles consistent over multiple periods of sounding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51435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B23ED6-C07C-43B0-7F0E-2946DDA1F6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DB5E1-A7B5-DCBD-5C58-CDA53E797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D9442B-EE84-AFE6-F4DF-7D5120DAC7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04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F267-A310-3F95-D0B4-6A3FA0FF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Determine Semi-static Sync-reference / </a:t>
            </a:r>
            <a:r>
              <a:rPr lang="en-US" dirty="0"/>
              <a:t>Sync-f</a:t>
            </a:r>
            <a:r>
              <a:rPr lang="en-US" b="1" dirty="0"/>
              <a:t>ollower Roles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CC6C8-DA7D-E785-747F-59BF5A023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dirty="0"/>
              <a:t>We propose: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The sync-reference and sync-follower roles are determined during Co-BF group formation </a:t>
            </a:r>
            <a:r>
              <a:rPr lang="en-US" sz="2400" dirty="0">
                <a:latin typeface="+mj-lt"/>
              </a:rPr>
              <a:t>using the procedure specified in MAPC agreement establishment in Clause </a:t>
            </a:r>
            <a:r>
              <a:rPr lang="en-US" sz="2400" i="0" u="none" strike="noStrike" baseline="0" dirty="0">
                <a:latin typeface="+mj-lt"/>
              </a:rPr>
              <a:t>37.13.1.3.2 (MAPC agreement establishment);</a:t>
            </a:r>
            <a:endParaRPr lang="en-US" sz="2400" dirty="0"/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The sync-reference and sync-follower roles remain until they are changed with re-grouping</a:t>
            </a:r>
            <a:r>
              <a:rPr lang="en-US" sz="2400" dirty="0">
                <a:latin typeface="+mj-lt"/>
              </a:rPr>
              <a:t> using the procedure specified in MAPC agreement update in Clause </a:t>
            </a:r>
            <a:r>
              <a:rPr lang="en-US" sz="2400" i="0" u="none" strike="noStrike" baseline="0" dirty="0">
                <a:latin typeface="+mj-lt"/>
              </a:rPr>
              <a:t>37.13.1.3.3 (MAPC agreement update).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18C51-0445-E2F3-ECFD-AD9350017E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B32B3-252D-8CB1-4DF8-DEAE76DD7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D0E3EC-7132-39B2-9F6E-941CC616EE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78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BF1E-A267-256D-48B4-3D129086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D0.3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F1FB0-4B8C-9E33-8FF3-A7850E722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1065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kern="1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Requirement of semi-static sync-reference and sync-follower roles needs to be added before they are referred to </a:t>
            </a:r>
            <a:r>
              <a:rPr lang="en-US" sz="2000" kern="1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</a:t>
            </a:r>
            <a:r>
              <a:rPr lang="en-US" sz="2000" b="1" kern="1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Clause 38.3.24 (Transmit requirement for UHR Co-BF sounding sequence and Co-BF transmission)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E8C58-CB72-39B3-97EC-EBC900D1E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05121-DEF8-4BE0-F2A8-D052C10C64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CCC153-924E-C5C9-B47F-AC99DCE9D9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35DF4C-8B6F-3B8B-D8BB-E11F6E41D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037" y="3124200"/>
            <a:ext cx="9537925" cy="317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FE230-77AE-6F54-26CE-4E553F49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980C3-1E37-822B-20B7-3EC656CF0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Do you support to insert the following PDT at Page 319 Line 54 in 11bn D0.3?</a:t>
            </a:r>
            <a:endParaRPr lang="en-US" kern="100" dirty="0"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lvl="1" indent="0"/>
            <a:r>
              <a:rPr lang="en-US" dirty="0"/>
              <a:t>A Co-BF AP shall be capable of being a sync-reference or a sync-follower. Co-BF APs’ sync-reference and sync-follower roles are determined when a Co-BF MAPC agreement is established using procedures described in </a:t>
            </a:r>
            <a:r>
              <a:rPr lang="en-US" sz="2000" dirty="0">
                <a:latin typeface="+mj-lt"/>
              </a:rPr>
              <a:t>Clause </a:t>
            </a:r>
            <a:r>
              <a:rPr lang="en-US" sz="2000" i="0" u="none" strike="noStrike" baseline="0" dirty="0">
                <a:latin typeface="+mj-lt"/>
              </a:rPr>
              <a:t>37.13.1.3.2 (MAPC agreement establishment)</a:t>
            </a:r>
            <a:r>
              <a:rPr lang="en-US" dirty="0"/>
              <a:t>. The sync-reference and sync-follower roles can be changed when a Co-BF MAPC agreement is updated using procedure described in </a:t>
            </a:r>
            <a:r>
              <a:rPr lang="en-US" sz="2000" dirty="0">
                <a:latin typeface="+mj-lt"/>
              </a:rPr>
              <a:t>Clause </a:t>
            </a:r>
            <a:r>
              <a:rPr lang="en-US" sz="2000" i="0" u="none" strike="noStrike" baseline="0" dirty="0">
                <a:latin typeface="+mj-lt"/>
              </a:rPr>
              <a:t>37.13.1.3.3 (MAPC agreement update)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6932F-9B1C-F1D3-DD96-35D76EA0E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549A-EE28-26C9-F65F-E72C71C831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21512-DCF0-6511-BC3C-AD74973BE1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035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[1] 11-25/0083r0, </a:t>
            </a:r>
            <a:r>
              <a:rPr lang="en-US" sz="2400" dirty="0"/>
              <a:t>CFO Correction for COBF, Sameer Vermani, et al. (Qualcomm)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[2] 11-25/0103r0, Simplified Carrier Synchronization for </a:t>
            </a:r>
            <a:r>
              <a:rPr lang="en-US" dirty="0" err="1"/>
              <a:t>CoBF</a:t>
            </a:r>
            <a:r>
              <a:rPr lang="en-US" dirty="0"/>
              <a:t> Transmissions, Julia Feng, et al (</a:t>
            </a:r>
            <a:r>
              <a:rPr lang="en-US" dirty="0" err="1"/>
              <a:t>Mediatek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[3] 11-25/0836r1, </a:t>
            </a:r>
            <a:r>
              <a:rPr lang="en-US" sz="2400" dirty="0"/>
              <a:t>Follow-up on CFO correction for COBF, Sameer Vermani, et al. (Qualcomm)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9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26598</TotalTime>
  <Words>612</Words>
  <Application>Microsoft Office PowerPoint</Application>
  <PresentationFormat>Widescreen</PresentationFormat>
  <Paragraphs>63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On Determination of Co-BF MAP Sync-reference and Sync-follower Roles</vt:lpstr>
      <vt:lpstr>Introduction</vt:lpstr>
      <vt:lpstr>Semi-static Sync-reference And Sync-follower Roles</vt:lpstr>
      <vt:lpstr>Why Semi-static Sync-reference/Follower Roles?</vt:lpstr>
      <vt:lpstr>Determine Semi-static Sync-reference / Sync-follower Roles</vt:lpstr>
      <vt:lpstr>Changes to D0.3</vt:lpstr>
      <vt:lpstr>SP</vt:lpstr>
      <vt:lpstr>References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Julia Feng</dc:creator>
  <cp:keywords/>
  <cp:lastModifiedBy>Julia Feng</cp:lastModifiedBy>
  <cp:revision>364</cp:revision>
  <cp:lastPrinted>1601-01-01T00:00:00Z</cp:lastPrinted>
  <dcterms:created xsi:type="dcterms:W3CDTF">2024-06-26T21:28:07Z</dcterms:created>
  <dcterms:modified xsi:type="dcterms:W3CDTF">2025-07-23T11:33:24Z</dcterms:modified>
  <cp:category>Julia Feng, Mediatek</cp:category>
</cp:coreProperties>
</file>