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04" r:id="rId6"/>
  </p:sldMasterIdLst>
  <p:notesMasterIdLst>
    <p:notesMasterId r:id="rId18"/>
  </p:notesMasterIdLst>
  <p:handoutMasterIdLst>
    <p:handoutMasterId r:id="rId19"/>
  </p:handoutMasterIdLst>
  <p:sldIdLst>
    <p:sldId id="621" r:id="rId7"/>
    <p:sldId id="703" r:id="rId8"/>
    <p:sldId id="750" r:id="rId9"/>
    <p:sldId id="751" r:id="rId10"/>
    <p:sldId id="743" r:id="rId11"/>
    <p:sldId id="704" r:id="rId12"/>
    <p:sldId id="752" r:id="rId13"/>
    <p:sldId id="753" r:id="rId14"/>
    <p:sldId id="754" r:id="rId15"/>
    <p:sldId id="755" r:id="rId16"/>
    <p:sldId id="756"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56"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E1B019-9AF1-93FD-A572-6C2824965071}" name="Sherief Helwa" initials="SH" userId="S::shelwa@qti.qualcomm.com::c6299973-2e88-4f67-9e93-bade1b850725" providerId="AD"/>
  <p188:author id="{F7A3D13D-5DB4-1CDE-6627-6D2DBF8DD2C8}" name="Abhishek Patil" initials="AP" userId="S::appatil@qti.qualcomm.com::4a57f103-40b4-4474-a113-d3340a5396d8" providerId="AD"/>
  <p188:author id="{338CFF47-243A-9C8D-F54C-0DCF5877AB99}" name="Giovanni Chisci" initials="GC" userId="Giovanni Chisci"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erian, George" initials="CG" lastIdx="5" clrIdx="0">
    <p:extLst>
      <p:ext uri="{19B8F6BF-5375-455C-9EA6-DF929625EA0E}">
        <p15:presenceInfo xmlns:p15="http://schemas.microsoft.com/office/powerpoint/2012/main" userId="S-1-5-21-945540591-4024260831-3861152641-206784" providerId="AD"/>
      </p:ext>
    </p:extLst>
  </p:cmAuthor>
  <p:cmAuthor id="2" name="Ding, Gang" initials="DG" lastIdx="4" clrIdx="1">
    <p:extLst>
      <p:ext uri="{19B8F6BF-5375-455C-9EA6-DF929625EA0E}">
        <p15:presenceInfo xmlns:p15="http://schemas.microsoft.com/office/powerpoint/2012/main" userId="S-1-5-21-945540591-4024260831-3861152641-325770" providerId="AD"/>
      </p:ext>
    </p:extLst>
  </p:cmAuthor>
  <p:cmAuthor id="3" name="Abhishek Patil" initials="AP" lastIdx="11" clrIdx="2">
    <p:extLst>
      <p:ext uri="{19B8F6BF-5375-455C-9EA6-DF929625EA0E}">
        <p15:presenceInfo xmlns:p15="http://schemas.microsoft.com/office/powerpoint/2012/main" userId="S::appatil@qti.qualcomm.com::4a57f103-40b4-4474-a113-d3340a5396d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CCCC"/>
    <a:srgbClr val="A0B1D0"/>
    <a:srgbClr val="E9EDF4"/>
    <a:srgbClr val="254061"/>
    <a:srgbClr val="252B9D"/>
    <a:srgbClr val="254092"/>
    <a:srgbClr val="D0D8E8"/>
    <a:srgbClr val="831B2A"/>
    <a:srgbClr val="1668B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8D9DBA-BB7B-4309-A750-1C6ABB76ACC0}" v="627" dt="2025-09-17T19:04:19.2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726" autoAdjust="0"/>
  </p:normalViewPr>
  <p:slideViewPr>
    <p:cSldViewPr snapToGrid="0">
      <p:cViewPr varScale="1">
        <p:scale>
          <a:sx n="96" d="100"/>
          <a:sy n="96" d="100"/>
        </p:scale>
        <p:origin x="1066" y="62"/>
      </p:cViewPr>
      <p:guideLst>
        <p:guide orient="horz" pos="2160"/>
        <p:guide pos="2856"/>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hishek Patil" userId="4a57f103-40b4-4474-a113-d3340a5396d8" providerId="ADAL" clId="{0E8D9DBA-BB7B-4309-A750-1C6ABB76ACC0}"/>
    <pc:docChg chg="undo redo custSel addSld delSld modSld sldOrd modMainMaster">
      <pc:chgData name="Abhishek Patil" userId="4a57f103-40b4-4474-a113-d3340a5396d8" providerId="ADAL" clId="{0E8D9DBA-BB7B-4309-A750-1C6ABB76ACC0}" dt="2025-09-18T20:30:51.144" v="4543" actId="20577"/>
      <pc:docMkLst>
        <pc:docMk/>
      </pc:docMkLst>
      <pc:sldChg chg="modSp mod">
        <pc:chgData name="Abhishek Patil" userId="4a57f103-40b4-4474-a113-d3340a5396d8" providerId="ADAL" clId="{0E8D9DBA-BB7B-4309-A750-1C6ABB76ACC0}" dt="2025-09-08T22:31:06.939" v="3896" actId="6549"/>
        <pc:sldMkLst>
          <pc:docMk/>
          <pc:sldMk cId="962940899" sldId="621"/>
        </pc:sldMkLst>
        <pc:spChg chg="mod">
          <ac:chgData name="Abhishek Patil" userId="4a57f103-40b4-4474-a113-d3340a5396d8" providerId="ADAL" clId="{0E8D9DBA-BB7B-4309-A750-1C6ABB76ACC0}" dt="2025-09-05T17:21:42.110" v="2547" actId="20577"/>
          <ac:spMkLst>
            <pc:docMk/>
            <pc:sldMk cId="962940899" sldId="621"/>
            <ac:spMk id="2" creationId="{00000000-0000-0000-0000-000000000000}"/>
          </ac:spMkLst>
        </pc:spChg>
        <pc:spChg chg="mod">
          <ac:chgData name="Abhishek Patil" userId="4a57f103-40b4-4474-a113-d3340a5396d8" providerId="ADAL" clId="{0E8D9DBA-BB7B-4309-A750-1C6ABB76ACC0}" dt="2025-09-08T22:31:06.939" v="3896" actId="6549"/>
          <ac:spMkLst>
            <pc:docMk/>
            <pc:sldMk cId="962940899" sldId="621"/>
            <ac:spMk id="13" creationId="{00000000-0000-0000-0000-000000000000}"/>
          </ac:spMkLst>
        </pc:spChg>
      </pc:sldChg>
      <pc:sldChg chg="modSp mod modCm">
        <pc:chgData name="Abhishek Patil" userId="4a57f103-40b4-4474-a113-d3340a5396d8" providerId="ADAL" clId="{0E8D9DBA-BB7B-4309-A750-1C6ABB76ACC0}" dt="2025-09-09T16:26:15.813" v="4342" actId="113"/>
        <pc:sldMkLst>
          <pc:docMk/>
          <pc:sldMk cId="2056036087" sldId="703"/>
        </pc:sldMkLst>
        <pc:spChg chg="mod">
          <ac:chgData name="Abhishek Patil" userId="4a57f103-40b4-4474-a113-d3340a5396d8" providerId="ADAL" clId="{0E8D9DBA-BB7B-4309-A750-1C6ABB76ACC0}" dt="2025-09-09T16:26:15.813" v="4342" actId="113"/>
          <ac:spMkLst>
            <pc:docMk/>
            <pc:sldMk cId="2056036087" sldId="703"/>
            <ac:spMk id="2" creationId="{8CC62EB7-069E-4B6D-8B18-06A9009B45FF}"/>
          </ac:spMkLst>
        </pc:spChg>
        <pc:extLst>
          <p:ext xmlns:p="http://schemas.openxmlformats.org/presentationml/2006/main" uri="{D6D511B9-2390-475A-947B-AFAB55BFBCF1}">
            <pc226:cmChg xmlns:pc226="http://schemas.microsoft.com/office/powerpoint/2022/06/main/command" chg="mod">
              <pc226:chgData name="Abhishek Patil" userId="4a57f103-40b4-4474-a113-d3340a5396d8" providerId="ADAL" clId="{0E8D9DBA-BB7B-4309-A750-1C6ABB76ACC0}" dt="2025-09-09T16:06:54.445" v="4051" actId="6549"/>
              <pc2:cmMkLst xmlns:pc2="http://schemas.microsoft.com/office/powerpoint/2019/9/main/command">
                <pc:docMk/>
                <pc:sldMk cId="2056036087" sldId="703"/>
                <pc2:cmMk id="{22E39763-44B5-48F9-A850-9992A06427A1}"/>
              </pc2:cmMkLst>
            </pc226:cmChg>
          </p:ext>
        </pc:extLst>
      </pc:sldChg>
      <pc:sldChg chg="modSp mod">
        <pc:chgData name="Abhishek Patil" userId="4a57f103-40b4-4474-a113-d3340a5396d8" providerId="ADAL" clId="{0E8D9DBA-BB7B-4309-A750-1C6ABB76ACC0}" dt="2025-09-09T21:31:12.328" v="4400" actId="20577"/>
        <pc:sldMkLst>
          <pc:docMk/>
          <pc:sldMk cId="2246587276" sldId="704"/>
        </pc:sldMkLst>
        <pc:spChg chg="mod">
          <ac:chgData name="Abhishek Patil" userId="4a57f103-40b4-4474-a113-d3340a5396d8" providerId="ADAL" clId="{0E8D9DBA-BB7B-4309-A750-1C6ABB76ACC0}" dt="2025-09-09T21:31:12.328" v="4400" actId="20577"/>
          <ac:spMkLst>
            <pc:docMk/>
            <pc:sldMk cId="2246587276" sldId="704"/>
            <ac:spMk id="2" creationId="{330EE1C8-B786-533C-9F6B-FE307DDB0E5D}"/>
          </ac:spMkLst>
        </pc:spChg>
        <pc:spChg chg="mod">
          <ac:chgData name="Abhishek Patil" userId="4a57f103-40b4-4474-a113-d3340a5396d8" providerId="ADAL" clId="{0E8D9DBA-BB7B-4309-A750-1C6ABB76ACC0}" dt="2025-09-05T18:00:19.792" v="3008"/>
          <ac:spMkLst>
            <pc:docMk/>
            <pc:sldMk cId="2246587276" sldId="704"/>
            <ac:spMk id="5" creationId="{0EF97AAC-5447-72B4-0DCD-AD70FD86D951}"/>
          </ac:spMkLst>
        </pc:spChg>
      </pc:sldChg>
      <pc:sldChg chg="del">
        <pc:chgData name="Abhishek Patil" userId="4a57f103-40b4-4474-a113-d3340a5396d8" providerId="ADAL" clId="{0E8D9DBA-BB7B-4309-A750-1C6ABB76ACC0}" dt="2025-06-10T06:51:58.638" v="1080" actId="47"/>
        <pc:sldMkLst>
          <pc:docMk/>
          <pc:sldMk cId="79634140" sldId="706"/>
        </pc:sldMkLst>
      </pc:sldChg>
      <pc:sldChg chg="del">
        <pc:chgData name="Abhishek Patil" userId="4a57f103-40b4-4474-a113-d3340a5396d8" providerId="ADAL" clId="{0E8D9DBA-BB7B-4309-A750-1C6ABB76ACC0}" dt="2025-06-10T06:51:58.638" v="1080" actId="47"/>
        <pc:sldMkLst>
          <pc:docMk/>
          <pc:sldMk cId="2502606855" sldId="707"/>
        </pc:sldMkLst>
      </pc:sldChg>
      <pc:sldChg chg="del">
        <pc:chgData name="Abhishek Patil" userId="4a57f103-40b4-4474-a113-d3340a5396d8" providerId="ADAL" clId="{0E8D9DBA-BB7B-4309-A750-1C6ABB76ACC0}" dt="2025-06-10T06:51:58.638" v="1080" actId="47"/>
        <pc:sldMkLst>
          <pc:docMk/>
          <pc:sldMk cId="1912321590" sldId="709"/>
        </pc:sldMkLst>
      </pc:sldChg>
      <pc:sldChg chg="del">
        <pc:chgData name="Abhishek Patil" userId="4a57f103-40b4-4474-a113-d3340a5396d8" providerId="ADAL" clId="{0E8D9DBA-BB7B-4309-A750-1C6ABB76ACC0}" dt="2025-06-10T06:51:58.638" v="1080" actId="47"/>
        <pc:sldMkLst>
          <pc:docMk/>
          <pc:sldMk cId="2162270674" sldId="728"/>
        </pc:sldMkLst>
      </pc:sldChg>
      <pc:sldChg chg="modSp mod">
        <pc:chgData name="Abhishek Patil" userId="4a57f103-40b4-4474-a113-d3340a5396d8" providerId="ADAL" clId="{0E8D9DBA-BB7B-4309-A750-1C6ABB76ACC0}" dt="2025-09-15T16:49:00.607" v="4521" actId="1076"/>
        <pc:sldMkLst>
          <pc:docMk/>
          <pc:sldMk cId="287151115" sldId="743"/>
        </pc:sldMkLst>
        <pc:picChg chg="mod">
          <ac:chgData name="Abhishek Patil" userId="4a57f103-40b4-4474-a113-d3340a5396d8" providerId="ADAL" clId="{0E8D9DBA-BB7B-4309-A750-1C6ABB76ACC0}" dt="2025-09-15T16:49:00.607" v="4521" actId="1076"/>
          <ac:picMkLst>
            <pc:docMk/>
            <pc:sldMk cId="287151115" sldId="743"/>
            <ac:picMk id="6" creationId="{3E67D0CC-8D9E-A626-1B43-081A8A421898}"/>
          </ac:picMkLst>
        </pc:picChg>
      </pc:sldChg>
      <pc:sldChg chg="del">
        <pc:chgData name="Abhishek Patil" userId="4a57f103-40b4-4474-a113-d3340a5396d8" providerId="ADAL" clId="{0E8D9DBA-BB7B-4309-A750-1C6ABB76ACC0}" dt="2025-06-10T06:38:02.199" v="0" actId="47"/>
        <pc:sldMkLst>
          <pc:docMk/>
          <pc:sldMk cId="1944244024" sldId="744"/>
        </pc:sldMkLst>
      </pc:sldChg>
      <pc:sldChg chg="del">
        <pc:chgData name="Abhishek Patil" userId="4a57f103-40b4-4474-a113-d3340a5396d8" providerId="ADAL" clId="{0E8D9DBA-BB7B-4309-A750-1C6ABB76ACC0}" dt="2025-06-10T06:38:02.199" v="0" actId="47"/>
        <pc:sldMkLst>
          <pc:docMk/>
          <pc:sldMk cId="3669357601" sldId="745"/>
        </pc:sldMkLst>
      </pc:sldChg>
      <pc:sldChg chg="del">
        <pc:chgData name="Abhishek Patil" userId="4a57f103-40b4-4474-a113-d3340a5396d8" providerId="ADAL" clId="{0E8D9DBA-BB7B-4309-A750-1C6ABB76ACC0}" dt="2025-06-10T06:38:02.199" v="0" actId="47"/>
        <pc:sldMkLst>
          <pc:docMk/>
          <pc:sldMk cId="813630068" sldId="746"/>
        </pc:sldMkLst>
      </pc:sldChg>
      <pc:sldChg chg="del">
        <pc:chgData name="Abhishek Patil" userId="4a57f103-40b4-4474-a113-d3340a5396d8" providerId="ADAL" clId="{0E8D9DBA-BB7B-4309-A750-1C6ABB76ACC0}" dt="2025-06-10T06:38:02.199" v="0" actId="47"/>
        <pc:sldMkLst>
          <pc:docMk/>
          <pc:sldMk cId="78838353" sldId="747"/>
        </pc:sldMkLst>
      </pc:sldChg>
      <pc:sldChg chg="del">
        <pc:chgData name="Abhishek Patil" userId="4a57f103-40b4-4474-a113-d3340a5396d8" providerId="ADAL" clId="{0E8D9DBA-BB7B-4309-A750-1C6ABB76ACC0}" dt="2025-06-10T06:38:02.199" v="0" actId="47"/>
        <pc:sldMkLst>
          <pc:docMk/>
          <pc:sldMk cId="1803607274" sldId="748"/>
        </pc:sldMkLst>
      </pc:sldChg>
      <pc:sldChg chg="del">
        <pc:chgData name="Abhishek Patil" userId="4a57f103-40b4-4474-a113-d3340a5396d8" providerId="ADAL" clId="{0E8D9DBA-BB7B-4309-A750-1C6ABB76ACC0}" dt="2025-06-10T06:38:02.199" v="0" actId="47"/>
        <pc:sldMkLst>
          <pc:docMk/>
          <pc:sldMk cId="2769265183" sldId="749"/>
        </pc:sldMkLst>
      </pc:sldChg>
      <pc:sldChg chg="modSp mod modCm">
        <pc:chgData name="Abhishek Patil" userId="4a57f103-40b4-4474-a113-d3340a5396d8" providerId="ADAL" clId="{0E8D9DBA-BB7B-4309-A750-1C6ABB76ACC0}" dt="2025-09-09T21:28:04.713" v="4396" actId="27636"/>
        <pc:sldMkLst>
          <pc:docMk/>
          <pc:sldMk cId="3051577813" sldId="750"/>
        </pc:sldMkLst>
        <pc:spChg chg="mod">
          <ac:chgData name="Abhishek Patil" userId="4a57f103-40b4-4474-a113-d3340a5396d8" providerId="ADAL" clId="{0E8D9DBA-BB7B-4309-A750-1C6ABB76ACC0}" dt="2025-09-09T21:28:04.713" v="4396" actId="27636"/>
          <ac:spMkLst>
            <pc:docMk/>
            <pc:sldMk cId="3051577813" sldId="750"/>
            <ac:spMk id="2" creationId="{E27A3889-90DD-B483-FFEA-2BADC4116F70}"/>
          </ac:spMkLst>
        </pc:spChg>
        <pc:spChg chg="mod">
          <ac:chgData name="Abhishek Patil" userId="4a57f103-40b4-4474-a113-d3340a5396d8" providerId="ADAL" clId="{0E8D9DBA-BB7B-4309-A750-1C6ABB76ACC0}" dt="2025-09-05T17:44:04.112" v="2714" actId="20577"/>
          <ac:spMkLst>
            <pc:docMk/>
            <pc:sldMk cId="3051577813" sldId="750"/>
            <ac:spMk id="5" creationId="{871B71FC-7575-D5E5-7DB6-815B94F8BD20}"/>
          </ac:spMkLst>
        </pc:spChg>
        <pc:extLst>
          <p:ext xmlns:p="http://schemas.openxmlformats.org/presentationml/2006/main" uri="{D6D511B9-2390-475A-947B-AFAB55BFBCF1}">
            <pc226:cmChg xmlns:pc226="http://schemas.microsoft.com/office/powerpoint/2022/06/main/command" chg="mod">
              <pc226:chgData name="Abhishek Patil" userId="4a57f103-40b4-4474-a113-d3340a5396d8" providerId="ADAL" clId="{0E8D9DBA-BB7B-4309-A750-1C6ABB76ACC0}" dt="2025-09-09T16:28:01.671" v="4368" actId="6549"/>
              <pc2:cmMkLst xmlns:pc2="http://schemas.microsoft.com/office/powerpoint/2019/9/main/command">
                <pc:docMk/>
                <pc:sldMk cId="3051577813" sldId="750"/>
                <pc2:cmMk id="{DAE35E08-A611-4124-ADF0-2ECA2DE2140C}"/>
              </pc2:cmMkLst>
            </pc226:cmChg>
            <pc226:cmChg xmlns:pc226="http://schemas.microsoft.com/office/powerpoint/2022/06/main/command" chg="mod">
              <pc226:chgData name="Abhishek Patil" userId="4a57f103-40b4-4474-a113-d3340a5396d8" providerId="ADAL" clId="{0E8D9DBA-BB7B-4309-A750-1C6ABB76ACC0}" dt="2025-09-09T16:29:30.924" v="4392" actId="20577"/>
              <pc2:cmMkLst xmlns:pc2="http://schemas.microsoft.com/office/powerpoint/2019/9/main/command">
                <pc:docMk/>
                <pc:sldMk cId="3051577813" sldId="750"/>
                <pc2:cmMk id="{2615471F-DB26-45E3-9E9B-04472E8B80F5}"/>
              </pc2:cmMkLst>
            </pc226:cmChg>
            <pc226:cmChg xmlns:pc226="http://schemas.microsoft.com/office/powerpoint/2022/06/main/command" chg="mod">
              <pc226:chgData name="Abhishek Patil" userId="4a57f103-40b4-4474-a113-d3340a5396d8" providerId="ADAL" clId="{0E8D9DBA-BB7B-4309-A750-1C6ABB76ACC0}" dt="2025-09-09T16:26:54.021" v="4354" actId="20577"/>
              <pc2:cmMkLst xmlns:pc2="http://schemas.microsoft.com/office/powerpoint/2019/9/main/command">
                <pc:docMk/>
                <pc:sldMk cId="3051577813" sldId="750"/>
                <pc2:cmMk id="{67D3152F-4138-49EA-A652-20472E1580D8}"/>
              </pc2:cmMkLst>
            </pc226:cmChg>
            <pc226:cmChg xmlns:pc226="http://schemas.microsoft.com/office/powerpoint/2022/06/main/command" chg="mod">
              <pc226:chgData name="Abhishek Patil" userId="4a57f103-40b4-4474-a113-d3340a5396d8" providerId="ADAL" clId="{0E8D9DBA-BB7B-4309-A750-1C6ABB76ACC0}" dt="2025-09-09T16:29:30.924" v="4392" actId="20577"/>
              <pc2:cmMkLst xmlns:pc2="http://schemas.microsoft.com/office/powerpoint/2019/9/main/command">
                <pc:docMk/>
                <pc:sldMk cId="3051577813" sldId="750"/>
                <pc2:cmMk id="{61D08777-B05A-42A0-84FD-997ED50EF595}"/>
              </pc2:cmMkLst>
            </pc226:cmChg>
            <pc226:cmChg xmlns:pc226="http://schemas.microsoft.com/office/powerpoint/2022/06/main/command" chg="mod">
              <pc226:chgData name="Abhishek Patil" userId="4a57f103-40b4-4474-a113-d3340a5396d8" providerId="ADAL" clId="{0E8D9DBA-BB7B-4309-A750-1C6ABB76ACC0}" dt="2025-09-09T16:26:54.021" v="4354" actId="20577"/>
              <pc2:cmMkLst xmlns:pc2="http://schemas.microsoft.com/office/powerpoint/2019/9/main/command">
                <pc:docMk/>
                <pc:sldMk cId="3051577813" sldId="750"/>
                <pc2:cmMk id="{C827E4CC-C2A9-40B6-A794-66F11BC8A900}"/>
              </pc2:cmMkLst>
            </pc226:cmChg>
            <pc226:cmChg xmlns:pc226="http://schemas.microsoft.com/office/powerpoint/2022/06/main/command" chg="mod">
              <pc226:chgData name="Abhishek Patil" userId="4a57f103-40b4-4474-a113-d3340a5396d8" providerId="ADAL" clId="{0E8D9DBA-BB7B-4309-A750-1C6ABB76ACC0}" dt="2025-09-09T16:26:54.021" v="4354" actId="20577"/>
              <pc2:cmMkLst xmlns:pc2="http://schemas.microsoft.com/office/powerpoint/2019/9/main/command">
                <pc:docMk/>
                <pc:sldMk cId="3051577813" sldId="750"/>
                <pc2:cmMk id="{097167F1-FDFC-4B70-B88F-0852A657DFDB}"/>
              </pc2:cmMkLst>
            </pc226:cmChg>
          </p:ext>
        </pc:extLst>
      </pc:sldChg>
      <pc:sldChg chg="modSp mod">
        <pc:chgData name="Abhishek Patil" userId="4a57f103-40b4-4474-a113-d3340a5396d8" providerId="ADAL" clId="{0E8D9DBA-BB7B-4309-A750-1C6ABB76ACC0}" dt="2025-09-15T17:00:39.605" v="4535" actId="6549"/>
        <pc:sldMkLst>
          <pc:docMk/>
          <pc:sldMk cId="537848275" sldId="751"/>
        </pc:sldMkLst>
        <pc:spChg chg="mod">
          <ac:chgData name="Abhishek Patil" userId="4a57f103-40b4-4474-a113-d3340a5396d8" providerId="ADAL" clId="{0E8D9DBA-BB7B-4309-A750-1C6ABB76ACC0}" dt="2025-09-15T17:00:39.605" v="4535" actId="6549"/>
          <ac:spMkLst>
            <pc:docMk/>
            <pc:sldMk cId="537848275" sldId="751"/>
            <ac:spMk id="2" creationId="{54FE7CE7-7080-4F37-5855-470FAEFCD74E}"/>
          </ac:spMkLst>
        </pc:spChg>
        <pc:spChg chg="mod">
          <ac:chgData name="Abhishek Patil" userId="4a57f103-40b4-4474-a113-d3340a5396d8" providerId="ADAL" clId="{0E8D9DBA-BB7B-4309-A750-1C6ABB76ACC0}" dt="2025-09-05T17:57:02.710" v="2937" actId="20577"/>
          <ac:spMkLst>
            <pc:docMk/>
            <pc:sldMk cId="537848275" sldId="751"/>
            <ac:spMk id="5" creationId="{34790B2A-7319-D7DD-185A-2FEA99C02958}"/>
          </ac:spMkLst>
        </pc:spChg>
      </pc:sldChg>
      <pc:sldChg chg="modSp new mod">
        <pc:chgData name="Abhishek Patil" userId="4a57f103-40b4-4474-a113-d3340a5396d8" providerId="ADAL" clId="{0E8D9DBA-BB7B-4309-A750-1C6ABB76ACC0}" dt="2025-09-05T18:02:57.131" v="3059" actId="20577"/>
        <pc:sldMkLst>
          <pc:docMk/>
          <pc:sldMk cId="2764301330" sldId="752"/>
        </pc:sldMkLst>
        <pc:spChg chg="mod">
          <ac:chgData name="Abhishek Patil" userId="4a57f103-40b4-4474-a113-d3340a5396d8" providerId="ADAL" clId="{0E8D9DBA-BB7B-4309-A750-1C6ABB76ACC0}" dt="2025-09-05T18:02:57.131" v="3059" actId="20577"/>
          <ac:spMkLst>
            <pc:docMk/>
            <pc:sldMk cId="2764301330" sldId="752"/>
            <ac:spMk id="2" creationId="{584DC8A5-ED57-7C58-69FF-F83E0AE30F1B}"/>
          </ac:spMkLst>
        </pc:spChg>
      </pc:sldChg>
      <pc:sldChg chg="modSp new mod">
        <pc:chgData name="Abhishek Patil" userId="4a57f103-40b4-4474-a113-d3340a5396d8" providerId="ADAL" clId="{0E8D9DBA-BB7B-4309-A750-1C6ABB76ACC0}" dt="2025-09-15T16:46:49.514" v="4445" actId="20577"/>
        <pc:sldMkLst>
          <pc:docMk/>
          <pc:sldMk cId="1013830636" sldId="753"/>
        </pc:sldMkLst>
        <pc:spChg chg="mod">
          <ac:chgData name="Abhishek Patil" userId="4a57f103-40b4-4474-a113-d3340a5396d8" providerId="ADAL" clId="{0E8D9DBA-BB7B-4309-A750-1C6ABB76ACC0}" dt="2025-09-15T16:46:41.636" v="4432" actId="20577"/>
          <ac:spMkLst>
            <pc:docMk/>
            <pc:sldMk cId="1013830636" sldId="753"/>
            <ac:spMk id="2" creationId="{368DE07F-6CA7-7AEA-16A2-73406AEBA1AF}"/>
          </ac:spMkLst>
        </pc:spChg>
        <pc:spChg chg="mod">
          <ac:chgData name="Abhishek Patil" userId="4a57f103-40b4-4474-a113-d3340a5396d8" providerId="ADAL" clId="{0E8D9DBA-BB7B-4309-A750-1C6ABB76ACC0}" dt="2025-09-15T16:46:49.514" v="4445" actId="20577"/>
          <ac:spMkLst>
            <pc:docMk/>
            <pc:sldMk cId="1013830636" sldId="753"/>
            <ac:spMk id="5" creationId="{42C26D3E-B538-07ED-E02B-7F810AD5815B}"/>
          </ac:spMkLst>
        </pc:spChg>
      </pc:sldChg>
      <pc:sldChg chg="modSp new del mod">
        <pc:chgData name="Abhishek Patil" userId="4a57f103-40b4-4474-a113-d3340a5396d8" providerId="ADAL" clId="{0E8D9DBA-BB7B-4309-A750-1C6ABB76ACC0}" dt="2025-07-09T06:42:50.144" v="1786" actId="47"/>
        <pc:sldMkLst>
          <pc:docMk/>
          <pc:sldMk cId="3026437801" sldId="753"/>
        </pc:sldMkLst>
      </pc:sldChg>
      <pc:sldChg chg="modSp add mod">
        <pc:chgData name="Abhishek Patil" userId="4a57f103-40b4-4474-a113-d3340a5396d8" providerId="ADAL" clId="{0E8D9DBA-BB7B-4309-A750-1C6ABB76ACC0}" dt="2025-09-15T16:47:18.494" v="4476" actId="20577"/>
        <pc:sldMkLst>
          <pc:docMk/>
          <pc:sldMk cId="118032820" sldId="754"/>
        </pc:sldMkLst>
        <pc:spChg chg="mod">
          <ac:chgData name="Abhishek Patil" userId="4a57f103-40b4-4474-a113-d3340a5396d8" providerId="ADAL" clId="{0E8D9DBA-BB7B-4309-A750-1C6ABB76ACC0}" dt="2025-09-15T16:47:18.494" v="4476" actId="20577"/>
          <ac:spMkLst>
            <pc:docMk/>
            <pc:sldMk cId="118032820" sldId="754"/>
            <ac:spMk id="2" creationId="{BC5024A8-E4BA-8911-6FE6-0C85A3A0650E}"/>
          </ac:spMkLst>
        </pc:spChg>
        <pc:spChg chg="mod">
          <ac:chgData name="Abhishek Patil" userId="4a57f103-40b4-4474-a113-d3340a5396d8" providerId="ADAL" clId="{0E8D9DBA-BB7B-4309-A750-1C6ABB76ACC0}" dt="2025-09-15T16:47:04.643" v="4457" actId="20577"/>
          <ac:spMkLst>
            <pc:docMk/>
            <pc:sldMk cId="118032820" sldId="754"/>
            <ac:spMk id="5" creationId="{780C0FD4-26AE-FA10-7107-2B91AAB24D84}"/>
          </ac:spMkLst>
        </pc:spChg>
      </pc:sldChg>
      <pc:sldChg chg="modSp add mod">
        <pc:chgData name="Abhishek Patil" userId="4a57f103-40b4-4474-a113-d3340a5396d8" providerId="ADAL" clId="{0E8D9DBA-BB7B-4309-A750-1C6ABB76ACC0}" dt="2025-09-18T20:26:43.666" v="4541" actId="6549"/>
        <pc:sldMkLst>
          <pc:docMk/>
          <pc:sldMk cId="2739818662" sldId="755"/>
        </pc:sldMkLst>
        <pc:spChg chg="mod">
          <ac:chgData name="Abhishek Patil" userId="4a57f103-40b4-4474-a113-d3340a5396d8" providerId="ADAL" clId="{0E8D9DBA-BB7B-4309-A750-1C6ABB76ACC0}" dt="2025-09-18T20:26:43.666" v="4541" actId="6549"/>
          <ac:spMkLst>
            <pc:docMk/>
            <pc:sldMk cId="2739818662" sldId="755"/>
            <ac:spMk id="2" creationId="{32E006F9-76A1-7870-EE7C-209DCF7D865D}"/>
          </ac:spMkLst>
        </pc:spChg>
        <pc:spChg chg="mod">
          <ac:chgData name="Abhishek Patil" userId="4a57f103-40b4-4474-a113-d3340a5396d8" providerId="ADAL" clId="{0E8D9DBA-BB7B-4309-A750-1C6ABB76ACC0}" dt="2025-09-15T16:47:52.250" v="4493" actId="14100"/>
          <ac:spMkLst>
            <pc:docMk/>
            <pc:sldMk cId="2739818662" sldId="755"/>
            <ac:spMk id="5" creationId="{E6FF4451-3B80-59E7-2156-31CECB345662}"/>
          </ac:spMkLst>
        </pc:spChg>
      </pc:sldChg>
      <pc:sldChg chg="add del">
        <pc:chgData name="Abhishek Patil" userId="4a57f103-40b4-4474-a113-d3340a5396d8" providerId="ADAL" clId="{0E8D9DBA-BB7B-4309-A750-1C6ABB76ACC0}" dt="2025-08-26T20:36:27.546" v="1999" actId="47"/>
        <pc:sldMkLst>
          <pc:docMk/>
          <pc:sldMk cId="221335008" sldId="756"/>
        </pc:sldMkLst>
      </pc:sldChg>
      <pc:sldChg chg="modSp add mod ord">
        <pc:chgData name="Abhishek Patil" userId="4a57f103-40b4-4474-a113-d3340a5396d8" providerId="ADAL" clId="{0E8D9DBA-BB7B-4309-A750-1C6ABB76ACC0}" dt="2025-09-15T16:48:13.239" v="4518" actId="20577"/>
        <pc:sldMkLst>
          <pc:docMk/>
          <pc:sldMk cId="1261807801" sldId="756"/>
        </pc:sldMkLst>
        <pc:spChg chg="mod">
          <ac:chgData name="Abhishek Patil" userId="4a57f103-40b4-4474-a113-d3340a5396d8" providerId="ADAL" clId="{0E8D9DBA-BB7B-4309-A750-1C6ABB76ACC0}" dt="2025-09-15T16:48:13.239" v="4518" actId="20577"/>
          <ac:spMkLst>
            <pc:docMk/>
            <pc:sldMk cId="1261807801" sldId="756"/>
            <ac:spMk id="2" creationId="{478699C9-D2B0-BBAE-D622-7853B47DAD7E}"/>
          </ac:spMkLst>
        </pc:spChg>
        <pc:spChg chg="mod">
          <ac:chgData name="Abhishek Patil" userId="4a57f103-40b4-4474-a113-d3340a5396d8" providerId="ADAL" clId="{0E8D9DBA-BB7B-4309-A750-1C6ABB76ACC0}" dt="2025-09-15T16:48:06.501" v="4510" actId="6549"/>
          <ac:spMkLst>
            <pc:docMk/>
            <pc:sldMk cId="1261807801" sldId="756"/>
            <ac:spMk id="5" creationId="{E96F52A1-A7A3-B002-7CEA-CC6C5AE62E6F}"/>
          </ac:spMkLst>
        </pc:spChg>
      </pc:sldChg>
      <pc:sldMasterChg chg="modSp mod">
        <pc:chgData name="Abhishek Patil" userId="4a57f103-40b4-4474-a113-d3340a5396d8" providerId="ADAL" clId="{0E8D9DBA-BB7B-4309-A750-1C6ABB76ACC0}" dt="2025-09-18T20:30:51.144" v="4543" actId="20577"/>
        <pc:sldMasterMkLst>
          <pc:docMk/>
          <pc:sldMasterMk cId="2894819845" sldId="2147484204"/>
        </pc:sldMasterMkLst>
        <pc:spChg chg="mod">
          <ac:chgData name="Abhishek Patil" userId="4a57f103-40b4-4474-a113-d3340a5396d8" providerId="ADAL" clId="{0E8D9DBA-BB7B-4309-A750-1C6ABB76ACC0}" dt="2025-09-18T20:30:51.144" v="4543" actId="20577"/>
          <ac:spMkLst>
            <pc:docMk/>
            <pc:sldMasterMk cId="2894819845" sldId="2147484204"/>
            <ac:spMk id="17" creationId="{00000000-0000-0000-0000-000000000000}"/>
          </ac:spMkLst>
        </pc:spChg>
      </pc:sldMasterChg>
    </pc:docChg>
  </pc:docChgLst>
  <pc:docChgLst>
    <pc:chgData name="Giovanni Chisci" userId="eeac98f7-fbf3-469c-b682-696f1247cc3f" providerId="ADAL" clId="{98B644E8-A262-4FA7-82F1-A4A1BD01E1C9}"/>
    <pc:docChg chg="undo custSel modSld modMainMaster">
      <pc:chgData name="Giovanni Chisci" userId="eeac98f7-fbf3-469c-b682-696f1247cc3f" providerId="ADAL" clId="{98B644E8-A262-4FA7-82F1-A4A1BD01E1C9}" dt="2025-09-05T18:38:06.205" v="162" actId="20577"/>
      <pc:docMkLst>
        <pc:docMk/>
      </pc:docMkLst>
      <pc:sldChg chg="modSp mod">
        <pc:chgData name="Giovanni Chisci" userId="eeac98f7-fbf3-469c-b682-696f1247cc3f" providerId="ADAL" clId="{98B644E8-A262-4FA7-82F1-A4A1BD01E1C9}" dt="2025-09-05T18:36:57.634" v="143" actId="13926"/>
        <pc:sldMkLst>
          <pc:docMk/>
          <pc:sldMk cId="962940899" sldId="621"/>
        </pc:sldMkLst>
        <pc:spChg chg="mod">
          <ac:chgData name="Giovanni Chisci" userId="eeac98f7-fbf3-469c-b682-696f1247cc3f" providerId="ADAL" clId="{98B644E8-A262-4FA7-82F1-A4A1BD01E1C9}" dt="2025-09-05T18:36:57.634" v="143" actId="13926"/>
          <ac:spMkLst>
            <pc:docMk/>
            <pc:sldMk cId="962940899" sldId="621"/>
            <ac:spMk id="13" creationId="{00000000-0000-0000-0000-000000000000}"/>
          </ac:spMkLst>
        </pc:spChg>
      </pc:sldChg>
      <pc:sldChg chg="modSp mod">
        <pc:chgData name="Giovanni Chisci" userId="eeac98f7-fbf3-469c-b682-696f1247cc3f" providerId="ADAL" clId="{98B644E8-A262-4FA7-82F1-A4A1BD01E1C9}" dt="2025-09-05T18:38:06.205" v="162" actId="20577"/>
        <pc:sldMkLst>
          <pc:docMk/>
          <pc:sldMk cId="2056036087" sldId="703"/>
        </pc:sldMkLst>
        <pc:spChg chg="mod">
          <ac:chgData name="Giovanni Chisci" userId="eeac98f7-fbf3-469c-b682-696f1247cc3f" providerId="ADAL" clId="{98B644E8-A262-4FA7-82F1-A4A1BD01E1C9}" dt="2025-09-05T18:38:06.205" v="162" actId="20577"/>
          <ac:spMkLst>
            <pc:docMk/>
            <pc:sldMk cId="2056036087" sldId="703"/>
            <ac:spMk id="2" creationId="{8CC62EB7-069E-4B6D-8B18-06A9009B45FF}"/>
          </ac:spMkLst>
        </pc:spChg>
      </pc:sldChg>
      <pc:sldMasterChg chg="modSp mod">
        <pc:chgData name="Giovanni Chisci" userId="eeac98f7-fbf3-469c-b682-696f1247cc3f" providerId="ADAL" clId="{98B644E8-A262-4FA7-82F1-A4A1BD01E1C9}" dt="2025-09-05T18:36:25.620" v="119" actId="20577"/>
        <pc:sldMasterMkLst>
          <pc:docMk/>
          <pc:sldMasterMk cId="2894819845" sldId="2147484204"/>
        </pc:sldMasterMkLst>
        <pc:spChg chg="mod">
          <ac:chgData name="Giovanni Chisci" userId="eeac98f7-fbf3-469c-b682-696f1247cc3f" providerId="ADAL" clId="{98B644E8-A262-4FA7-82F1-A4A1BD01E1C9}" dt="2025-09-05T18:36:25.620" v="119" actId="20577"/>
          <ac:spMkLst>
            <pc:docMk/>
            <pc:sldMasterMk cId="2894819845" sldId="2147484204"/>
            <ac:spMk id="11" creationId="{00000000-0000-0000-0000-000000000000}"/>
          </ac:spMkLst>
        </pc:spChg>
        <pc:spChg chg="mod">
          <ac:chgData name="Giovanni Chisci" userId="eeac98f7-fbf3-469c-b682-696f1247cc3f" providerId="ADAL" clId="{98B644E8-A262-4FA7-82F1-A4A1BD01E1C9}" dt="2025-09-05T18:36:21.526" v="114" actId="20577"/>
          <ac:spMkLst>
            <pc:docMk/>
            <pc:sldMasterMk cId="2894819845" sldId="2147484204"/>
            <ac:spMk id="17" creationId="{00000000-0000-0000-0000-000000000000}"/>
          </ac:spMkLst>
        </pc:spChg>
      </pc:sldMasterChg>
    </pc:docChg>
  </pc:docChgLst>
  <pc:docChgLst>
    <pc:chgData name="Sherief Helwa" userId="S::shelwa@qti.qualcomm.com::c6299973-2e88-4f67-9e93-bade1b850725" providerId="AD" clId="Web-{0E79E006-6905-F05D-2B86-8DD5C2FBBA3D}"/>
    <pc:docChg chg="modSld">
      <pc:chgData name="Sherief Helwa" userId="S::shelwa@qti.qualcomm.com::c6299973-2e88-4f67-9e93-bade1b850725" providerId="AD" clId="Web-{0E79E006-6905-F05D-2B86-8DD5C2FBBA3D}" dt="2025-06-10T19:20:24.748" v="4" actId="20577"/>
      <pc:docMkLst>
        <pc:docMk/>
      </pc:docMkLst>
      <pc:sldChg chg="modSp">
        <pc:chgData name="Sherief Helwa" userId="S::shelwa@qti.qualcomm.com::c6299973-2e88-4f67-9e93-bade1b850725" providerId="AD" clId="Web-{0E79E006-6905-F05D-2B86-8DD5C2FBBA3D}" dt="2025-06-10T19:20:24.748" v="4" actId="20577"/>
        <pc:sldMkLst>
          <pc:docMk/>
          <pc:sldMk cId="3051577813" sldId="75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5969766-CAE8-451F-8CAE-D2F487353803}" type="datetimeFigureOut">
              <a:rPr lang="en-US" smtClean="0"/>
              <a:t>9/18/2025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2DDC60-CF56-4A52-8E0A-0A8A3D73D3C3}" type="slidenum">
              <a:rPr lang="en-US" smtClean="0"/>
              <a:t>‹#›</a:t>
            </a:fld>
            <a:endParaRPr lang="en-US"/>
          </a:p>
        </p:txBody>
      </p:sp>
    </p:spTree>
    <p:extLst>
      <p:ext uri="{BB962C8B-B14F-4D97-AF65-F5344CB8AC3E}">
        <p14:creationId xmlns:p14="http://schemas.microsoft.com/office/powerpoint/2010/main" val="3304010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DFEDBF-25F3-4962-88BC-7306E4C7F11D}" type="datetimeFigureOut">
              <a:rPr lang="en-US" smtClean="0"/>
              <a:t>9/18/2025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D7C50F-071E-4D3B-9A71-41D99FA7C3E5}" type="slidenum">
              <a:rPr lang="en-US" smtClean="0"/>
              <a:t>‹#›</a:t>
            </a:fld>
            <a:endParaRPr lang="en-US"/>
          </a:p>
        </p:txBody>
      </p:sp>
    </p:spTree>
    <p:extLst>
      <p:ext uri="{BB962C8B-B14F-4D97-AF65-F5344CB8AC3E}">
        <p14:creationId xmlns:p14="http://schemas.microsoft.com/office/powerpoint/2010/main" val="3065817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ED7C50F-071E-4D3B-9A71-41D99FA7C3E5}" type="slidenum">
              <a:rPr lang="en-US" smtClean="0"/>
              <a:t>2</a:t>
            </a:fld>
            <a:endParaRPr lang="en-US"/>
          </a:p>
        </p:txBody>
      </p:sp>
    </p:spTree>
    <p:extLst>
      <p:ext uri="{BB962C8B-B14F-4D97-AF65-F5344CB8AC3E}">
        <p14:creationId xmlns:p14="http://schemas.microsoft.com/office/powerpoint/2010/main" val="3795780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67085262-DAF8-40EB-B101-2C509DD64786}" type="slidenum">
              <a:rPr lang="en-US"/>
              <a:pPr>
                <a:defRPr/>
              </a:pPr>
              <a:t>‹#›</a:t>
            </a:fld>
            <a:endParaRPr lang="en-US"/>
          </a:p>
        </p:txBody>
      </p:sp>
      <p:sp>
        <p:nvSpPr>
          <p:cNvPr id="8"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Tree>
    <p:extLst>
      <p:ext uri="{BB962C8B-B14F-4D97-AF65-F5344CB8AC3E}">
        <p14:creationId xmlns:p14="http://schemas.microsoft.com/office/powerpoint/2010/main" val="2208610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3099D1E7-2CFE-4362-BB72-AF97192842EA}" type="slidenum">
              <a:rPr lang="en-US"/>
              <a:pPr>
                <a:defRPr/>
              </a:pPr>
              <a:t>‹#›</a:t>
            </a:fld>
            <a:endParaRPr lang="en-US"/>
          </a:p>
        </p:txBody>
      </p:sp>
      <p:sp>
        <p:nvSpPr>
          <p:cNvPr id="8"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
        <p:nvSpPr>
          <p:cNvPr id="4" name="Title 3">
            <a:extLst>
              <a:ext uri="{FF2B5EF4-FFF2-40B4-BE49-F238E27FC236}">
                <a16:creationId xmlns:a16="http://schemas.microsoft.com/office/drawing/2014/main" id="{5BDCA436-F3B5-4A67-B996-8F40F3E98505}"/>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54470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F9CC4226-5898-4289-B3B7-B3B638472375}" type="slidenum">
              <a:rPr lang="en-US"/>
              <a:pPr>
                <a:defRPr/>
              </a:pPr>
              <a:t>‹#›</a:t>
            </a:fld>
            <a:endParaRPr lang="en-US"/>
          </a:p>
        </p:txBody>
      </p:sp>
      <p:sp>
        <p:nvSpPr>
          <p:cNvPr id="8"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Tree>
    <p:extLst>
      <p:ext uri="{BB962C8B-B14F-4D97-AF65-F5344CB8AC3E}">
        <p14:creationId xmlns:p14="http://schemas.microsoft.com/office/powerpoint/2010/main" val="4045307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852FA7AA-22C1-4E97-88D6-3976232AE53D}" type="slidenum">
              <a:rPr lang="en-US"/>
              <a:pPr>
                <a:defRPr/>
              </a:pPr>
              <a:t>‹#›</a:t>
            </a:fld>
            <a:endParaRPr lang="en-US"/>
          </a:p>
        </p:txBody>
      </p:sp>
      <p:sp>
        <p:nvSpPr>
          <p:cNvPr id="8"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Tree>
    <p:extLst>
      <p:ext uri="{BB962C8B-B14F-4D97-AF65-F5344CB8AC3E}">
        <p14:creationId xmlns:p14="http://schemas.microsoft.com/office/powerpoint/2010/main" val="2473837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1"/>
          </p:nvPr>
        </p:nvSpPr>
        <p:spPr>
          <a:ln/>
        </p:spPr>
        <p:txBody>
          <a:bodyPr/>
          <a:lstStyle>
            <a:lvl1pPr>
              <a:defRPr/>
            </a:lvl1pPr>
          </a:lstStyle>
          <a:p>
            <a:pPr>
              <a:defRPr/>
            </a:pPr>
            <a:r>
              <a:rPr lang="en-US"/>
              <a:t>Slide </a:t>
            </a:r>
            <a:fld id="{829B3BF4-2FB5-48DF-B7F8-378C94E27CDE}" type="slidenum">
              <a:rPr lang="en-US"/>
              <a:pPr>
                <a:defRPr/>
              </a:pPr>
              <a:t>‹#›</a:t>
            </a:fld>
            <a:endParaRPr lang="en-US"/>
          </a:p>
        </p:txBody>
      </p:sp>
      <p:sp>
        <p:nvSpPr>
          <p:cNvPr id="10" name="Rectangle 5"/>
          <p:cNvSpPr>
            <a:spLocks noGrp="1" noChangeArrowheads="1"/>
          </p:cNvSpPr>
          <p:nvPr>
            <p:ph type="ftr" sz="quarter" idx="1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 (Qualcomm), et. al.,</a:t>
            </a:r>
          </a:p>
        </p:txBody>
      </p:sp>
    </p:spTree>
    <p:extLst>
      <p:ext uri="{BB962C8B-B14F-4D97-AF65-F5344CB8AC3E}">
        <p14:creationId xmlns:p14="http://schemas.microsoft.com/office/powerpoint/2010/main" val="465341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auto">
          <a:xfrm flipH="1">
            <a:off x="5791199" y="6475413"/>
            <a:ext cx="2752661"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200" smtClean="0"/>
            </a:lvl1pPr>
          </a:lstStyle>
          <a:p>
            <a:pPr>
              <a:defRPr/>
            </a:pPr>
            <a:r>
              <a:rPr lang="en-US"/>
              <a:t>Abhishek Patil (Qualcomm), et. al.,</a:t>
            </a:r>
          </a:p>
        </p:txBody>
      </p:sp>
      <p:sp>
        <p:nvSpPr>
          <p:cNvPr id="1030" name="Rectangle 6"/>
          <p:cNvSpPr>
            <a:spLocks noGrp="1" noChangeArrowheads="1"/>
          </p:cNvSpPr>
          <p:nvPr>
            <p:ph type="sldNum" sz="quarter" idx="4"/>
          </p:nvPr>
        </p:nvSpPr>
        <p:spPr bwMode="auto">
          <a:xfrm>
            <a:off x="4342399"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sz="1200" smtClean="0"/>
            </a:lvl1pPr>
          </a:lstStyle>
          <a:p>
            <a:pPr>
              <a:defRPr/>
            </a:pPr>
            <a:r>
              <a:rPr lang="en-US"/>
              <a:t>Slide </a:t>
            </a:r>
            <a:fld id="{1020D93E-1000-485A-B4A0-9946B8CFFE0D}" type="slidenum">
              <a:rPr lang="en-US" smtClean="0"/>
              <a:pPr>
                <a:defRPr/>
              </a:pPr>
              <a:t>‹#›</a:t>
            </a:fld>
            <a:endParaRPr lang="en-US"/>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1033" name="Rectangle 9"/>
          <p:cNvSpPr>
            <a:spLocks noChangeArrowheads="1"/>
          </p:cNvSpPr>
          <p:nvPr/>
        </p:nvSpPr>
        <p:spPr bwMode="auto">
          <a:xfrm>
            <a:off x="685800" y="6475413"/>
            <a:ext cx="756617" cy="184666"/>
          </a:xfrm>
          <a:prstGeom prst="rect">
            <a:avLst/>
          </a:prstGeom>
          <a:noFill/>
          <a:ln w="9525">
            <a:noFill/>
            <a:miter lim="800000"/>
            <a:headEnd/>
            <a:tailEnd/>
          </a:ln>
          <a:effectLst/>
        </p:spPr>
        <p:txBody>
          <a:bodyPr wrap="none" lIns="0" tIns="0" rIns="0" bIns="0">
            <a:spAutoFit/>
          </a:bodyPr>
          <a:lstStyle/>
          <a:p>
            <a:pPr>
              <a:defRPr/>
            </a:pPr>
            <a:r>
              <a:rPr lang="en-US" sz="1200"/>
              <a:t>Submission </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17" name="TextBox 16"/>
          <p:cNvSpPr txBox="1"/>
          <p:nvPr/>
        </p:nvSpPr>
        <p:spPr>
          <a:xfrm>
            <a:off x="5461462" y="303340"/>
            <a:ext cx="2996739" cy="369332"/>
          </a:xfrm>
          <a:prstGeom prst="rect">
            <a:avLst/>
          </a:prstGeom>
          <a:noFill/>
        </p:spPr>
        <p:txBody>
          <a:bodyPr wrap="square" rtlCol="0">
            <a:spAutoFit/>
          </a:bodyPr>
          <a:lstStyle/>
          <a:p>
            <a:pPr marL="0" marR="0" lvl="4" indent="0" algn="r" defTabSz="457200" rtl="0" eaLnBrk="1" fontAlgn="auto" latinLnBrk="0" hangingPunct="1">
              <a:lnSpc>
                <a:spcPct val="100000"/>
              </a:lnSpc>
              <a:spcBef>
                <a:spcPts val="0"/>
              </a:spcBef>
              <a:spcAft>
                <a:spcPts val="0"/>
              </a:spcAft>
              <a:buClrTx/>
              <a:buSzTx/>
              <a:buFontTx/>
              <a:buNone/>
              <a:tabLst/>
              <a:defRPr/>
            </a:pPr>
            <a:r>
              <a:rPr lang="en-US" sz="1800" b="1" dirty="0">
                <a:solidFill>
                  <a:schemeClr val="tx1"/>
                </a:solidFill>
                <a:cs typeface="+mn-cs"/>
              </a:rPr>
              <a:t>doc.: IEEE 802.11-25/</a:t>
            </a:r>
            <a:r>
              <a:rPr lang="en-US" sz="1800" b="1" i="0" kern="1200" dirty="0">
                <a:solidFill>
                  <a:schemeClr val="tx1"/>
                </a:solidFill>
                <a:effectLst/>
                <a:latin typeface="+mn-lt"/>
                <a:ea typeface="+mn-ea"/>
                <a:cs typeface="+mn-cs"/>
              </a:rPr>
              <a:t>1126</a:t>
            </a:r>
            <a:r>
              <a:rPr lang="en-US" sz="1800" b="1" dirty="0">
                <a:solidFill>
                  <a:schemeClr val="tx1"/>
                </a:solidFill>
                <a:cs typeface="+mn-cs"/>
              </a:rPr>
              <a:t>r2</a:t>
            </a:r>
          </a:p>
        </p:txBody>
      </p:sp>
      <p:sp>
        <p:nvSpPr>
          <p:cNvPr id="11" name="TextBox 10"/>
          <p:cNvSpPr txBox="1"/>
          <p:nvPr userDrawn="1"/>
        </p:nvSpPr>
        <p:spPr>
          <a:xfrm>
            <a:off x="527126" y="281239"/>
            <a:ext cx="1815480" cy="369332"/>
          </a:xfrm>
          <a:prstGeom prst="rect">
            <a:avLst/>
          </a:prstGeom>
          <a:noFill/>
        </p:spPr>
        <p:txBody>
          <a:bodyPr wrap="square" rtlCol="0">
            <a:spAutoFit/>
          </a:bodyPr>
          <a:lstStyle/>
          <a:p>
            <a:pPr>
              <a:defRPr/>
            </a:pPr>
            <a:r>
              <a:rPr lang="en-US" b="1"/>
              <a:t>Sept. 2025</a:t>
            </a:r>
          </a:p>
        </p:txBody>
      </p:sp>
    </p:spTree>
    <p:extLst>
      <p:ext uri="{BB962C8B-B14F-4D97-AF65-F5344CB8AC3E}">
        <p14:creationId xmlns:p14="http://schemas.microsoft.com/office/powerpoint/2010/main" val="2894819845"/>
      </p:ext>
    </p:extLst>
  </p:cSld>
  <p:clrMap bg1="lt1" tx1="dk1" bg2="lt2" tx2="dk2" accent1="accent1" accent2="accent2" accent3="accent3" accent4="accent4" accent5="accent5" accent6="accent6" hlink="hlink" folHlink="folHlink"/>
  <p:sldLayoutIdLst>
    <p:sldLayoutId id="2147484205" r:id="rId1"/>
    <p:sldLayoutId id="2147484206" r:id="rId2"/>
    <p:sldLayoutId id="2147484207" r:id="rId3"/>
    <p:sldLayoutId id="2147484208" r:id="rId4"/>
    <p:sldLayoutId id="2147484209" r:id="rId5"/>
  </p:sldLayoutIdLst>
  <p:hf hdr="0" dt="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灯片编号占位符 5"/>
          <p:cNvSpPr>
            <a:spLocks noGrp="1"/>
          </p:cNvSpPr>
          <p:nvPr>
            <p:ph type="sldNum" sz="quarter" idx="4294967295"/>
          </p:nvPr>
        </p:nvSpPr>
        <p:spPr>
          <a:xfrm>
            <a:off x="4352775" y="6523038"/>
            <a:ext cx="530225" cy="182562"/>
          </a:xfrm>
          <a:prstGeom prst="rect">
            <a:avLst/>
          </a:prstGeom>
        </p:spPr>
        <p:txBody>
          <a:bodyPr/>
          <a:lstStyle/>
          <a:p>
            <a:pPr>
              <a:defRPr/>
            </a:pPr>
            <a:r>
              <a:rPr lang="en-US"/>
              <a:t>Slide </a:t>
            </a:r>
            <a:fld id="{E7E6215C-0148-4EB1-A390-22B113FC486F}" type="slidenum">
              <a:rPr lang="en-US" smtClean="0"/>
              <a:pPr>
                <a:defRPr/>
              </a:pPr>
              <a:t>1</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862918327"/>
              </p:ext>
            </p:extLst>
          </p:nvPr>
        </p:nvGraphicFramePr>
        <p:xfrm>
          <a:off x="495682" y="2687451"/>
          <a:ext cx="8096484" cy="3017520"/>
        </p:xfrm>
        <a:graphic>
          <a:graphicData uri="http://schemas.openxmlformats.org/drawingml/2006/table">
            <a:tbl>
              <a:tblPr firstRow="1" bandRow="1">
                <a:tableStyleId>{F5AB1C69-6EDB-4FF4-983F-18BD219EF322}</a:tableStyleId>
              </a:tblPr>
              <a:tblGrid>
                <a:gridCol w="1695257">
                  <a:extLst>
                    <a:ext uri="{9D8B030D-6E8A-4147-A177-3AD203B41FA5}">
                      <a16:colId xmlns:a16="http://schemas.microsoft.com/office/drawing/2014/main" val="20000"/>
                    </a:ext>
                  </a:extLst>
                </a:gridCol>
                <a:gridCol w="1539089">
                  <a:extLst>
                    <a:ext uri="{9D8B030D-6E8A-4147-A177-3AD203B41FA5}">
                      <a16:colId xmlns:a16="http://schemas.microsoft.com/office/drawing/2014/main" val="20001"/>
                    </a:ext>
                  </a:extLst>
                </a:gridCol>
                <a:gridCol w="1240329">
                  <a:extLst>
                    <a:ext uri="{9D8B030D-6E8A-4147-A177-3AD203B41FA5}">
                      <a16:colId xmlns:a16="http://schemas.microsoft.com/office/drawing/2014/main" val="20002"/>
                    </a:ext>
                  </a:extLst>
                </a:gridCol>
                <a:gridCol w="1131683">
                  <a:extLst>
                    <a:ext uri="{9D8B030D-6E8A-4147-A177-3AD203B41FA5}">
                      <a16:colId xmlns:a16="http://schemas.microsoft.com/office/drawing/2014/main" val="20003"/>
                    </a:ext>
                  </a:extLst>
                </a:gridCol>
                <a:gridCol w="2490126">
                  <a:extLst>
                    <a:ext uri="{9D8B030D-6E8A-4147-A177-3AD203B41FA5}">
                      <a16:colId xmlns:a16="http://schemas.microsoft.com/office/drawing/2014/main" val="20004"/>
                    </a:ext>
                  </a:extLst>
                </a:gridCol>
              </a:tblGrid>
              <a:tr h="264132">
                <a:tc>
                  <a:txBody>
                    <a:bodyPr/>
                    <a:lstStyle/>
                    <a:p>
                      <a:pPr algn="ctr"/>
                      <a:r>
                        <a:rPr lang="en-US" sz="1600">
                          <a:solidFill>
                            <a:schemeClr val="tx1"/>
                          </a:solidFill>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Affiliation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64132">
                <a:tc>
                  <a:txBody>
                    <a:bodyPr/>
                    <a:lstStyle/>
                    <a:p>
                      <a:pPr algn="ctr"/>
                      <a:r>
                        <a:rPr lang="en-US" sz="1600">
                          <a:solidFill>
                            <a:schemeClr val="tx1"/>
                          </a:solidFill>
                        </a:rPr>
                        <a:t>Abhishek Patil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8">
                  <a:txBody>
                    <a:bodyPr/>
                    <a:lstStyle/>
                    <a:p>
                      <a:pPr algn="ctr"/>
                      <a:r>
                        <a:rPr lang="en-US" sz="1600">
                          <a:solidFill>
                            <a:schemeClr val="tx1"/>
                          </a:solidFill>
                        </a:rPr>
                        <a:t>Qualcomm Inc.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appatil@qti.qualcomm.com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0823535"/>
                  </a:ext>
                </a:extLst>
              </a:tr>
              <a:tr h="264132">
                <a:tc>
                  <a:txBody>
                    <a:bodyPr/>
                    <a:lstStyle/>
                    <a:p>
                      <a:pPr algn="ctr"/>
                      <a:r>
                        <a:rPr lang="en-US" sz="1600">
                          <a:solidFill>
                            <a:schemeClr val="tx1"/>
                          </a:solidFill>
                        </a:rPr>
                        <a:t>George Cherian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3848554"/>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Giovanni Chisci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1622928"/>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Gaurang Naik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8835117"/>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Alfred Asterjadhi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0516509"/>
                  </a:ext>
                </a:extLst>
              </a:tr>
              <a:tr h="264132">
                <a:tc>
                  <a:txBody>
                    <a:bodyPr/>
                    <a:lstStyle/>
                    <a:p>
                      <a:pPr algn="ctr"/>
                      <a:r>
                        <a:rPr lang="en-US" sz="1600">
                          <a:solidFill>
                            <a:schemeClr val="tx1"/>
                          </a:solidFill>
                        </a:rPr>
                        <a:t>Duncan Ho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512636"/>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Sanket Kalamkar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616152"/>
                  </a:ext>
                </a:extLst>
              </a:tr>
              <a:tr h="264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rPr>
                        <a:t>Sherief Halwa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5666518"/>
                  </a:ext>
                </a:extLst>
              </a:tr>
            </a:tbl>
          </a:graphicData>
        </a:graphic>
      </p:graphicFrame>
      <p:sp>
        <p:nvSpPr>
          <p:cNvPr id="2" name="Title 1"/>
          <p:cNvSpPr>
            <a:spLocks noGrp="1"/>
          </p:cNvSpPr>
          <p:nvPr>
            <p:ph type="title"/>
          </p:nvPr>
        </p:nvSpPr>
        <p:spPr>
          <a:xfrm>
            <a:off x="685800" y="615636"/>
            <a:ext cx="7772400" cy="1294216"/>
          </a:xfrm>
        </p:spPr>
        <p:txBody>
          <a:bodyPr/>
          <a:lstStyle/>
          <a:p>
            <a:r>
              <a:rPr lang="en-US" sz="3200"/>
              <a:t>MLO aided operations on </a:t>
            </a:r>
            <a:r>
              <a:rPr lang="en-US" sz="3200" err="1"/>
              <a:t>mmW</a:t>
            </a:r>
            <a:r>
              <a:rPr lang="en-US" sz="3200"/>
              <a:t> band</a:t>
            </a:r>
            <a:endParaRPr lang="en-US"/>
          </a:p>
        </p:txBody>
      </p:sp>
      <p:sp>
        <p:nvSpPr>
          <p:cNvPr id="13" name="Rectangle 6"/>
          <p:cNvSpPr txBox="1">
            <a:spLocks noChangeArrowheads="1"/>
          </p:cNvSpPr>
          <p:nvPr/>
        </p:nvSpPr>
        <p:spPr bwMode="auto">
          <a:xfrm>
            <a:off x="533400" y="1909852"/>
            <a:ext cx="7772400" cy="3810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buFontTx/>
              <a:buNone/>
            </a:pPr>
            <a:r>
              <a:rPr lang="en-US" sz="2000"/>
              <a:t>Date:</a:t>
            </a:r>
            <a:r>
              <a:rPr lang="en-US" sz="2000" b="0"/>
              <a:t> 2</a:t>
            </a:r>
            <a:r>
              <a:rPr lang="en-US" sz="2000" b="0" baseline="30000"/>
              <a:t>nd</a:t>
            </a:r>
            <a:r>
              <a:rPr lang="en-US" sz="2000" b="0"/>
              <a:t> September 2025</a:t>
            </a:r>
          </a:p>
        </p:txBody>
      </p:sp>
      <p:sp>
        <p:nvSpPr>
          <p:cNvPr id="7" name="Footer Placeholder 4"/>
          <p:cNvSpPr>
            <a:spLocks noGrp="1"/>
          </p:cNvSpPr>
          <p:nvPr>
            <p:ph type="ftr" sz="quarter" idx="3"/>
          </p:nvPr>
        </p:nvSpPr>
        <p:spPr>
          <a:xfrm flipH="1">
            <a:off x="5791199" y="6475413"/>
            <a:ext cx="2752661" cy="184666"/>
          </a:xfrm>
        </p:spPr>
        <p:txBody>
          <a:bodyPr/>
          <a:lstStyle/>
          <a:p>
            <a:pPr>
              <a:defRPr/>
            </a:pPr>
            <a:r>
              <a:rPr lang="en-US"/>
              <a:t>Abhishek P (Qualcomm), et. al.,</a:t>
            </a:r>
          </a:p>
        </p:txBody>
      </p:sp>
    </p:spTree>
    <p:extLst>
      <p:ext uri="{BB962C8B-B14F-4D97-AF65-F5344CB8AC3E}">
        <p14:creationId xmlns:p14="http://schemas.microsoft.com/office/powerpoint/2010/main" val="962940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B1E35-DDB5-0DD7-2B9E-F9D3976F81D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E006F9-76A1-7870-EE7C-209DCF7D865D}"/>
              </a:ext>
            </a:extLst>
          </p:cNvPr>
          <p:cNvSpPr>
            <a:spLocks noGrp="1"/>
          </p:cNvSpPr>
          <p:nvPr>
            <p:ph idx="1"/>
          </p:nvPr>
        </p:nvSpPr>
        <p:spPr/>
        <p:txBody>
          <a:bodyPr>
            <a:normAutofit/>
          </a:bodyPr>
          <a:lstStyle/>
          <a:p>
            <a:pPr marL="0" indent="0">
              <a:buNone/>
            </a:pPr>
            <a:r>
              <a:rPr lang="en-US"/>
              <a:t>SP </a:t>
            </a:r>
            <a:r>
              <a:rPr lang="en-US" dirty="0"/>
              <a:t>5: Do you support that an IMMW STA shall not perform discovery procedures on the </a:t>
            </a:r>
            <a:r>
              <a:rPr lang="en-US" dirty="0" err="1"/>
              <a:t>mmWave</a:t>
            </a:r>
            <a:r>
              <a:rPr lang="en-US" dirty="0"/>
              <a:t> link?</a:t>
            </a:r>
          </a:p>
          <a:p>
            <a:pPr marL="0" indent="0">
              <a:buNone/>
            </a:pPr>
            <a:endParaRPr lang="en-US" dirty="0"/>
          </a:p>
        </p:txBody>
      </p:sp>
      <p:sp>
        <p:nvSpPr>
          <p:cNvPr id="3" name="Slide Number Placeholder 2">
            <a:extLst>
              <a:ext uri="{FF2B5EF4-FFF2-40B4-BE49-F238E27FC236}">
                <a16:creationId xmlns:a16="http://schemas.microsoft.com/office/drawing/2014/main" id="{D6558179-6F5B-BE64-1F3D-9BA41AE06E21}"/>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10</a:t>
            </a:fld>
            <a:endParaRPr lang="en-US"/>
          </a:p>
        </p:txBody>
      </p:sp>
      <p:sp>
        <p:nvSpPr>
          <p:cNvPr id="4" name="Footer Placeholder 3">
            <a:extLst>
              <a:ext uri="{FF2B5EF4-FFF2-40B4-BE49-F238E27FC236}">
                <a16:creationId xmlns:a16="http://schemas.microsoft.com/office/drawing/2014/main" id="{76D41469-2649-5895-5F28-B435B7E2C6B9}"/>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E6FF4451-3B80-59E7-2156-31CECB345662}"/>
              </a:ext>
            </a:extLst>
          </p:cNvPr>
          <p:cNvSpPr>
            <a:spLocks noGrp="1"/>
          </p:cNvSpPr>
          <p:nvPr>
            <p:ph type="title"/>
          </p:nvPr>
        </p:nvSpPr>
        <p:spPr>
          <a:xfrm>
            <a:off x="91440" y="685800"/>
            <a:ext cx="8961120" cy="1066800"/>
          </a:xfrm>
        </p:spPr>
        <p:txBody>
          <a:bodyPr/>
          <a:lstStyle/>
          <a:p>
            <a:r>
              <a:rPr lang="en-US" dirty="0"/>
              <a:t>SP on disallowance of discovery on IMMW link</a:t>
            </a:r>
          </a:p>
        </p:txBody>
      </p:sp>
    </p:spTree>
    <p:extLst>
      <p:ext uri="{BB962C8B-B14F-4D97-AF65-F5344CB8AC3E}">
        <p14:creationId xmlns:p14="http://schemas.microsoft.com/office/powerpoint/2010/main" val="2739818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B2895-6439-C9A7-5738-2B2B623CA15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8699C9-D2B0-BBAE-D622-7853B47DAD7E}"/>
              </a:ext>
            </a:extLst>
          </p:cNvPr>
          <p:cNvSpPr>
            <a:spLocks noGrp="1"/>
          </p:cNvSpPr>
          <p:nvPr>
            <p:ph idx="1"/>
          </p:nvPr>
        </p:nvSpPr>
        <p:spPr>
          <a:xfrm>
            <a:off x="685800" y="1981199"/>
            <a:ext cx="7772400" cy="4264429"/>
          </a:xfrm>
        </p:spPr>
        <p:txBody>
          <a:bodyPr>
            <a:normAutofit/>
          </a:bodyPr>
          <a:lstStyle/>
          <a:p>
            <a:pPr marL="0" indent="0">
              <a:buNone/>
            </a:pPr>
            <a:r>
              <a:rPr lang="en-US" dirty="0"/>
              <a:t>SP6: Do you support that an IMMW MLD shall perform ML setup, link reconfiguration, TTLM, SCS that includes an IMMW STA that is affiliated with it by exchanging frames only on any of its sub 7.25 GHz links?  </a:t>
            </a:r>
          </a:p>
          <a:p>
            <a:pPr lvl="1"/>
            <a:r>
              <a:rPr lang="en-US" dirty="0"/>
              <a:t>TBD for other setups</a:t>
            </a:r>
          </a:p>
        </p:txBody>
      </p:sp>
      <p:sp>
        <p:nvSpPr>
          <p:cNvPr id="3" name="Slide Number Placeholder 2">
            <a:extLst>
              <a:ext uri="{FF2B5EF4-FFF2-40B4-BE49-F238E27FC236}">
                <a16:creationId xmlns:a16="http://schemas.microsoft.com/office/drawing/2014/main" id="{362F41E3-0B8C-9EFD-A924-093EEA8FA000}"/>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11</a:t>
            </a:fld>
            <a:endParaRPr lang="en-US"/>
          </a:p>
        </p:txBody>
      </p:sp>
      <p:sp>
        <p:nvSpPr>
          <p:cNvPr id="4" name="Footer Placeholder 3">
            <a:extLst>
              <a:ext uri="{FF2B5EF4-FFF2-40B4-BE49-F238E27FC236}">
                <a16:creationId xmlns:a16="http://schemas.microsoft.com/office/drawing/2014/main" id="{C6FF3327-0833-8F0B-5639-A6D500D6E085}"/>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E96F52A1-A7A3-B002-7CEA-CC6C5AE62E6F}"/>
              </a:ext>
            </a:extLst>
          </p:cNvPr>
          <p:cNvSpPr>
            <a:spLocks noGrp="1"/>
          </p:cNvSpPr>
          <p:nvPr>
            <p:ph type="title"/>
          </p:nvPr>
        </p:nvSpPr>
        <p:spPr/>
        <p:txBody>
          <a:bodyPr/>
          <a:lstStyle/>
          <a:p>
            <a:r>
              <a:rPr lang="en-US" dirty="0"/>
              <a:t>SP on discovery and setup via sub7</a:t>
            </a:r>
          </a:p>
        </p:txBody>
      </p:sp>
    </p:spTree>
    <p:extLst>
      <p:ext uri="{BB962C8B-B14F-4D97-AF65-F5344CB8AC3E}">
        <p14:creationId xmlns:p14="http://schemas.microsoft.com/office/powerpoint/2010/main" val="1261807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CC62EB7-069E-4B6D-8B18-06A9009B45FF}"/>
              </a:ext>
            </a:extLst>
          </p:cNvPr>
          <p:cNvSpPr>
            <a:spLocks noGrp="1"/>
          </p:cNvSpPr>
          <p:nvPr>
            <p:ph idx="1"/>
          </p:nvPr>
        </p:nvSpPr>
        <p:spPr>
          <a:xfrm>
            <a:off x="589547" y="1981199"/>
            <a:ext cx="8049127" cy="4419601"/>
          </a:xfrm>
        </p:spPr>
        <p:txBody>
          <a:bodyPr>
            <a:normAutofit fontScale="77500" lnSpcReduction="20000"/>
          </a:bodyPr>
          <a:lstStyle/>
          <a:p>
            <a:r>
              <a:rPr lang="en-US"/>
              <a:t>The millimeter wave (</a:t>
            </a:r>
            <a:r>
              <a:rPr lang="en-US" err="1"/>
              <a:t>mmW</a:t>
            </a:r>
            <a:r>
              <a:rPr lang="en-US"/>
              <a:t>) band offers a large spectrum for Wi-Fi to use</a:t>
            </a:r>
          </a:p>
          <a:p>
            <a:pPr lvl="1"/>
            <a:r>
              <a:rPr lang="en-US"/>
              <a:t>However, the band suffer from high propagation loss and blockage, making reliable operation challenging.</a:t>
            </a:r>
          </a:p>
          <a:p>
            <a:endParaRPr lang="en-US"/>
          </a:p>
          <a:p>
            <a:r>
              <a:rPr lang="en-US"/>
              <a:t>Previous standards (802.11ad/802.11ay) introduced mechanisms to address these issues, but relied on standalone 60 GHz operation, resulting in high overhead.</a:t>
            </a:r>
          </a:p>
          <a:p>
            <a:endParaRPr lang="en-US"/>
          </a:p>
          <a:p>
            <a:r>
              <a:rPr lang="en-US" err="1"/>
              <a:t>TGbq</a:t>
            </a:r>
            <a:r>
              <a:rPr lang="en-US"/>
              <a:t>) aims to improve </a:t>
            </a:r>
            <a:r>
              <a:rPr lang="en-US" err="1"/>
              <a:t>mmW</a:t>
            </a:r>
            <a:r>
              <a:rPr lang="en-US"/>
              <a:t> efficiency by leveraging recent improvements in Wi-Fi (specifically by using the MLO framework developed by 802.11be).</a:t>
            </a:r>
          </a:p>
          <a:p>
            <a:pPr lvl="1"/>
            <a:r>
              <a:rPr lang="en-US" b="0"/>
              <a:t>By utilizing </a:t>
            </a:r>
            <a:r>
              <a:rPr lang="en-US"/>
              <a:t>sub-7 GHz links along with </a:t>
            </a:r>
            <a:r>
              <a:rPr lang="en-US" err="1"/>
              <a:t>mmW</a:t>
            </a:r>
            <a:r>
              <a:rPr lang="en-US" b="0"/>
              <a:t>, </a:t>
            </a:r>
            <a:r>
              <a:rPr lang="en-US" b="0" err="1"/>
              <a:t>TGbq</a:t>
            </a:r>
            <a:r>
              <a:rPr lang="en-US" b="0"/>
              <a:t> seeks to enhance </a:t>
            </a:r>
            <a:r>
              <a:rPr lang="en-US"/>
              <a:t>reliability and reduce overhead</a:t>
            </a:r>
            <a:r>
              <a:rPr lang="en-US" b="0"/>
              <a:t> in AP-client connectivity.</a:t>
            </a:r>
          </a:p>
          <a:p>
            <a:endParaRPr lang="en-US"/>
          </a:p>
          <a:p>
            <a:r>
              <a:rPr lang="en-US"/>
              <a:t>This contribution presents a high-level design using the MLO framework to improve efficiency and reliability of </a:t>
            </a:r>
            <a:r>
              <a:rPr lang="en-US" err="1"/>
              <a:t>mmW</a:t>
            </a:r>
            <a:r>
              <a:rPr lang="en-US"/>
              <a:t> operations.</a:t>
            </a:r>
          </a:p>
        </p:txBody>
      </p:sp>
      <p:sp>
        <p:nvSpPr>
          <p:cNvPr id="3" name="Slide Number Placeholder 2">
            <a:extLst>
              <a:ext uri="{FF2B5EF4-FFF2-40B4-BE49-F238E27FC236}">
                <a16:creationId xmlns:a16="http://schemas.microsoft.com/office/drawing/2014/main" id="{879A0367-6223-4E36-BCF2-99C0814C4BE2}"/>
              </a:ext>
            </a:extLst>
          </p:cNvPr>
          <p:cNvSpPr>
            <a:spLocks noGrp="1"/>
          </p:cNvSpPr>
          <p:nvPr>
            <p:ph type="sldNum" sz="quarter" idx="11"/>
          </p:nvPr>
        </p:nvSpPr>
        <p:spPr>
          <a:xfrm>
            <a:off x="4342399" y="6475413"/>
            <a:ext cx="535403" cy="184666"/>
          </a:xfrm>
        </p:spPr>
        <p:txBody>
          <a:bodyPr/>
          <a:lstStyle/>
          <a:p>
            <a:r>
              <a:rPr lang="en-US"/>
              <a:t>Slide </a:t>
            </a:r>
            <a:fld id="{3099D1E7-2CFE-4362-BB72-AF97192842EA}" type="slidenum">
              <a:rPr lang="en-US" smtClean="0"/>
              <a:pPr/>
              <a:t>2</a:t>
            </a:fld>
            <a:endParaRPr lang="en-US"/>
          </a:p>
        </p:txBody>
      </p:sp>
      <p:sp>
        <p:nvSpPr>
          <p:cNvPr id="4" name="Footer Placeholder 3">
            <a:extLst>
              <a:ext uri="{FF2B5EF4-FFF2-40B4-BE49-F238E27FC236}">
                <a16:creationId xmlns:a16="http://schemas.microsoft.com/office/drawing/2014/main" id="{9A507519-B177-4E40-B59F-C2015609E9BF}"/>
              </a:ext>
            </a:extLst>
          </p:cNvPr>
          <p:cNvSpPr>
            <a:spLocks noGrp="1"/>
          </p:cNvSpPr>
          <p:nvPr>
            <p:ph type="ftr" sz="quarter" idx="3"/>
          </p:nvPr>
        </p:nvSpPr>
        <p:spPr>
          <a:xfrm flipH="1">
            <a:off x="5791199" y="6475413"/>
            <a:ext cx="2752661" cy="184666"/>
          </a:xfrm>
        </p:spPr>
        <p:txBody>
          <a:bodyPr/>
          <a:lstStyle/>
          <a:p>
            <a:r>
              <a:rPr lang="en-US"/>
              <a:t>Abhishek P (Qualcomm), et. al.,</a:t>
            </a:r>
          </a:p>
        </p:txBody>
      </p:sp>
      <p:sp>
        <p:nvSpPr>
          <p:cNvPr id="5" name="Title 4">
            <a:extLst>
              <a:ext uri="{FF2B5EF4-FFF2-40B4-BE49-F238E27FC236}">
                <a16:creationId xmlns:a16="http://schemas.microsoft.com/office/drawing/2014/main" id="{7A35A0F5-450A-4C08-9F36-AC8F7F111757}"/>
              </a:ext>
            </a:extLst>
          </p:cNvPr>
          <p:cNvSpPr>
            <a:spLocks noGrp="1"/>
          </p:cNvSpPr>
          <p:nvPr>
            <p:ph type="title"/>
          </p:nvPr>
        </p:nvSpPr>
        <p:spPr>
          <a:xfrm>
            <a:off x="685800" y="685800"/>
            <a:ext cx="7772400" cy="1066800"/>
          </a:xfrm>
        </p:spPr>
        <p:txBody>
          <a:bodyPr/>
          <a:lstStyle/>
          <a:p>
            <a:r>
              <a:rPr lang="en-US"/>
              <a:t>Background</a:t>
            </a:r>
          </a:p>
        </p:txBody>
      </p:sp>
    </p:spTree>
    <p:extLst>
      <p:ext uri="{BB962C8B-B14F-4D97-AF65-F5344CB8AC3E}">
        <p14:creationId xmlns:p14="http://schemas.microsoft.com/office/powerpoint/2010/main" val="2056036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7A3889-90DD-B483-FFEA-2BADC4116F70}"/>
              </a:ext>
            </a:extLst>
          </p:cNvPr>
          <p:cNvSpPr>
            <a:spLocks noGrp="1"/>
          </p:cNvSpPr>
          <p:nvPr>
            <p:ph idx="1"/>
          </p:nvPr>
        </p:nvSpPr>
        <p:spPr>
          <a:xfrm>
            <a:off x="595619" y="1981199"/>
            <a:ext cx="8053432" cy="4494214"/>
          </a:xfrm>
        </p:spPr>
        <p:txBody>
          <a:bodyPr>
            <a:normAutofit fontScale="77500" lnSpcReduction="20000"/>
          </a:bodyPr>
          <a:lstStyle/>
          <a:p>
            <a:r>
              <a:rPr lang="en-US"/>
              <a:t>Non-standalone link: a </a:t>
            </a:r>
            <a:r>
              <a:rPr lang="en-US" err="1"/>
              <a:t>mmW</a:t>
            </a:r>
            <a:r>
              <a:rPr lang="en-US"/>
              <a:t> link would be part of a multi-link setup which also includes at least one other enabled link on the sub7 band.</a:t>
            </a:r>
          </a:p>
          <a:p>
            <a:pPr lvl="1"/>
            <a:r>
              <a:rPr lang="en-US"/>
              <a:t>Disallow any operations (such as T2LM or ML </a:t>
            </a:r>
            <a:r>
              <a:rPr lang="en-US" err="1"/>
              <a:t>Reconfig</a:t>
            </a:r>
            <a:r>
              <a:rPr lang="en-US"/>
              <a:t>) which will result in the </a:t>
            </a:r>
            <a:r>
              <a:rPr lang="en-US" err="1"/>
              <a:t>mmW</a:t>
            </a:r>
            <a:r>
              <a:rPr lang="en-US"/>
              <a:t> link being the only enabled link between the two MLDs</a:t>
            </a:r>
          </a:p>
          <a:p>
            <a:endParaRPr lang="en-US"/>
          </a:p>
          <a:p>
            <a:r>
              <a:rPr lang="en-US"/>
              <a:t>Discovery of an AP on the </a:t>
            </a:r>
            <a:r>
              <a:rPr lang="en-US" err="1"/>
              <a:t>mmW</a:t>
            </a:r>
            <a:r>
              <a:rPr lang="en-US"/>
              <a:t> band: An AP operating on a sub7 link provides information of an IMMW AP via existing mechanisms.</a:t>
            </a:r>
            <a:endParaRPr lang="en-US">
              <a:cs typeface="Times New Roman"/>
            </a:endParaRPr>
          </a:p>
          <a:p>
            <a:pPr lvl="1"/>
            <a:r>
              <a:rPr lang="en-US"/>
              <a:t>Such as RNR, Basic ML IE, NR IE and ML probing on sub7 link(s)</a:t>
            </a:r>
          </a:p>
          <a:p>
            <a:pPr lvl="1"/>
            <a:r>
              <a:rPr lang="en-US"/>
              <a:t>Disallow discovery procedures (e.g., beaconing, probing </a:t>
            </a:r>
            <a:r>
              <a:rPr lang="en-US" err="1"/>
              <a:t>etc</a:t>
            </a:r>
            <a:r>
              <a:rPr lang="en-US"/>
              <a:t>) on the </a:t>
            </a:r>
            <a:r>
              <a:rPr lang="en-US" err="1"/>
              <a:t>mmW</a:t>
            </a:r>
            <a:r>
              <a:rPr lang="en-US"/>
              <a:t> link</a:t>
            </a:r>
          </a:p>
          <a:p>
            <a:endParaRPr lang="en-US"/>
          </a:p>
          <a:p>
            <a:r>
              <a:rPr lang="en-US"/>
              <a:t>Sub7 AP provides information about the configuration and capabilities of an IMMW STA</a:t>
            </a:r>
            <a:endParaRPr lang="en-US">
              <a:cs typeface="Times New Roman"/>
            </a:endParaRPr>
          </a:p>
          <a:p>
            <a:pPr lvl="1"/>
            <a:r>
              <a:rPr lang="en-US"/>
              <a:t>E.g., BSSID, TSF offset, BI, channel access schedule </a:t>
            </a:r>
            <a:r>
              <a:rPr lang="en-US" err="1"/>
              <a:t>etc</a:t>
            </a:r>
            <a:endParaRPr lang="en-US">
              <a:cs typeface="Times New Roman"/>
            </a:endParaRPr>
          </a:p>
          <a:p>
            <a:endParaRPr lang="en-US"/>
          </a:p>
          <a:p>
            <a:r>
              <a:rPr lang="en-US"/>
              <a:t>Capabilities of an IMMW STA are exchanged on the sub7 link(s) </a:t>
            </a:r>
            <a:endParaRPr lang="en-US">
              <a:cs typeface="Times New Roman"/>
            </a:endParaRPr>
          </a:p>
          <a:p>
            <a:pPr lvl="1"/>
            <a:r>
              <a:rPr lang="en-US"/>
              <a:t>operational parameters for the </a:t>
            </a:r>
            <a:r>
              <a:rPr lang="en-US" err="1"/>
              <a:t>mmW</a:t>
            </a:r>
            <a:r>
              <a:rPr lang="en-US"/>
              <a:t> link provided on the sub7 link(s)</a:t>
            </a:r>
            <a:endParaRPr lang="en-US">
              <a:cs typeface="Times New Roman"/>
            </a:endParaRPr>
          </a:p>
          <a:p>
            <a:pPr lvl="1"/>
            <a:r>
              <a:rPr lang="en-US"/>
              <a:t>negotiation of modes of operation for the </a:t>
            </a:r>
            <a:r>
              <a:rPr lang="en-US" err="1"/>
              <a:t>mmW</a:t>
            </a:r>
            <a:r>
              <a:rPr lang="en-US"/>
              <a:t> link performed on sub7 link(s)</a:t>
            </a:r>
          </a:p>
        </p:txBody>
      </p:sp>
      <p:sp>
        <p:nvSpPr>
          <p:cNvPr id="3" name="Slide Number Placeholder 2">
            <a:extLst>
              <a:ext uri="{FF2B5EF4-FFF2-40B4-BE49-F238E27FC236}">
                <a16:creationId xmlns:a16="http://schemas.microsoft.com/office/drawing/2014/main" id="{9F13388B-EEC9-4AA0-2EEE-4DA054E20E56}"/>
              </a:ext>
            </a:extLst>
          </p:cNvPr>
          <p:cNvSpPr>
            <a:spLocks noGrp="1"/>
          </p:cNvSpPr>
          <p:nvPr>
            <p:ph type="sldNum" sz="quarter" idx="11"/>
          </p:nvPr>
        </p:nvSpPr>
        <p:spPr>
          <a:xfrm>
            <a:off x="4342399" y="6475413"/>
            <a:ext cx="535403" cy="184666"/>
          </a:xfrm>
        </p:spPr>
        <p:txBody>
          <a:bodyPr/>
          <a:lstStyle/>
          <a:p>
            <a:r>
              <a:rPr lang="en-US"/>
              <a:t>Slide </a:t>
            </a:r>
            <a:fld id="{3099D1E7-2CFE-4362-BB72-AF97192842EA}" type="slidenum">
              <a:rPr lang="en-US" smtClean="0"/>
              <a:pPr/>
              <a:t>3</a:t>
            </a:fld>
            <a:endParaRPr lang="en-US"/>
          </a:p>
        </p:txBody>
      </p:sp>
      <p:sp>
        <p:nvSpPr>
          <p:cNvPr id="4" name="Footer Placeholder 3">
            <a:extLst>
              <a:ext uri="{FF2B5EF4-FFF2-40B4-BE49-F238E27FC236}">
                <a16:creationId xmlns:a16="http://schemas.microsoft.com/office/drawing/2014/main" id="{43D6A2FA-6C5A-C714-633D-58C1F35649F9}"/>
              </a:ext>
            </a:extLst>
          </p:cNvPr>
          <p:cNvSpPr>
            <a:spLocks noGrp="1"/>
          </p:cNvSpPr>
          <p:nvPr>
            <p:ph type="ftr" sz="quarter" idx="3"/>
          </p:nvPr>
        </p:nvSpPr>
        <p:spPr>
          <a:xfrm flipH="1">
            <a:off x="5791199" y="6475413"/>
            <a:ext cx="2752661" cy="184666"/>
          </a:xfrm>
        </p:spPr>
        <p:txBody>
          <a:bodyPr/>
          <a:lstStyle/>
          <a:p>
            <a:r>
              <a:rPr lang="en-US"/>
              <a:t>Abhishek P (Qualcomm), et. al.,</a:t>
            </a:r>
          </a:p>
        </p:txBody>
      </p:sp>
      <p:sp>
        <p:nvSpPr>
          <p:cNvPr id="5" name="Title 4">
            <a:extLst>
              <a:ext uri="{FF2B5EF4-FFF2-40B4-BE49-F238E27FC236}">
                <a16:creationId xmlns:a16="http://schemas.microsoft.com/office/drawing/2014/main" id="{871B71FC-7575-D5E5-7DB6-815B94F8BD20}"/>
              </a:ext>
            </a:extLst>
          </p:cNvPr>
          <p:cNvSpPr>
            <a:spLocks noGrp="1"/>
          </p:cNvSpPr>
          <p:nvPr>
            <p:ph type="title"/>
          </p:nvPr>
        </p:nvSpPr>
        <p:spPr>
          <a:xfrm>
            <a:off x="685800" y="685800"/>
            <a:ext cx="7772400" cy="1066800"/>
          </a:xfrm>
        </p:spPr>
        <p:txBody>
          <a:bodyPr/>
          <a:lstStyle/>
          <a:p>
            <a:r>
              <a:rPr lang="en-US" err="1"/>
              <a:t>mmW</a:t>
            </a:r>
            <a:r>
              <a:rPr lang="en-US"/>
              <a:t> link as a non-standalone link</a:t>
            </a:r>
          </a:p>
        </p:txBody>
      </p:sp>
    </p:spTree>
    <p:extLst>
      <p:ext uri="{BB962C8B-B14F-4D97-AF65-F5344CB8AC3E}">
        <p14:creationId xmlns:p14="http://schemas.microsoft.com/office/powerpoint/2010/main" val="3051577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FE7CE7-7080-4F37-5855-470FAEFCD74E}"/>
              </a:ext>
            </a:extLst>
          </p:cNvPr>
          <p:cNvSpPr>
            <a:spLocks noGrp="1"/>
          </p:cNvSpPr>
          <p:nvPr>
            <p:ph idx="1"/>
          </p:nvPr>
        </p:nvSpPr>
        <p:spPr>
          <a:xfrm>
            <a:off x="343593" y="1932167"/>
            <a:ext cx="8517774" cy="4543246"/>
          </a:xfrm>
        </p:spPr>
        <p:txBody>
          <a:bodyPr>
            <a:normAutofit fontScale="77500" lnSpcReduction="20000"/>
          </a:bodyPr>
          <a:lstStyle/>
          <a:p>
            <a:r>
              <a:rPr lang="en-US" dirty="0"/>
              <a:t>ML setup: Association frames exchanged on sub7 link includes </a:t>
            </a:r>
            <a:r>
              <a:rPr lang="en-US" dirty="0" err="1"/>
              <a:t>mmW</a:t>
            </a:r>
            <a:r>
              <a:rPr lang="en-US" dirty="0"/>
              <a:t> link as part of the multi-link setup.</a:t>
            </a:r>
          </a:p>
          <a:p>
            <a:pPr lvl="1"/>
            <a:r>
              <a:rPr lang="en-US" dirty="0"/>
              <a:t>A STA on </a:t>
            </a:r>
            <a:r>
              <a:rPr lang="en-US" dirty="0" err="1"/>
              <a:t>mmW</a:t>
            </a:r>
            <a:r>
              <a:rPr lang="en-US" dirty="0"/>
              <a:t> link doesn’t need to perform beam training for discovery or association.</a:t>
            </a:r>
          </a:p>
          <a:p>
            <a:endParaRPr lang="en-US" dirty="0"/>
          </a:p>
          <a:p>
            <a:r>
              <a:rPr lang="en-US" dirty="0"/>
              <a:t>Post association, sub7 link(s) serves as a control/feedback channel to manage and orchestrate activities on the </a:t>
            </a:r>
            <a:r>
              <a:rPr lang="en-US" dirty="0" err="1"/>
              <a:t>mmW</a:t>
            </a:r>
            <a:r>
              <a:rPr lang="en-US" dirty="0"/>
              <a:t> link.</a:t>
            </a:r>
          </a:p>
          <a:p>
            <a:pPr lvl="1"/>
            <a:r>
              <a:rPr lang="en-US" dirty="0"/>
              <a:t>Sub7 always available and can serve as a fallback link if </a:t>
            </a:r>
            <a:r>
              <a:rPr lang="en-US" dirty="0" err="1"/>
              <a:t>mmW</a:t>
            </a:r>
            <a:r>
              <a:rPr lang="en-US" dirty="0"/>
              <a:t> link becomes unavailable (due to beam misalignment or reachability).</a:t>
            </a:r>
          </a:p>
          <a:p>
            <a:endParaRPr lang="en-US" dirty="0"/>
          </a:p>
          <a:p>
            <a:r>
              <a:rPr lang="en-US" dirty="0"/>
              <a:t>Management frame offloading: </a:t>
            </a:r>
          </a:p>
          <a:p>
            <a:pPr lvl="1"/>
            <a:r>
              <a:rPr lang="en-US" dirty="0"/>
              <a:t>Utilize MLO framework to move most mgmt. overhead to sub7 link(s) and use the </a:t>
            </a:r>
            <a:r>
              <a:rPr lang="en-US" dirty="0" err="1"/>
              <a:t>mmW</a:t>
            </a:r>
            <a:r>
              <a:rPr lang="en-US" dirty="0"/>
              <a:t> link as a fat data pipe</a:t>
            </a:r>
          </a:p>
          <a:p>
            <a:pPr lvl="2"/>
            <a:r>
              <a:rPr lang="en-US" dirty="0"/>
              <a:t>Establish link-level and MLD-level agreements via frame exchanges on sub7 link(s)</a:t>
            </a:r>
          </a:p>
          <a:p>
            <a:pPr lvl="3"/>
            <a:r>
              <a:rPr lang="en-US" dirty="0"/>
              <a:t>Perform any setups that involve </a:t>
            </a:r>
            <a:r>
              <a:rPr lang="en-US" dirty="0" err="1"/>
              <a:t>mmW</a:t>
            </a:r>
            <a:r>
              <a:rPr lang="en-US" dirty="0"/>
              <a:t> link (including ML setup) on any sub7 link.</a:t>
            </a:r>
          </a:p>
          <a:p>
            <a:pPr lvl="2"/>
            <a:r>
              <a:rPr lang="en-US" dirty="0"/>
              <a:t>Can coordinate beam training operations (e.g., initiating and feedback) via signaling on sub7</a:t>
            </a:r>
          </a:p>
          <a:p>
            <a:pPr lvl="1"/>
            <a:r>
              <a:rPr lang="en-US" dirty="0"/>
              <a:t>Beacon likely absent on </a:t>
            </a:r>
            <a:r>
              <a:rPr lang="en-US" dirty="0" err="1"/>
              <a:t>mmW</a:t>
            </a:r>
            <a:r>
              <a:rPr lang="en-US" dirty="0"/>
              <a:t> link and replace with a lightweight frame with configurable transmission interval.</a:t>
            </a:r>
          </a:p>
          <a:p>
            <a:pPr lvl="2"/>
            <a:r>
              <a:rPr lang="en-US" dirty="0"/>
              <a:t>Sub-7 GHz link(s) provide an indication of whether a lightweight frame is transmitted on the </a:t>
            </a:r>
            <a:r>
              <a:rPr lang="en-US"/>
              <a:t>mmW </a:t>
            </a:r>
            <a:r>
              <a:rPr lang="en-US" dirty="0"/>
              <a:t>link and, if so, its timing.</a:t>
            </a:r>
          </a:p>
        </p:txBody>
      </p:sp>
      <p:sp>
        <p:nvSpPr>
          <p:cNvPr id="3" name="Slide Number Placeholder 2">
            <a:extLst>
              <a:ext uri="{FF2B5EF4-FFF2-40B4-BE49-F238E27FC236}">
                <a16:creationId xmlns:a16="http://schemas.microsoft.com/office/drawing/2014/main" id="{0CB991B8-C95D-4304-5D4E-C4F4A6CD9AA4}"/>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4</a:t>
            </a:fld>
            <a:endParaRPr lang="en-US"/>
          </a:p>
        </p:txBody>
      </p:sp>
      <p:sp>
        <p:nvSpPr>
          <p:cNvPr id="4" name="Footer Placeholder 3">
            <a:extLst>
              <a:ext uri="{FF2B5EF4-FFF2-40B4-BE49-F238E27FC236}">
                <a16:creationId xmlns:a16="http://schemas.microsoft.com/office/drawing/2014/main" id="{957E7D3B-8183-E32B-5A6D-45FAD1231912}"/>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34790B2A-7319-D7DD-185A-2FEA99C02958}"/>
              </a:ext>
            </a:extLst>
          </p:cNvPr>
          <p:cNvSpPr>
            <a:spLocks noGrp="1"/>
          </p:cNvSpPr>
          <p:nvPr>
            <p:ph type="title"/>
          </p:nvPr>
        </p:nvSpPr>
        <p:spPr/>
        <p:txBody>
          <a:bodyPr/>
          <a:lstStyle/>
          <a:p>
            <a:r>
              <a:rPr lang="en-US"/>
              <a:t>Utilize MLO framework to facilitate operations on </a:t>
            </a:r>
            <a:r>
              <a:rPr lang="en-US" err="1"/>
              <a:t>mmW</a:t>
            </a:r>
            <a:r>
              <a:rPr lang="en-US"/>
              <a:t> link</a:t>
            </a:r>
          </a:p>
        </p:txBody>
      </p:sp>
    </p:spTree>
    <p:extLst>
      <p:ext uri="{BB962C8B-B14F-4D97-AF65-F5344CB8AC3E}">
        <p14:creationId xmlns:p14="http://schemas.microsoft.com/office/powerpoint/2010/main" val="53784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8">
            <a:extLst>
              <a:ext uri="{FF2B5EF4-FFF2-40B4-BE49-F238E27FC236}">
                <a16:creationId xmlns:a16="http://schemas.microsoft.com/office/drawing/2014/main" id="{3E67D0CC-8D9E-A626-1B43-081A8A421898}"/>
              </a:ext>
            </a:extLst>
          </p:cNvPr>
          <p:cNvPicPr>
            <a:picLocks noGrp="1" noChangeAspect="1"/>
          </p:cNvPicPr>
          <p:nvPr>
            <p:ph idx="1"/>
          </p:nvPr>
        </p:nvPicPr>
        <p:blipFill>
          <a:blip r:embed="rId2"/>
          <a:srcRect/>
          <a:stretch/>
        </p:blipFill>
        <p:spPr>
          <a:xfrm>
            <a:off x="1688880" y="1897553"/>
            <a:ext cx="5766239" cy="4480387"/>
          </a:xfrm>
          <a:prstGeom prst="rect">
            <a:avLst/>
          </a:prstGeom>
          <a:noFill/>
        </p:spPr>
      </p:pic>
      <p:sp>
        <p:nvSpPr>
          <p:cNvPr id="3" name="Slide Number Placeholder 2">
            <a:extLst>
              <a:ext uri="{FF2B5EF4-FFF2-40B4-BE49-F238E27FC236}">
                <a16:creationId xmlns:a16="http://schemas.microsoft.com/office/drawing/2014/main" id="{5F3D2425-06E3-F07F-D27C-7CC6F06A662A}"/>
              </a:ext>
            </a:extLst>
          </p:cNvPr>
          <p:cNvSpPr>
            <a:spLocks noGrp="1"/>
          </p:cNvSpPr>
          <p:nvPr>
            <p:ph type="sldNum" sz="quarter" idx="11"/>
          </p:nvPr>
        </p:nvSpPr>
        <p:spPr>
          <a:xfrm>
            <a:off x="4342399" y="6475413"/>
            <a:ext cx="535403" cy="184666"/>
          </a:xfrm>
        </p:spPr>
        <p:txBody>
          <a:bodyPr wrap="none" anchor="t">
            <a:normAutofit/>
          </a:bodyPr>
          <a:lstStyle/>
          <a:p>
            <a:pPr>
              <a:spcAft>
                <a:spcPts val="600"/>
              </a:spcAft>
              <a:defRPr/>
            </a:pPr>
            <a:r>
              <a:rPr lang="en-US"/>
              <a:t>Slide </a:t>
            </a:r>
            <a:fld id="{3099D1E7-2CFE-4362-BB72-AF97192842EA}" type="slidenum">
              <a:rPr lang="en-US" smtClean="0"/>
              <a:pPr>
                <a:spcAft>
                  <a:spcPts val="600"/>
                </a:spcAft>
                <a:defRPr/>
              </a:pPr>
              <a:t>5</a:t>
            </a:fld>
            <a:endParaRPr lang="en-US"/>
          </a:p>
        </p:txBody>
      </p:sp>
      <p:sp>
        <p:nvSpPr>
          <p:cNvPr id="4" name="Footer Placeholder 3">
            <a:extLst>
              <a:ext uri="{FF2B5EF4-FFF2-40B4-BE49-F238E27FC236}">
                <a16:creationId xmlns:a16="http://schemas.microsoft.com/office/drawing/2014/main" id="{3110616E-4B28-E144-06F9-32E44DEA8AF2}"/>
              </a:ext>
            </a:extLst>
          </p:cNvPr>
          <p:cNvSpPr>
            <a:spLocks noGrp="1"/>
          </p:cNvSpPr>
          <p:nvPr>
            <p:ph type="ftr" sz="quarter" idx="3"/>
          </p:nvPr>
        </p:nvSpPr>
        <p:spPr>
          <a:xfrm>
            <a:off x="5791199" y="6475413"/>
            <a:ext cx="2752661" cy="184666"/>
          </a:xfrm>
        </p:spPr>
        <p:txBody>
          <a:bodyPr wrap="square" anchor="t">
            <a:normAutofit/>
          </a:bodyPr>
          <a:lstStyle/>
          <a:p>
            <a:pPr>
              <a:spcAft>
                <a:spcPts val="600"/>
              </a:spcAft>
              <a:defRPr/>
            </a:pPr>
            <a:r>
              <a:rPr lang="en-US"/>
              <a:t>Abhishek P (Qualcomm), et. al.,</a:t>
            </a:r>
          </a:p>
        </p:txBody>
      </p:sp>
      <p:sp>
        <p:nvSpPr>
          <p:cNvPr id="5" name="Title 4">
            <a:extLst>
              <a:ext uri="{FF2B5EF4-FFF2-40B4-BE49-F238E27FC236}">
                <a16:creationId xmlns:a16="http://schemas.microsoft.com/office/drawing/2014/main" id="{98072221-5595-C34B-1BB5-759C4C49A883}"/>
              </a:ext>
            </a:extLst>
          </p:cNvPr>
          <p:cNvSpPr>
            <a:spLocks noGrp="1"/>
          </p:cNvSpPr>
          <p:nvPr>
            <p:ph type="title"/>
          </p:nvPr>
        </p:nvSpPr>
        <p:spPr>
          <a:xfrm>
            <a:off x="685800" y="685800"/>
            <a:ext cx="7772400" cy="1066800"/>
          </a:xfrm>
        </p:spPr>
        <p:txBody>
          <a:bodyPr wrap="square" anchor="ctr">
            <a:normAutofit/>
          </a:bodyPr>
          <a:lstStyle/>
          <a:p>
            <a:pPr>
              <a:lnSpc>
                <a:spcPct val="90000"/>
              </a:lnSpc>
            </a:pPr>
            <a:r>
              <a:rPr lang="en-US" dirty="0"/>
              <a:t>Offload discovery, association and setups to sub7 link(s)</a:t>
            </a:r>
          </a:p>
        </p:txBody>
      </p:sp>
    </p:spTree>
    <p:extLst>
      <p:ext uri="{BB962C8B-B14F-4D97-AF65-F5344CB8AC3E}">
        <p14:creationId xmlns:p14="http://schemas.microsoft.com/office/powerpoint/2010/main" val="287151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30EE1C8-B786-533C-9F6B-FE307DDB0E5D}"/>
              </a:ext>
            </a:extLst>
          </p:cNvPr>
          <p:cNvSpPr>
            <a:spLocks noGrp="1"/>
          </p:cNvSpPr>
          <p:nvPr>
            <p:ph idx="1"/>
          </p:nvPr>
        </p:nvSpPr>
        <p:spPr>
          <a:xfrm>
            <a:off x="343593" y="1900844"/>
            <a:ext cx="8456813" cy="4499956"/>
          </a:xfrm>
        </p:spPr>
        <p:txBody>
          <a:bodyPr>
            <a:normAutofit fontScale="77500" lnSpcReduction="20000"/>
          </a:bodyPr>
          <a:lstStyle/>
          <a:p>
            <a:r>
              <a:rPr lang="en-US"/>
              <a:t>Various operations on the </a:t>
            </a:r>
            <a:r>
              <a:rPr lang="en-US" err="1"/>
              <a:t>mmW</a:t>
            </a:r>
            <a:r>
              <a:rPr lang="en-US"/>
              <a:t> link will utilize </a:t>
            </a:r>
            <a:r>
              <a:rPr lang="en-US" err="1"/>
              <a:t>mmW</a:t>
            </a:r>
            <a:r>
              <a:rPr lang="en-US"/>
              <a:t> link’s TSF information</a:t>
            </a:r>
          </a:p>
          <a:p>
            <a:pPr lvl="1"/>
            <a:r>
              <a:rPr lang="en-US"/>
              <a:t>However, the IMMW AP might not transmit a beacon.</a:t>
            </a:r>
          </a:p>
          <a:p>
            <a:pPr lvl="1"/>
            <a:r>
              <a:rPr lang="en-US"/>
              <a:t>In addition, the timing requirements of </a:t>
            </a:r>
            <a:r>
              <a:rPr lang="en-US" err="1"/>
              <a:t>mmW</a:t>
            </a:r>
            <a:r>
              <a:rPr lang="en-US"/>
              <a:t> link might be stricter.</a:t>
            </a:r>
          </a:p>
          <a:p>
            <a:pPr lvl="1"/>
            <a:r>
              <a:rPr lang="en-US"/>
              <a:t>Therefore, the TSF information of the </a:t>
            </a:r>
            <a:r>
              <a:rPr lang="en-US" err="1"/>
              <a:t>mmW</a:t>
            </a:r>
            <a:r>
              <a:rPr lang="en-US"/>
              <a:t> link needs to be conveyed via other means.</a:t>
            </a:r>
          </a:p>
          <a:p>
            <a:endParaRPr lang="en-US"/>
          </a:p>
          <a:p>
            <a:r>
              <a:rPr lang="en-US"/>
              <a:t>MLO framework requires an AP to provide TSF offset of another AP that is affiliated with the same AP MLD.</a:t>
            </a:r>
          </a:p>
          <a:p>
            <a:pPr lvl="1"/>
            <a:r>
              <a:rPr lang="en-US"/>
              <a:t>The information is provided in the complete profile of a reported AP carried in the Basic Multi-Link element which is included in a (Re)Association Response or a Probe Response frame.</a:t>
            </a:r>
          </a:p>
          <a:p>
            <a:pPr lvl="1"/>
            <a:r>
              <a:rPr lang="en-US"/>
              <a:t>The </a:t>
            </a:r>
            <a:r>
              <a:rPr lang="en-US" err="1"/>
              <a:t>TGbe</a:t>
            </a:r>
            <a:r>
              <a:rPr lang="en-US"/>
              <a:t> standard requires the TSF offset between affiliated APs of the same MLD be constant with a drift no more than 30 us.</a:t>
            </a:r>
          </a:p>
          <a:p>
            <a:endParaRPr lang="en-US"/>
          </a:p>
          <a:p>
            <a:r>
              <a:rPr lang="en-US" err="1"/>
              <a:t>TGbq</a:t>
            </a:r>
            <a:r>
              <a:rPr lang="en-US"/>
              <a:t> can leverage MLO framework for providing TSF information of the </a:t>
            </a:r>
            <a:r>
              <a:rPr lang="en-US" err="1"/>
              <a:t>mmW</a:t>
            </a:r>
            <a:r>
              <a:rPr lang="en-US"/>
              <a:t> link via sub7.</a:t>
            </a:r>
          </a:p>
          <a:p>
            <a:pPr lvl="1"/>
            <a:r>
              <a:rPr lang="en-US"/>
              <a:t>In addition, </a:t>
            </a:r>
            <a:r>
              <a:rPr lang="en-US" err="1"/>
              <a:t>TGbq</a:t>
            </a:r>
            <a:r>
              <a:rPr lang="en-US"/>
              <a:t> may put stricter requirements in terms of the timing granularity and allowed drift.</a:t>
            </a:r>
          </a:p>
        </p:txBody>
      </p:sp>
      <p:sp>
        <p:nvSpPr>
          <p:cNvPr id="3" name="Slide Number Placeholder 2">
            <a:extLst>
              <a:ext uri="{FF2B5EF4-FFF2-40B4-BE49-F238E27FC236}">
                <a16:creationId xmlns:a16="http://schemas.microsoft.com/office/drawing/2014/main" id="{39CB55B6-C254-4BD5-0B5C-7E42CE6D8246}"/>
              </a:ext>
            </a:extLst>
          </p:cNvPr>
          <p:cNvSpPr>
            <a:spLocks noGrp="1"/>
          </p:cNvSpPr>
          <p:nvPr>
            <p:ph type="sldNum" sz="quarter" idx="11"/>
          </p:nvPr>
        </p:nvSpPr>
        <p:spPr>
          <a:xfrm>
            <a:off x="4342399" y="6475413"/>
            <a:ext cx="535403" cy="184666"/>
          </a:xfrm>
        </p:spPr>
        <p:txBody>
          <a:bodyPr/>
          <a:lstStyle/>
          <a:p>
            <a:r>
              <a:rPr lang="en-US"/>
              <a:t>Slide </a:t>
            </a:r>
            <a:fld id="{3099D1E7-2CFE-4362-BB72-AF97192842EA}" type="slidenum">
              <a:rPr lang="en-US" smtClean="0"/>
              <a:pPr/>
              <a:t>6</a:t>
            </a:fld>
            <a:endParaRPr lang="en-US"/>
          </a:p>
        </p:txBody>
      </p:sp>
      <p:sp>
        <p:nvSpPr>
          <p:cNvPr id="4" name="Footer Placeholder 3">
            <a:extLst>
              <a:ext uri="{FF2B5EF4-FFF2-40B4-BE49-F238E27FC236}">
                <a16:creationId xmlns:a16="http://schemas.microsoft.com/office/drawing/2014/main" id="{E2F43839-8BA5-81E2-F50C-E12519B9AB8F}"/>
              </a:ext>
            </a:extLst>
          </p:cNvPr>
          <p:cNvSpPr>
            <a:spLocks noGrp="1"/>
          </p:cNvSpPr>
          <p:nvPr>
            <p:ph type="ftr" sz="quarter" idx="3"/>
          </p:nvPr>
        </p:nvSpPr>
        <p:spPr>
          <a:xfrm flipH="1">
            <a:off x="5791199" y="6475413"/>
            <a:ext cx="2752661" cy="184666"/>
          </a:xfrm>
        </p:spPr>
        <p:txBody>
          <a:bodyPr/>
          <a:lstStyle/>
          <a:p>
            <a:r>
              <a:rPr lang="en-US"/>
              <a:t>Abhishek P (Qualcomm), et. al.,</a:t>
            </a:r>
          </a:p>
        </p:txBody>
      </p:sp>
      <p:sp>
        <p:nvSpPr>
          <p:cNvPr id="5" name="Title 4">
            <a:extLst>
              <a:ext uri="{FF2B5EF4-FFF2-40B4-BE49-F238E27FC236}">
                <a16:creationId xmlns:a16="http://schemas.microsoft.com/office/drawing/2014/main" id="{0EF97AAC-5447-72B4-0DCD-AD70FD86D951}"/>
              </a:ext>
            </a:extLst>
          </p:cNvPr>
          <p:cNvSpPr>
            <a:spLocks noGrp="1"/>
          </p:cNvSpPr>
          <p:nvPr>
            <p:ph type="title"/>
          </p:nvPr>
        </p:nvSpPr>
        <p:spPr>
          <a:xfrm>
            <a:off x="685800" y="685800"/>
            <a:ext cx="7772400" cy="1066800"/>
          </a:xfrm>
        </p:spPr>
        <p:txBody>
          <a:bodyPr/>
          <a:lstStyle/>
          <a:p>
            <a:r>
              <a:rPr lang="en-US"/>
              <a:t>TSF information of </a:t>
            </a:r>
            <a:r>
              <a:rPr lang="en-US" err="1"/>
              <a:t>mmW</a:t>
            </a:r>
            <a:r>
              <a:rPr lang="en-US"/>
              <a:t> link</a:t>
            </a:r>
          </a:p>
        </p:txBody>
      </p:sp>
    </p:spTree>
    <p:extLst>
      <p:ext uri="{BB962C8B-B14F-4D97-AF65-F5344CB8AC3E}">
        <p14:creationId xmlns:p14="http://schemas.microsoft.com/office/powerpoint/2010/main" val="2246587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84DC8A5-ED57-7C58-69FF-F83E0AE30F1B}"/>
              </a:ext>
            </a:extLst>
          </p:cNvPr>
          <p:cNvSpPr>
            <a:spLocks noGrp="1"/>
          </p:cNvSpPr>
          <p:nvPr>
            <p:ph idx="1"/>
          </p:nvPr>
        </p:nvSpPr>
        <p:spPr>
          <a:xfrm>
            <a:off x="578499" y="1981199"/>
            <a:ext cx="8061648" cy="4400939"/>
          </a:xfrm>
        </p:spPr>
        <p:txBody>
          <a:bodyPr>
            <a:normAutofit/>
          </a:bodyPr>
          <a:lstStyle/>
          <a:p>
            <a:r>
              <a:rPr lang="en-US"/>
              <a:t>The contribution provides a summary of several MLO features that </a:t>
            </a:r>
            <a:r>
              <a:rPr lang="en-US" err="1"/>
              <a:t>TGbq</a:t>
            </a:r>
            <a:r>
              <a:rPr lang="en-US"/>
              <a:t> can leverage to improve operations on a </a:t>
            </a:r>
            <a:r>
              <a:rPr lang="en-US" err="1"/>
              <a:t>mmW</a:t>
            </a:r>
            <a:r>
              <a:rPr lang="en-US"/>
              <a:t> link.</a:t>
            </a:r>
          </a:p>
          <a:p>
            <a:pPr lvl="1"/>
            <a:r>
              <a:rPr lang="en-US"/>
              <a:t>use sub-7 GHz link(s) for discovery, set-ups (including ML setup), control, and fallback to improve reliability and efficiency.</a:t>
            </a:r>
          </a:p>
          <a:p>
            <a:pPr lvl="1"/>
            <a:r>
              <a:rPr lang="en-US"/>
              <a:t>offload all/most management and control operations to sub-7 GHz links, allowing the </a:t>
            </a:r>
            <a:r>
              <a:rPr lang="en-US" err="1"/>
              <a:t>mmW</a:t>
            </a:r>
            <a:r>
              <a:rPr lang="en-US"/>
              <a:t> link to function primarily as a high-throughput data channel.</a:t>
            </a:r>
          </a:p>
          <a:p>
            <a:pPr lvl="1"/>
            <a:r>
              <a:rPr lang="en-US"/>
              <a:t>TSF and configuration details for the </a:t>
            </a:r>
            <a:r>
              <a:rPr lang="en-US" err="1"/>
              <a:t>mmW</a:t>
            </a:r>
            <a:r>
              <a:rPr lang="en-US"/>
              <a:t> link are conveyed via sub-7 GHz links using existing MLO mechanisms.</a:t>
            </a:r>
          </a:p>
        </p:txBody>
      </p:sp>
      <p:sp>
        <p:nvSpPr>
          <p:cNvPr id="3" name="Slide Number Placeholder 2">
            <a:extLst>
              <a:ext uri="{FF2B5EF4-FFF2-40B4-BE49-F238E27FC236}">
                <a16:creationId xmlns:a16="http://schemas.microsoft.com/office/drawing/2014/main" id="{E535DA1B-85D5-D6B5-02A9-3442D304B6BE}"/>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7</a:t>
            </a:fld>
            <a:endParaRPr lang="en-US"/>
          </a:p>
        </p:txBody>
      </p:sp>
      <p:sp>
        <p:nvSpPr>
          <p:cNvPr id="4" name="Footer Placeholder 3">
            <a:extLst>
              <a:ext uri="{FF2B5EF4-FFF2-40B4-BE49-F238E27FC236}">
                <a16:creationId xmlns:a16="http://schemas.microsoft.com/office/drawing/2014/main" id="{D45E3765-D05D-0C9D-35E8-324433B63377}"/>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2CBBA3C4-D9CD-3386-C0FD-ECBE93050EF3}"/>
              </a:ext>
            </a:extLst>
          </p:cNvPr>
          <p:cNvSpPr>
            <a:spLocks noGrp="1"/>
          </p:cNvSpPr>
          <p:nvPr>
            <p:ph type="title"/>
          </p:nvPr>
        </p:nvSpPr>
        <p:spPr/>
        <p:txBody>
          <a:bodyPr/>
          <a:lstStyle/>
          <a:p>
            <a:r>
              <a:rPr lang="en-US"/>
              <a:t>Summary</a:t>
            </a:r>
          </a:p>
        </p:txBody>
      </p:sp>
    </p:spTree>
    <p:extLst>
      <p:ext uri="{BB962C8B-B14F-4D97-AF65-F5344CB8AC3E}">
        <p14:creationId xmlns:p14="http://schemas.microsoft.com/office/powerpoint/2010/main" val="2764301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8DE07F-6CA7-7AEA-16A2-73406AEBA1AF}"/>
              </a:ext>
            </a:extLst>
          </p:cNvPr>
          <p:cNvSpPr>
            <a:spLocks noGrp="1"/>
          </p:cNvSpPr>
          <p:nvPr>
            <p:ph idx="1"/>
          </p:nvPr>
        </p:nvSpPr>
        <p:spPr>
          <a:xfrm>
            <a:off x="685800" y="1981200"/>
            <a:ext cx="7772400" cy="4303222"/>
          </a:xfrm>
        </p:spPr>
        <p:txBody>
          <a:bodyPr>
            <a:normAutofit/>
          </a:bodyPr>
          <a:lstStyle/>
          <a:p>
            <a:pPr marL="0" indent="0">
              <a:buNone/>
            </a:pPr>
            <a:r>
              <a:rPr lang="en-US" dirty="0"/>
              <a:t>SP 1: Do you support that in </a:t>
            </a:r>
            <a:r>
              <a:rPr lang="en-US" dirty="0" err="1"/>
              <a:t>TGbq</a:t>
            </a:r>
            <a:r>
              <a:rPr lang="en-US" dirty="0"/>
              <a:t> a STA defined by </a:t>
            </a:r>
            <a:r>
              <a:rPr lang="en-US" dirty="0" err="1"/>
              <a:t>TGbq</a:t>
            </a:r>
            <a:r>
              <a:rPr lang="en-US" dirty="0"/>
              <a:t> that supports operation on a </a:t>
            </a:r>
            <a:r>
              <a:rPr lang="en-US" dirty="0" err="1"/>
              <a:t>mmWave</a:t>
            </a:r>
            <a:r>
              <a:rPr lang="en-US" dirty="0"/>
              <a:t> link shall be referred to as an IMMW STA?</a:t>
            </a:r>
          </a:p>
          <a:p>
            <a:pPr lvl="1"/>
            <a:r>
              <a:rPr lang="en-US" dirty="0"/>
              <a:t>If the STA is a non-AP STA, then it is referred to as a non-AP IMMW STA and if the STA is an AP, then it is referred to as an IMMW AP?</a:t>
            </a:r>
          </a:p>
          <a:p>
            <a:pPr marL="0" indent="0">
              <a:buNone/>
            </a:pPr>
            <a:endParaRPr lang="en-US" dirty="0"/>
          </a:p>
          <a:p>
            <a:pPr marL="0" indent="0">
              <a:buNone/>
            </a:pPr>
            <a:r>
              <a:rPr lang="en-US" dirty="0"/>
              <a:t>SP2: Do you support that in </a:t>
            </a:r>
            <a:r>
              <a:rPr lang="en-US" dirty="0" err="1"/>
              <a:t>TGbq</a:t>
            </a:r>
            <a:r>
              <a:rPr lang="en-US" dirty="0"/>
              <a:t> an MLD that has at least one IMMW STA affiliated will be referred to as an IMMW MLD?</a:t>
            </a:r>
          </a:p>
        </p:txBody>
      </p:sp>
      <p:sp>
        <p:nvSpPr>
          <p:cNvPr id="3" name="Slide Number Placeholder 2">
            <a:extLst>
              <a:ext uri="{FF2B5EF4-FFF2-40B4-BE49-F238E27FC236}">
                <a16:creationId xmlns:a16="http://schemas.microsoft.com/office/drawing/2014/main" id="{E03E9333-2060-D781-129A-018B8008F406}"/>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8</a:t>
            </a:fld>
            <a:endParaRPr lang="en-US"/>
          </a:p>
        </p:txBody>
      </p:sp>
      <p:sp>
        <p:nvSpPr>
          <p:cNvPr id="4" name="Footer Placeholder 3">
            <a:extLst>
              <a:ext uri="{FF2B5EF4-FFF2-40B4-BE49-F238E27FC236}">
                <a16:creationId xmlns:a16="http://schemas.microsoft.com/office/drawing/2014/main" id="{4C29EA37-3EF0-578A-6F33-A72C2A4B550E}"/>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42C26D3E-B538-07ED-E02B-7F810AD5815B}"/>
              </a:ext>
            </a:extLst>
          </p:cNvPr>
          <p:cNvSpPr>
            <a:spLocks noGrp="1"/>
          </p:cNvSpPr>
          <p:nvPr>
            <p:ph type="title"/>
          </p:nvPr>
        </p:nvSpPr>
        <p:spPr/>
        <p:txBody>
          <a:bodyPr/>
          <a:lstStyle/>
          <a:p>
            <a:r>
              <a:rPr lang="en-US" dirty="0"/>
              <a:t>SPs on Terminology</a:t>
            </a:r>
          </a:p>
        </p:txBody>
      </p:sp>
    </p:spTree>
    <p:extLst>
      <p:ext uri="{BB962C8B-B14F-4D97-AF65-F5344CB8AC3E}">
        <p14:creationId xmlns:p14="http://schemas.microsoft.com/office/powerpoint/2010/main" val="1013830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C7234-5CA7-0882-04C9-96ACD4E5CE9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5024A8-E4BA-8911-6FE6-0C85A3A0650E}"/>
              </a:ext>
            </a:extLst>
          </p:cNvPr>
          <p:cNvSpPr>
            <a:spLocks noGrp="1"/>
          </p:cNvSpPr>
          <p:nvPr>
            <p:ph idx="1"/>
          </p:nvPr>
        </p:nvSpPr>
        <p:spPr>
          <a:xfrm>
            <a:off x="685800" y="1981199"/>
            <a:ext cx="7772400" cy="4325389"/>
          </a:xfrm>
        </p:spPr>
        <p:txBody>
          <a:bodyPr/>
          <a:lstStyle/>
          <a:p>
            <a:pPr marL="0" indent="0">
              <a:buNone/>
            </a:pPr>
            <a:r>
              <a:rPr lang="en-US" dirty="0"/>
              <a:t>SP 3: Do you support that an IMMW MLD shall have at least one affiliated STA that is operating on an enabled link located in the sub 7.25 GHz band?</a:t>
            </a:r>
          </a:p>
          <a:p>
            <a:pPr marL="457200" indent="-457200">
              <a:buFont typeface="+mj-lt"/>
              <a:buAutoNum type="alphaUcPeriod"/>
            </a:pPr>
            <a:endParaRPr lang="en-US" dirty="0"/>
          </a:p>
          <a:p>
            <a:pPr marL="0" indent="0">
              <a:buNone/>
            </a:pPr>
            <a:r>
              <a:rPr lang="en-US" dirty="0"/>
              <a:t>SP4: Do you support that an IMMW MLD shall not perform operations (such as TTLM or ML Reconfiguration) which will lead to the IMMW STA(s) being the only affiliated STA(s) with that MLD or the </a:t>
            </a:r>
            <a:r>
              <a:rPr lang="en-US" dirty="0" err="1"/>
              <a:t>mmWave</a:t>
            </a:r>
            <a:r>
              <a:rPr lang="en-US" dirty="0"/>
              <a:t> link(s) being the only enabled link(s)?</a:t>
            </a:r>
          </a:p>
        </p:txBody>
      </p:sp>
      <p:sp>
        <p:nvSpPr>
          <p:cNvPr id="3" name="Slide Number Placeholder 2">
            <a:extLst>
              <a:ext uri="{FF2B5EF4-FFF2-40B4-BE49-F238E27FC236}">
                <a16:creationId xmlns:a16="http://schemas.microsoft.com/office/drawing/2014/main" id="{40996438-6BDB-AEAB-764F-37C2096C520B}"/>
              </a:ext>
            </a:extLst>
          </p:cNvPr>
          <p:cNvSpPr>
            <a:spLocks noGrp="1"/>
          </p:cNvSpPr>
          <p:nvPr>
            <p:ph type="sldNum" sz="quarter" idx="11"/>
          </p:nvPr>
        </p:nvSpPr>
        <p:spPr/>
        <p:txBody>
          <a:bodyPr/>
          <a:lstStyle/>
          <a:p>
            <a:pPr>
              <a:defRPr/>
            </a:pPr>
            <a:r>
              <a:rPr lang="en-US"/>
              <a:t>Slide </a:t>
            </a:r>
            <a:fld id="{3099D1E7-2CFE-4362-BB72-AF97192842EA}" type="slidenum">
              <a:rPr lang="en-US" smtClean="0"/>
              <a:pPr>
                <a:defRPr/>
              </a:pPr>
              <a:t>9</a:t>
            </a:fld>
            <a:endParaRPr lang="en-US"/>
          </a:p>
        </p:txBody>
      </p:sp>
      <p:sp>
        <p:nvSpPr>
          <p:cNvPr id="4" name="Footer Placeholder 3">
            <a:extLst>
              <a:ext uri="{FF2B5EF4-FFF2-40B4-BE49-F238E27FC236}">
                <a16:creationId xmlns:a16="http://schemas.microsoft.com/office/drawing/2014/main" id="{049FB3B2-2A28-F4EE-18D2-24E4820FDE15}"/>
              </a:ext>
            </a:extLst>
          </p:cNvPr>
          <p:cNvSpPr>
            <a:spLocks noGrp="1"/>
          </p:cNvSpPr>
          <p:nvPr>
            <p:ph type="ftr" sz="quarter" idx="3"/>
          </p:nvPr>
        </p:nvSpPr>
        <p:spPr/>
        <p:txBody>
          <a:bodyPr/>
          <a:lstStyle/>
          <a:p>
            <a:pPr>
              <a:defRPr/>
            </a:pPr>
            <a:r>
              <a:rPr lang="en-US"/>
              <a:t>Abhishek P (Qualcomm), et. al.,</a:t>
            </a:r>
          </a:p>
        </p:txBody>
      </p:sp>
      <p:sp>
        <p:nvSpPr>
          <p:cNvPr id="5" name="Title 4">
            <a:extLst>
              <a:ext uri="{FF2B5EF4-FFF2-40B4-BE49-F238E27FC236}">
                <a16:creationId xmlns:a16="http://schemas.microsoft.com/office/drawing/2014/main" id="{780C0FD4-26AE-FA10-7107-2B91AAB24D84}"/>
              </a:ext>
            </a:extLst>
          </p:cNvPr>
          <p:cNvSpPr>
            <a:spLocks noGrp="1"/>
          </p:cNvSpPr>
          <p:nvPr>
            <p:ph type="title"/>
          </p:nvPr>
        </p:nvSpPr>
        <p:spPr/>
        <p:txBody>
          <a:bodyPr/>
          <a:lstStyle/>
          <a:p>
            <a:r>
              <a:rPr lang="en-US" dirty="0"/>
              <a:t>SPs on non-standalone mode</a:t>
            </a:r>
          </a:p>
        </p:txBody>
      </p:sp>
    </p:spTree>
    <p:extLst>
      <p:ext uri="{BB962C8B-B14F-4D97-AF65-F5344CB8AC3E}">
        <p14:creationId xmlns:p14="http://schemas.microsoft.com/office/powerpoint/2010/main" val="118032820"/>
      </p:ext>
    </p:extLst>
  </p:cSld>
  <p:clrMapOvr>
    <a:masterClrMapping/>
  </p:clrMapOvr>
</p:sld>
</file>

<file path=ppt/theme/theme1.xml><?xml version="1.0" encoding="utf-8"?>
<a:theme xmlns:a="http://schemas.openxmlformats.org/drawingml/2006/main" name="ACcord Submission Templat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ACcord Submission 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Ccord Submission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Ccord Submission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Ccord Submission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Ccord Submission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Ccord Submission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Ccord Submission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Ccord Submission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0b70e71a-8460-4b39-85bd-6974af91860c">YMAJDHSWYS42-2-3919</_dlc_DocId>
    <_dlc_DocIdUrl xmlns="0b70e71a-8460-4b39-85bd-6974af91860c">
      <Url>https://projects.qualcomm.com/sites/WiFi-Advanced/_layouts/15/DocIdRedir.aspx?ID=YMAJDHSWYS42-2-3919</Url>
      <Description>YMAJDHSWYS42-2-3919</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11240EB9AFDC146A8D3FE4112FB4C30" ma:contentTypeVersion="7" ma:contentTypeDescription="Create a new document." ma:contentTypeScope="" ma:versionID="f1fb0e7afeca2442021ecd262bfa0247">
  <xsd:schema xmlns:xsd="http://www.w3.org/2001/XMLSchema" xmlns:xs="http://www.w3.org/2001/XMLSchema" xmlns:p="http://schemas.microsoft.com/office/2006/metadata/properties" xmlns:ns1="http://schemas.microsoft.com/sharepoint/v3" xmlns:ns2="0b70e71a-8460-4b39-85bd-6974af91860c" targetNamespace="http://schemas.microsoft.com/office/2006/metadata/properties" ma:root="true" ma:fieldsID="b1c5b9b3698bd7e94a80e64b949295c6" ns1:_="" ns2:_="">
    <xsd:import namespace="http://schemas.microsoft.com/sharepoint/v3"/>
    <xsd:import namespace="0b70e71a-8460-4b39-85bd-6974af91860c"/>
    <xsd:element name="properties">
      <xsd:complexType>
        <xsd:sequence>
          <xsd:element name="documentManagement">
            <xsd:complexType>
              <xsd:all>
                <xsd:element ref="ns2:_dlc_DocId" minOccurs="0"/>
                <xsd:element ref="ns2:_dlc_DocIdUrl" minOccurs="0"/>
                <xsd:element ref="ns2:_dlc_DocIdPersistId" minOccurs="0"/>
                <xsd:element ref="ns1:_dlc_Exempt" minOccurs="0"/>
                <xsd:element ref="ns2:QBU"/>
                <xsd:element ref="ns2:QDEPT"/>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1"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70e71a-8460-4b39-85bd-6974af91860c"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QBU" ma:index="12" ma:displayName="Qualcomm Business Unit" ma:default="Corporate" ma:internalName="QBU" ma:readOnly="true">
      <xsd:simpleType>
        <xsd:restriction base="dms:Text"/>
      </xsd:simpleType>
    </xsd:element>
    <xsd:element name="QDEPT" ma:index="13" ma:displayName="Qualcomm Department" ma:default="Corporate-RD" ma:internalName="QDEPT"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5.xml><?xml version="1.0" encoding="utf-8"?>
<?mso-contentType ?>
<p:Policy xmlns:p="office.server.policy" id="" local="true">
  <p:Name>Document</p:Name>
  <p:Description/>
  <p:Statement/>
  <p:PolicyItems>
    <p:PolicyItem featureId="QualcommTagPolicy" staticId="0x010100311240EB9AFDC146A8D3FE4112FB4C30" UniqueId="895f98c7-af52-49b2-86d4-130fde7b5aa3">
      <p:Name>Qualcomm Tagging Policy</p:Name>
      <p:Description>Qualcomm Custom Policy for Tagging</p:Description>
      <p:CustomData/>
    </p:PolicyItem>
  </p:PolicyItems>
</p:Policy>
</file>

<file path=customXml/itemProps1.xml><?xml version="1.0" encoding="utf-8"?>
<ds:datastoreItem xmlns:ds="http://schemas.openxmlformats.org/officeDocument/2006/customXml" ds:itemID="{C0C273C1-465A-4EFE-AE4F-ECDDB7135E41}">
  <ds:schemaRefs>
    <ds:schemaRef ds:uri="0b70e71a-8460-4b39-85bd-6974af91860c"/>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B3EAA00-1CBE-459F-B7E8-AF55EBB16ADD}">
  <ds:schemaRefs>
    <ds:schemaRef ds:uri="http://schemas.microsoft.com/sharepoint/v3/contenttype/forms"/>
  </ds:schemaRefs>
</ds:datastoreItem>
</file>

<file path=customXml/itemProps3.xml><?xml version="1.0" encoding="utf-8"?>
<ds:datastoreItem xmlns:ds="http://schemas.openxmlformats.org/officeDocument/2006/customXml" ds:itemID="{770AD3DD-9AB4-4476-97CC-D4BC59D49760}">
  <ds:schemaRefs>
    <ds:schemaRef ds:uri="0b70e71a-8460-4b39-85bd-6974af9186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D9037B53-8446-40B9-9E56-E887F7D66E44}">
  <ds:schemaRefs>
    <ds:schemaRef ds:uri="http://schemas.microsoft.com/sharepoint/events"/>
  </ds:schemaRefs>
</ds:datastoreItem>
</file>

<file path=customXml/itemProps5.xml><?xml version="1.0" encoding="utf-8"?>
<ds:datastoreItem xmlns:ds="http://schemas.openxmlformats.org/officeDocument/2006/customXml" ds:itemID="{CD10C255-1271-47BF-B015-BB64F0FC44CF}">
  <ds:schemaRefs>
    <ds:schemaRef ds:uri="office.server.policy"/>
  </ds:schemaRefs>
</ds:datastoreItem>
</file>

<file path=docMetadata/LabelInfo.xml><?xml version="1.0" encoding="utf-8"?>
<clbl:labelList xmlns:clbl="http://schemas.microsoft.com/office/2020/mipLabelMetadata">
  <clbl:label id="{08f6f869-1ed0-46b3-a227-1d3e52347e28}" enabled="1" method="Standard" siteId="{98e9ba89-e1a1-4e38-9007-8bdabc25de1d}" removed="0"/>
</clbl:labelList>
</file>

<file path=docProps/app.xml><?xml version="1.0" encoding="utf-8"?>
<Properties xmlns="http://schemas.openxmlformats.org/officeDocument/2006/extended-properties" xmlns:vt="http://schemas.openxmlformats.org/officeDocument/2006/docPropsVTypes">
  <Template/>
  <TotalTime>1529</TotalTime>
  <Words>1245</Words>
  <Application>Microsoft Office PowerPoint</Application>
  <PresentationFormat>On-screen Show (4:3)</PresentationFormat>
  <Paragraphs>110</Paragraphs>
  <Slides>11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Calibri</vt:lpstr>
      <vt:lpstr>Times New Roman</vt:lpstr>
      <vt:lpstr>ACcord Submission Template</vt:lpstr>
      <vt:lpstr>MLO aided operations on mmW band</vt:lpstr>
      <vt:lpstr>Background</vt:lpstr>
      <vt:lpstr>mmW link as a non-standalone link</vt:lpstr>
      <vt:lpstr>Utilize MLO framework to facilitate operations on mmW link</vt:lpstr>
      <vt:lpstr>Offload discovery, association and setups to sub7 link(s)</vt:lpstr>
      <vt:lpstr>TSF information of mmW link</vt:lpstr>
      <vt:lpstr>Summary</vt:lpstr>
      <vt:lpstr>SPs on Terminology</vt:lpstr>
      <vt:lpstr>SPs on non-standalone mode</vt:lpstr>
      <vt:lpstr>SP on disallowance of discovery on IMMW link</vt:lpstr>
      <vt:lpstr>SP on discovery and setup via sub7</vt:lpstr>
    </vt:vector>
  </TitlesOfParts>
  <Company>Image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appatil@qti.qualcomm.com</dc:creator>
  <cp:lastModifiedBy>Abhishek Patil</cp:lastModifiedBy>
  <cp:revision>1</cp:revision>
  <dcterms:created xsi:type="dcterms:W3CDTF">2012-05-29T15:24:34Z</dcterms:created>
  <dcterms:modified xsi:type="dcterms:W3CDTF">2025-09-18T20:30:57Z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dlc_DocIdItemGuid">
    <vt:lpwstr>c11f6c4c-7702-4763-accd-bb23742319aa</vt:lpwstr>
  </property>
  <property fmtid="{D5CDD505-2E9C-101B-9397-08002B2CF9AE}" pid="4" name="ContentTypeId">
    <vt:lpwstr>0x010100311240EB9AFDC146A8D3FE4112FB4C30</vt:lpwstr>
  </property>
</Properties>
</file>