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722C0-F594-0A41-81F2-C62EEAC7C269}" v="4" dt="2025-07-09T15:31:57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6301"/>
  </p:normalViewPr>
  <p:slideViewPr>
    <p:cSldViewPr>
      <p:cViewPr varScale="1">
        <p:scale>
          <a:sx n="103" d="100"/>
          <a:sy n="103" d="100"/>
        </p:scale>
        <p:origin x="192" y="5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de la Oliva" userId="fd41902e-d79b-4d2e-9cf8-7678013760bb" providerId="ADAL" clId="{F70763F0-794F-7246-BEDF-6CD295E2DB91}"/>
    <pc:docChg chg="modSld">
      <pc:chgData name="Antonio de la Oliva" userId="fd41902e-d79b-4d2e-9cf8-7678013760bb" providerId="ADAL" clId="{F70763F0-794F-7246-BEDF-6CD295E2DB91}" dt="2025-06-25T08:29:58.438" v="41" actId="1076"/>
      <pc:docMkLst>
        <pc:docMk/>
      </pc:docMkLst>
      <pc:sldChg chg="modSp mod">
        <pc:chgData name="Antonio de la Oliva" userId="fd41902e-d79b-4d2e-9cf8-7678013760bb" providerId="ADAL" clId="{F70763F0-794F-7246-BEDF-6CD295E2DB91}" dt="2025-06-25T08:27:02.534" v="1" actId="20577"/>
        <pc:sldMkLst>
          <pc:docMk/>
          <pc:sldMk cId="1531826237" sldId="258"/>
        </pc:sldMkLst>
        <pc:spChg chg="mod">
          <ac:chgData name="Antonio de la Oliva" userId="fd41902e-d79b-4d2e-9cf8-7678013760bb" providerId="ADAL" clId="{F70763F0-794F-7246-BEDF-6CD295E2DB91}" dt="2025-06-25T08:27:02.534" v="1" actId="20577"/>
          <ac:spMkLst>
            <pc:docMk/>
            <pc:sldMk cId="1531826237" sldId="258"/>
            <ac:spMk id="3" creationId="{7AAD7A58-E913-0170-CD50-E7A63B05D58B}"/>
          </ac:spMkLst>
        </pc:spChg>
      </pc:sldChg>
      <pc:sldChg chg="addSp modSp mod">
        <pc:chgData name="Antonio de la Oliva" userId="fd41902e-d79b-4d2e-9cf8-7678013760bb" providerId="ADAL" clId="{F70763F0-794F-7246-BEDF-6CD295E2DB91}" dt="2025-06-25T08:28:52.305" v="8" actId="1076"/>
        <pc:sldMkLst>
          <pc:docMk/>
          <pc:sldMk cId="3545231507" sldId="259"/>
        </pc:sldMkLst>
        <pc:spChg chg="mod">
          <ac:chgData name="Antonio de la Oliva" userId="fd41902e-d79b-4d2e-9cf8-7678013760bb" providerId="ADAL" clId="{F70763F0-794F-7246-BEDF-6CD295E2DB91}" dt="2025-06-25T08:28:48.174" v="6" actId="14100"/>
          <ac:spMkLst>
            <pc:docMk/>
            <pc:sldMk cId="3545231507" sldId="259"/>
            <ac:spMk id="3" creationId="{503DA28E-D566-CF43-9B38-0C2F61BDDCDB}"/>
          </ac:spMkLst>
        </pc:spChg>
        <pc:picChg chg="mod">
          <ac:chgData name="Antonio de la Oliva" userId="fd41902e-d79b-4d2e-9cf8-7678013760bb" providerId="ADAL" clId="{F70763F0-794F-7246-BEDF-6CD295E2DB91}" dt="2025-06-25T08:28:49.787" v="7" actId="1076"/>
          <ac:picMkLst>
            <pc:docMk/>
            <pc:sldMk cId="3545231507" sldId="259"/>
            <ac:picMk id="7" creationId="{094807F3-CCEF-AFED-0D53-5C4DF5087FAC}"/>
          </ac:picMkLst>
        </pc:picChg>
        <pc:picChg chg="add mod">
          <ac:chgData name="Antonio de la Oliva" userId="fd41902e-d79b-4d2e-9cf8-7678013760bb" providerId="ADAL" clId="{F70763F0-794F-7246-BEDF-6CD295E2DB91}" dt="2025-06-25T08:28:52.305" v="8" actId="1076"/>
          <ac:picMkLst>
            <pc:docMk/>
            <pc:sldMk cId="3545231507" sldId="259"/>
            <ac:picMk id="8" creationId="{1B8062FF-ADFC-DB12-E55F-45DC3F173DEB}"/>
          </ac:picMkLst>
        </pc:picChg>
      </pc:sldChg>
      <pc:sldChg chg="modSp mod">
        <pc:chgData name="Antonio de la Oliva" userId="fd41902e-d79b-4d2e-9cf8-7678013760bb" providerId="ADAL" clId="{F70763F0-794F-7246-BEDF-6CD295E2DB91}" dt="2025-06-25T08:29:58.438" v="41" actId="1076"/>
        <pc:sldMkLst>
          <pc:docMk/>
          <pc:sldMk cId="2857846146" sldId="262"/>
        </pc:sldMkLst>
        <pc:spChg chg="mod">
          <ac:chgData name="Antonio de la Oliva" userId="fd41902e-d79b-4d2e-9cf8-7678013760bb" providerId="ADAL" clId="{F70763F0-794F-7246-BEDF-6CD295E2DB91}" dt="2025-06-25T08:29:58.438" v="41" actId="1076"/>
          <ac:spMkLst>
            <pc:docMk/>
            <pc:sldMk cId="2857846146" sldId="262"/>
            <ac:spMk id="7" creationId="{9532B0F7-2706-4924-C75F-C33C82DADE4E}"/>
          </ac:spMkLst>
        </pc:spChg>
        <pc:graphicFrameChg chg="modGraphic">
          <ac:chgData name="Antonio de la Oliva" userId="fd41902e-d79b-4d2e-9cf8-7678013760bb" providerId="ADAL" clId="{F70763F0-794F-7246-BEDF-6CD295E2DB91}" dt="2025-06-25T08:29:52.646" v="40" actId="20577"/>
          <ac:graphicFrameMkLst>
            <pc:docMk/>
            <pc:sldMk cId="2857846146" sldId="262"/>
            <ac:graphicFrameMk id="13" creationId="{324E2203-9CAA-9F91-5AD4-54461F728E15}"/>
          </ac:graphicFrameMkLst>
        </pc:graphicFrameChg>
      </pc:sldChg>
    </pc:docChg>
  </pc:docChgLst>
  <pc:docChgLst>
    <pc:chgData name="Antonio de la Oliva" userId="fd41902e-d79b-4d2e-9cf8-7678013760bb" providerId="ADAL" clId="{432722C0-F594-0A41-81F2-C62EEAC7C269}"/>
    <pc:docChg chg="modSld">
      <pc:chgData name="Antonio de la Oliva" userId="fd41902e-d79b-4d2e-9cf8-7678013760bb" providerId="ADAL" clId="{432722C0-F594-0A41-81F2-C62EEAC7C269}" dt="2025-07-09T15:31:57.365" v="13"/>
      <pc:docMkLst>
        <pc:docMk/>
      </pc:docMkLst>
      <pc:sldChg chg="modSp mod">
        <pc:chgData name="Antonio de la Oliva" userId="fd41902e-d79b-4d2e-9cf8-7678013760bb" providerId="ADAL" clId="{432722C0-F594-0A41-81F2-C62EEAC7C269}" dt="2025-07-09T15:31:57.365" v="13"/>
        <pc:sldMkLst>
          <pc:docMk/>
          <pc:sldMk cId="0" sldId="256"/>
        </pc:sldMkLst>
        <pc:spChg chg="mod">
          <ac:chgData name="Antonio de la Oliva" userId="fd41902e-d79b-4d2e-9cf8-7678013760bb" providerId="ADAL" clId="{432722C0-F594-0A41-81F2-C62EEAC7C269}" dt="2025-07-09T15:31:11.006" v="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ntonio de la Oliva" userId="fd41902e-d79b-4d2e-9cf8-7678013760bb" providerId="ADAL" clId="{432722C0-F594-0A41-81F2-C62EEAC7C269}" dt="2025-07-09T15:31:57.365" v="1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s-E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CID 757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96645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3" imgW="10439400" imgH="2387600" progId="Word.Document.8">
                  <p:embed/>
                </p:oleObj>
              </mc:Choice>
              <mc:Fallback>
                <p:oleObj name="Documento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addresses different options to resolve comment CID 757, that reads: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5F8589-2078-24E0-9669-7A8EAA99A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38323"/>
              </p:ext>
            </p:extLst>
          </p:nvPr>
        </p:nvGraphicFramePr>
        <p:xfrm>
          <a:off x="1752600" y="3121025"/>
          <a:ext cx="8839200" cy="2593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227682551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5717234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Proposed change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68539"/>
                  </a:ext>
                </a:extLst>
              </a:tr>
              <a:tr h="2209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The STA is assigned to the default group if it does not express a group preference, but the STA has no way to discover the groups before (re)</a:t>
                      </a:r>
                      <a:r>
                        <a:rPr lang="en-US" sz="2000" u="none" strike="noStrike" dirty="0" err="1">
                          <a:effectLst/>
                        </a:rPr>
                        <a:t>assoc</a:t>
                      </a:r>
                      <a:r>
                        <a:rPr lang="en-US" sz="2000" u="none" strike="noStrike" dirty="0">
                          <a:effectLst/>
                        </a:rPr>
                        <a:t>, which is an issue especially for fast roaming.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Design a mechanism for the associated STA to learn about the neighboring APs and their groups to </a:t>
                      </a:r>
                      <a:r>
                        <a:rPr lang="en-US" sz="2000" u="none" strike="noStrike" dirty="0" err="1">
                          <a:effectLst/>
                        </a:rPr>
                        <a:t>faciliate</a:t>
                      </a:r>
                      <a:r>
                        <a:rPr lang="en-US" sz="2000" u="none" strike="noStrike" dirty="0">
                          <a:effectLst/>
                        </a:rPr>
                        <a:t> roaming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7384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FA81-017B-C7F2-119D-A0AD264B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D7A58-E913-0170-CD50-E7A63B05D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objective is to provide information to STAs regarding epochs available in neighboring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Minimum information required is the Group ID and the Epoch Interval. The Group ID may be omitted if only default group is advertised (Group ID 0).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one group or a list of groups?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Two mechanisms are already defined which may be used for this purpose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Neighbor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Reduced Neighbor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BE463-E089-398F-8908-EB47ECE17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01872-C04D-8B88-A642-24C6DC190E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4C1F6E-52F9-80F2-584D-D2A7E2427F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82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03A1-0D32-04E2-B737-98F82066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DA28E-D566-CF43-9B38-0C2F61BDD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410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can modify the BSSID Information field by using one reserved bit to signal EDP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can create a new EDP </a:t>
            </a:r>
            <a:r>
              <a:rPr lang="en-US" b="0" dirty="0" err="1"/>
              <a:t>Subelement</a:t>
            </a:r>
            <a:r>
              <a:rPr lang="en-US" b="0" dirty="0"/>
              <a:t> containing EDP information, such as Group ID/Epoch Interval or a complete EDP element/list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4163D-DD22-9665-B8B0-D6F0A5B4D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39556-3137-99C4-AAEE-1B94FBC131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982EB8-DE30-D755-7A6A-959EA8680C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 descr="A close-up of a report&#10;&#10;AI-generated content may be incorrect., Picture">
            <a:extLst>
              <a:ext uri="{FF2B5EF4-FFF2-40B4-BE49-F238E27FC236}">
                <a16:creationId xmlns:a16="http://schemas.microsoft.com/office/drawing/2014/main" id="{094807F3-CCEF-AFED-0D53-5C4DF5087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28" y="3352800"/>
            <a:ext cx="5943600" cy="1151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8062FF-ADFC-DB12-E55F-45DC3F173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00" y="2050257"/>
            <a:ext cx="57531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3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D868-4BE8-4FBB-C2ED-F6A655D4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B51C0-90BA-0299-E787-826D78844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6130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can add information on the Group ID/Epoch Interval to the TBTT Information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can use the TBTT Information field when TBTT Information Field Type subfield is equal to 0 or to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B1C8D-C2A0-1336-2AE4-62645D38F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EA130-63CA-963F-3C1B-8AC452737E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E78254-15EB-4DD5-4FE0-6589B16B50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 descr="A diagram of a number&#10;&#10;AI-generated content may be incorrect., Picture">
            <a:extLst>
              <a:ext uri="{FF2B5EF4-FFF2-40B4-BE49-F238E27FC236}">
                <a16:creationId xmlns:a16="http://schemas.microsoft.com/office/drawing/2014/main" id="{EDB7C68B-DF7F-1F5A-AA5F-F929312D3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132014"/>
            <a:ext cx="3684270" cy="1067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A close-up of a box&#10;&#10;AI-generated content may be incorrect., Picture">
            <a:extLst>
              <a:ext uri="{FF2B5EF4-FFF2-40B4-BE49-F238E27FC236}">
                <a16:creationId xmlns:a16="http://schemas.microsoft.com/office/drawing/2014/main" id="{7B439082-3F98-B488-2EE4-7A9F1810F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496" y="3580449"/>
            <a:ext cx="5333365" cy="1141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76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805D2-BE49-B5F8-5839-31E5A9CD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TBTT Information field when TBTT Information Field Type subfield is equal to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4EC7B-9B13-FCA0-C559-071427412A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A519A-4304-7306-E2BE-C420CA6B7F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733882-C290-1EE9-A3B9-A78A08E31A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38609-23EF-C11D-30E4-D3E76A9CC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243" y="1753526"/>
            <a:ext cx="5765800" cy="304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4446E6-6D91-E342-63C0-CC8E68FE7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18" y="4902618"/>
            <a:ext cx="5664200" cy="12319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5F5CBF2-F052-B1CE-E51E-DCD1AD05D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799" y="1981201"/>
            <a:ext cx="44936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agree on what is the minimum info to be added to the RNR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Fit it in an already crowded 9-328 table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A8BFF1-7A44-D509-3663-956A6D763794}"/>
              </a:ext>
            </a:extLst>
          </p:cNvPr>
          <p:cNvSpPr/>
          <p:nvPr/>
        </p:nvSpPr>
        <p:spPr bwMode="auto">
          <a:xfrm>
            <a:off x="6019800" y="5257800"/>
            <a:ext cx="609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EDP</a:t>
            </a:r>
          </a:p>
        </p:txBody>
      </p:sp>
    </p:spTree>
    <p:extLst>
      <p:ext uri="{BB962C8B-B14F-4D97-AF65-F5344CB8AC3E}">
        <p14:creationId xmlns:p14="http://schemas.microsoft.com/office/powerpoint/2010/main" val="267764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C7601-9D3E-6291-9093-F33DA7E78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B6F4-1869-EA51-F528-8C30FAD1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TBTT Information field when TBTT Information Field Type subfield is equal to 1</a:t>
            </a:r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CB8D986C-ECD4-B683-4193-24DDA741DB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964719"/>
              </p:ext>
            </p:extLst>
          </p:nvPr>
        </p:nvGraphicFramePr>
        <p:xfrm>
          <a:off x="466706" y="2209768"/>
          <a:ext cx="5924550" cy="1517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9375">
                  <a:extLst>
                    <a:ext uri="{9D8B030D-6E8A-4147-A177-3AD203B41FA5}">
                      <a16:colId xmlns:a16="http://schemas.microsoft.com/office/drawing/2014/main" val="1040757875"/>
                    </a:ext>
                  </a:extLst>
                </a:gridCol>
                <a:gridCol w="3305175">
                  <a:extLst>
                    <a:ext uri="{9D8B030D-6E8A-4147-A177-3AD203B41FA5}">
                      <a16:colId xmlns:a16="http://schemas.microsoft.com/office/drawing/2014/main" val="385338601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TBTT Information Length subfield value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TBTT Information field contents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973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0-1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Reserved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260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2 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The EBCS Info Frame Tx Countdown field as defined in 9.4.1.70 (EBCS Info Frame Tx Countdown field)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371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</a:rPr>
                        <a:t>3 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MLD Parameters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607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4-7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276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MLD Parameters and the EDP element.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2061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9-255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44578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62BFB-48B5-60A4-5038-68EEE54273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992BB-FE88-8D46-4065-3634E9386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4B7B51-2BBF-F4A0-7606-0B8F24955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FCF9AB33-23FB-7B1E-E74E-B60E41026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46300"/>
            <a:ext cx="71619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9-330—TBTT Information field contents when TBTT Information Field Type subfield equal to 1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24E2203-9CAA-9F91-5AD4-54461F728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59671"/>
              </p:ext>
            </p:extLst>
          </p:nvPr>
        </p:nvGraphicFramePr>
        <p:xfrm>
          <a:off x="466706" y="4508538"/>
          <a:ext cx="5924550" cy="783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3740992459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680800354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482921864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76884775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 dirty="0">
                          <a:solidFill>
                            <a:schemeClr val="tx1"/>
                          </a:solidFill>
                          <a:effectLst/>
                        </a:rPr>
                        <a:t>EBCS Info Frame Tx Countdown field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 dirty="0">
                          <a:solidFill>
                            <a:schemeClr val="tx1"/>
                          </a:solidFill>
                          <a:effectLst/>
                        </a:rPr>
                        <a:t>MLD Parameters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100" u="sng" kern="0">
                          <a:solidFill>
                            <a:schemeClr val="tx1"/>
                          </a:solidFill>
                          <a:effectLst/>
                        </a:rPr>
                        <a:t>EDP Parameters</a:t>
                      </a: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358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u="sng" kern="0">
                          <a:solidFill>
                            <a:schemeClr val="tx1"/>
                          </a:solidFill>
                          <a:effectLst/>
                        </a:rPr>
                        <a:t>Octets</a:t>
                      </a:r>
                      <a:r>
                        <a:rPr lang="en-US" sz="12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u="sng" kern="0">
                          <a:solidFill>
                            <a:schemeClr val="tx1"/>
                          </a:solidFill>
                          <a:effectLst/>
                        </a:rPr>
                        <a:t>0 or 2</a:t>
                      </a:r>
                      <a:r>
                        <a:rPr lang="en-US" sz="12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u="sng" kern="0">
                          <a:solidFill>
                            <a:schemeClr val="tx1"/>
                          </a:solidFill>
                          <a:effectLst/>
                        </a:rPr>
                        <a:t>0 or 3</a:t>
                      </a:r>
                      <a:r>
                        <a:rPr lang="en-US" sz="12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u="sng" kern="0" dirty="0">
                          <a:solidFill>
                            <a:schemeClr val="tx1"/>
                          </a:solidFill>
                          <a:effectLst/>
                        </a:rPr>
                        <a:t>0 or 5</a:t>
                      </a:r>
                      <a:r>
                        <a:rPr lang="en-US" sz="1200" kern="0" dirty="0">
                          <a:solidFill>
                            <a:schemeClr val="tx1"/>
                          </a:solidFill>
                          <a:effectLst/>
                        </a:rPr>
                        <a:t> (</a:t>
                      </a:r>
                      <a:r>
                        <a:rPr lang="en-US" sz="1200" kern="0" dirty="0" err="1">
                          <a:solidFill>
                            <a:schemeClr val="tx1"/>
                          </a:solidFill>
                          <a:effectLst/>
                        </a:rPr>
                        <a:t>GroupID</a:t>
                      </a:r>
                      <a:r>
                        <a:rPr lang="en-US" sz="1200" kern="0" dirty="0">
                          <a:solidFill>
                            <a:schemeClr val="tx1"/>
                          </a:solidFill>
                          <a:effectLst/>
                        </a:rPr>
                        <a:t> and Epoch Interval)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8177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32B0F7-2706-4924-C75F-C33C82DADE4E}"/>
              </a:ext>
            </a:extLst>
          </p:cNvPr>
          <p:cNvSpPr txBox="1"/>
          <p:nvPr/>
        </p:nvSpPr>
        <p:spPr>
          <a:xfrm>
            <a:off x="381000" y="5313836"/>
            <a:ext cx="7408767" cy="294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Aft>
                <a:spcPts val="800"/>
              </a:spcAft>
            </a:pPr>
            <a:r>
              <a:rPr lang="en-US" sz="1200" b="1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Figure 9-734b—TBTT Information field format when the TBTT Information Field Type sub-field is equal to 1 </a:t>
            </a:r>
          </a:p>
        </p:txBody>
      </p:sp>
      <p:sp>
        <p:nvSpPr>
          <p:cNvPr id="8" name="Content Placeholder 14">
            <a:extLst>
              <a:ext uri="{FF2B5EF4-FFF2-40B4-BE49-F238E27FC236}">
                <a16:creationId xmlns:a16="http://schemas.microsoft.com/office/drawing/2014/main" id="{6F47D7F2-32B9-DF07-1292-6392AFE2E28B}"/>
              </a:ext>
            </a:extLst>
          </p:cNvPr>
          <p:cNvSpPr txBox="1">
            <a:spLocks/>
          </p:cNvSpPr>
          <p:nvPr/>
        </p:nvSpPr>
        <p:spPr bwMode="auto">
          <a:xfrm>
            <a:off x="7391400" y="1772785"/>
            <a:ext cx="449368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These tables are a recap from .11-2024 and .11be, since there is no single table with everything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Much easier to add it to the case of TBTT Information Field Type subfield =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It is already been used by the MLD Parameters</a:t>
            </a:r>
          </a:p>
        </p:txBody>
      </p:sp>
    </p:spTree>
    <p:extLst>
      <p:ext uri="{BB962C8B-B14F-4D97-AF65-F5344CB8AC3E}">
        <p14:creationId xmlns:p14="http://schemas.microsoft.com/office/powerpoint/2010/main" val="285784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524</Words>
  <Application>Microsoft Macintosh PowerPoint</Application>
  <PresentationFormat>Panorámica</PresentationFormat>
  <Paragraphs>87</Paragraphs>
  <Slides>7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 Unicode MS</vt:lpstr>
      <vt:lpstr>Aptos</vt:lpstr>
      <vt:lpstr>Arial</vt:lpstr>
      <vt:lpstr>Times New Roman</vt:lpstr>
      <vt:lpstr>Office Theme</vt:lpstr>
      <vt:lpstr>Documento</vt:lpstr>
      <vt:lpstr>Discussion on CID 757</vt:lpstr>
      <vt:lpstr>Abstract</vt:lpstr>
      <vt:lpstr>Possible solutions</vt:lpstr>
      <vt:lpstr>Neighbor Report</vt:lpstr>
      <vt:lpstr>Reduced Neighbor Report</vt:lpstr>
      <vt:lpstr>TBTT Information field when TBTT Information Field Type subfield is equal to 0</vt:lpstr>
      <vt:lpstr>TBTT Information field when TBTT Information Field Type subfield is equal to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Antonio de la Oliva (Consultant)</dc:creator>
  <cp:keywords/>
  <cp:lastModifiedBy>Antonio de la Oliva</cp:lastModifiedBy>
  <cp:revision>2</cp:revision>
  <cp:lastPrinted>1601-01-01T00:00:00Z</cp:lastPrinted>
  <dcterms:created xsi:type="dcterms:W3CDTF">2025-06-25T08:01:11Z</dcterms:created>
  <dcterms:modified xsi:type="dcterms:W3CDTF">2025-07-09T15:35:23Z</dcterms:modified>
  <cp:category>Name, Affiliation</cp:category>
</cp:coreProperties>
</file>