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285" r:id="rId4"/>
    <p:sldId id="296" r:id="rId5"/>
    <p:sldId id="297" r:id="rId6"/>
    <p:sldId id="298" r:id="rId7"/>
    <p:sldId id="302" r:id="rId8"/>
    <p:sldId id="295" r:id="rId9"/>
    <p:sldId id="299" r:id="rId10"/>
    <p:sldId id="301" r:id="rId11"/>
    <p:sldId id="291" r:id="rId12"/>
    <p:sldId id="28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334" autoAdjust="0"/>
  </p:normalViewPr>
  <p:slideViewPr>
    <p:cSldViewPr>
      <p:cViewPr varScale="1">
        <p:scale>
          <a:sx n="83" d="100"/>
          <a:sy n="83" d="100"/>
        </p:scale>
        <p:origin x="88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UHR Critical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104831"/>
              </p:ext>
            </p:extLst>
          </p:nvPr>
        </p:nvGraphicFramePr>
        <p:xfrm>
          <a:off x="842963" y="2628900"/>
          <a:ext cx="10025062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" name="Document" r:id="rId4" imgW="10440910" imgH="3443936" progId="Word.Document.8">
                  <p:embed/>
                </p:oleObj>
              </mc:Choice>
              <mc:Fallback>
                <p:oleObj name="Document" r:id="rId4" imgW="10440910" imgH="34439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28900"/>
                        <a:ext cx="10025062" cy="3305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564EAF-1A25-4404-8813-78BBC699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(option 2)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D76279-A507-4815-9331-8CBD215C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1) Gen 1 (UHR) AP MLD has two links, only link 1 has critical update related to Gen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Gen1BPCC incremented and carried in Beacon, and Gen Indicator = 1 for link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GenXBPCC</a:t>
            </a:r>
            <a:r>
              <a:rPr lang="en-US" sz="1600" dirty="0"/>
              <a:t> and Gen Indicator unchanged (from the update last time) for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and post-UHR STAs on link 1 determine a Gen 1 critical update occurs and attempt to retrieve Gen 1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STAs on link 2 find </a:t>
            </a:r>
            <a:r>
              <a:rPr lang="en-US" sz="1600" dirty="0" err="1"/>
              <a:t>GenXBPCC</a:t>
            </a:r>
            <a:r>
              <a:rPr lang="en-US" sz="1600" dirty="0"/>
              <a:t> unchanged or Gen Indicator is not relevant to them, so no action is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2) Gen 2 AP MLD has two links, and it </a:t>
            </a:r>
            <a:r>
              <a:rPr lang="en-US" sz="1800" dirty="0"/>
              <a:t>has Gen 1 (UHR) critical update on link 1, and Gen 2 (e.g., Wi-Fi 9) critical update on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Gen1BPCC incremented and carried in Beacon, and Gen Indicator = 1 for link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Gen2BPCC incremented and carried in Beacon, and Gen Indicator = 2 for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UHR/post-UHR STAs on link 1 determine a UHR critical update occurs and attempt to retrieve the Gen 1~2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STAs on link 2 find Gen Indicator = 2, so no action is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 2 STAs on link 2 determine a Gen 2 critical update occurs and attempt to retrieve the Gen 2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7D01B7-9AEC-4BC5-967C-938B1C3FD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2C074B-C81A-465D-BD94-03592A9353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7AEF91D-DC3B-4226-81E0-C91F68F443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96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9BAF29-413E-435C-9B6C-7152F334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D044D6-4AAC-401B-9FB8-344FBA37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option 2), all counters are present in the same frame if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frame is Probe Response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frame is (Re)Association / UHR Link Reconfiguration Response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Note: since Probe Response and (Re)Association Response do not have bloating issue, all counters can be provided for complete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 between option 1) and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both options, one pair of &lt;new counter, Gen Indicator&gt; per link is carried in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1) is simpler by using a common counter starting from UHR, whereas Option 2) provides more accurate information about each generation’s 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 transmitted BSSID AP is reporting UHR/post-UHR critical update of a </a:t>
            </a:r>
            <a:r>
              <a:rPr lang="en-US" dirty="0" err="1"/>
              <a:t>nontransmitted</a:t>
            </a:r>
            <a:r>
              <a:rPr lang="en-US" dirty="0"/>
              <a:t> BSSID AP in its multiple BSSID set, a similar design can be adopted except for indication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&lt;new counter, Gen Indicator&gt; for </a:t>
            </a:r>
            <a:r>
              <a:rPr lang="en-US" sz="1600" dirty="0" err="1"/>
              <a:t>nonTxBSSID</a:t>
            </a:r>
            <a:r>
              <a:rPr lang="en-US" sz="1600" dirty="0"/>
              <a:t> AP will be carried in </a:t>
            </a:r>
            <a:r>
              <a:rPr lang="en-US" sz="1600" dirty="0" err="1"/>
              <a:t>Nontransmitted</a:t>
            </a:r>
            <a:r>
              <a:rPr lang="en-US" sz="1600" dirty="0"/>
              <a:t> BSSID Profile </a:t>
            </a:r>
            <a:r>
              <a:rPr lang="en-US" sz="1600" dirty="0" err="1"/>
              <a:t>subelement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&lt;new counter, Gen Indicator&gt; for other APs affiliated with the same AP MLD as </a:t>
            </a:r>
            <a:r>
              <a:rPr lang="en-US" sz="1600" dirty="0" err="1"/>
              <a:t>nonTxBSSID</a:t>
            </a:r>
            <a:r>
              <a:rPr lang="en-US" sz="1600" dirty="0"/>
              <a:t> AP will be carried in RNR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78F730-614A-49AE-A9E3-C74D25E21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CF10BF-31A9-4A82-95C1-B43FBAEA1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D6231BD-0105-4C68-AE78-DBF7E7198B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237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1800" b="0" dirty="0"/>
              <a:t>[1] 24-1880r1: Solutions for beacon bloating, Reza </a:t>
            </a:r>
            <a:r>
              <a:rPr lang="en-CA" sz="1800" b="0" dirty="0" err="1"/>
              <a:t>Hedayat</a:t>
            </a:r>
            <a:endParaRPr lang="en-CA" sz="1800" b="0" dirty="0"/>
          </a:p>
          <a:p>
            <a:pPr marL="0" indent="0"/>
            <a:r>
              <a:rPr lang="en-CA" b="0" dirty="0"/>
              <a:t>[2] </a:t>
            </a:r>
            <a:r>
              <a:rPr lang="en-CA" sz="1800" b="0" dirty="0"/>
              <a:t>24-1888r0: Light beacon consideration, </a:t>
            </a:r>
            <a:r>
              <a:rPr lang="en-CA" sz="1800" b="0"/>
              <a:t>Liwen Chu</a:t>
            </a:r>
            <a:endParaRPr lang="en-CA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C1EBB5-5B29-41B6-B280-2C9A15D3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EHT critical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DA53B4-C8CC-418C-8C98-7EF46F626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BSS Parameters Change Count (BPCC) and Critical Update Flag (CUF) were introduced in EHT for AP MLD to indicate critical updates to non-AP MLD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BPCC is per link and gets incremented when a critical update occurs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CUF is set to 1 until and including the next DTIM Beacon if BPCC of any link changes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dirty="0"/>
              <a:t>Non-AP STA can use BPCC and CUF in Beacon / Probe Response to learn if critical update has occurred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Non-AP STA needs to retrieve critical update (e.g., by receiving Beacon / Probe Response, sending Probe Request) if BPCC has changed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CUF can be used as an early indication of whether BPCC has changed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B63D7D1-3F40-4603-902A-482376FBC5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411BD0-3830-4394-B5B0-1D808AE58D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4355D2-3B90-4E0E-89F8-3806126E28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8B2DF7A-1E3E-4267-9369-48D75E2F7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138" y="4941168"/>
            <a:ext cx="9875207" cy="14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3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F8EDB7-2E7F-4D27-AA58-674B44A8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13E8E1-794A-4612-BC3C-70A4B530A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spec does not specify whether a critical update is related to EHT/HE/VHT/…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other words, critical update events are indifferent to the generation to which the update belongs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UHR, many new features will be introduced and corresponding critical updates will be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enablement / disablement / parameter update of NPCA, AP DPS, AP PUO, P-EDCA, DSO,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generations will define even more new critical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BPCC gets incremented and CUF is set to 1 if any of the above features gets an 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these new critical updates being defined, legacy non-AP STAs will notice critical updates happening very frequently, but only find irrelevant update after retrieving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Therefore, it is beneficial to be able to distinguish UHR (and post-UHR) critical updates from pre-UHR critical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that a STA can ignore irrelevant critical updates and save the efforts to retrieve those updates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A077EA-680D-4ADD-925D-44FF39F0E0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7624F3-90D7-4373-98D3-C3BD0105A4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5E48F32-73C8-4CBC-8CF1-91B42E99E9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117C4-B519-4B95-8149-63916D39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1F51B1-7A74-4181-9207-7CE115421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Desired properties of the design for distinguishing UHR (and post-UHR) critical updates from pre-UHR critical updates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Reducing false positive: STAs retrieves update info only for critical updates relevant to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Forward compatibility: better to avoid a similar problem that will appear in the future, by distinguishing UHR critical updates from post-UHR critical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Per-link indication: indication of critical update is per-link such that STAs only need to retrieve update info on updated link(s)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existing EHT design: follow the design of EHT critical update with minimal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scenario to consider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MLD has UHR critical update on link 1, and post-UHR critical update on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STAs on both links are supposed to ignore the critical updates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and post-UHR STAs on link 1 are supposed to retrieve update info of link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Post-UHR STAs on link 2 are supposed to retrieve update info of link 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7B848C-6438-40BE-9765-9F392885A2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679994-44D7-4BDC-8595-93A39BE478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E01A188-6860-475B-82C6-0DB4DDAA8E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23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D0AD71-DC93-4CE3-A1D9-C99BC6FF3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new counters for UHR/post-UHR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9227AF-3562-43BD-8B0B-10779BB7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To address the previously mentioned challenges</a:t>
            </a:r>
            <a:r>
              <a:rPr lang="en-US" dirty="0"/>
              <a:t>, we propose to define new critical update counter(s) for UHR and post-UHR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UHR/post-UHR STAs should be able to determine whether a relevant critical update has occurred on a link by checking newly defined counter(s)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1) all UHR and post-UHR generations share a common counter per link (UHR BPCC)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critical update relevant to UHR or post-UHR occurs, UHR BPCC gets incremented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device maintains UHR BPCC for 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2) each generation (Gen X) starting from UHR has its own counter per link (</a:t>
            </a:r>
            <a:r>
              <a:rPr lang="en-US" dirty="0" err="1"/>
              <a:t>GenXBPCC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critical update relevant to Gen X occurs, </a:t>
            </a:r>
            <a:r>
              <a:rPr lang="en-US" dirty="0" err="1"/>
              <a:t>GenXBPCC</a:t>
            </a:r>
            <a:r>
              <a:rPr lang="en-US" dirty="0"/>
              <a:t> gets incremented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X = 1, 2, 3, …, where Gen 1 corresponds to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device maintains </a:t>
            </a:r>
            <a:r>
              <a:rPr lang="en-US" dirty="0" err="1"/>
              <a:t>GenXBPCC</a:t>
            </a:r>
            <a:r>
              <a:rPr lang="en-US" dirty="0"/>
              <a:t> up to its own generation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</a:t>
            </a:r>
            <a:r>
              <a:rPr lang="en-US" altLang="zh-CN" dirty="0"/>
              <a:t>UHR STA (Gen1 STA) maintains Gen1BPCC, Gen 2 STA maintains Gen1BPCC and Gen2BPCC, Gen 3 STA maintains Gen1BPCC, Gen2BPCC and Gen3BPCC, …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13A3E5-13FA-4968-89FF-8628AD7A2A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7060A4-8611-4863-9663-D4F9DCFD6E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4B61C18-B9B8-4728-B76C-DA8FAAD786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27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D2DAB7-5ED6-4A98-9DEC-1E926D63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Gen Indicator per link (option 1)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55646-7002-456A-9BFE-28F3F760A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include Gen Indicator with the counter to indicate the generation of critical update(s)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option 1), Gen Indicator indicates generation X, and it is generation X’s update that causes UHR BPCC to increment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 X corresponds to the earliest generation of critical on that link starting from UHR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critical updates belonging to multiple generations happen on one link, X corresponds to the earliest 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BPCC (e.g., 8 bits) indicates the critical update counter starting from UHR on that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 Indicator (e.g., 3 bits) indicates the value of X on that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checking Gen Indicator, STAs can identify the earliest generation of update on that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different links, Gen Indicator can be set to different values (e.g., X on link 1, Y on link 2, Z on link 3,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 critical update on that link during the latest (DTIM) Beacon interval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 Indicator keeps unchanged (same as the value in the last (DTIM) Beacon interval)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3520D3-FD41-406A-96C8-4F844657E6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79D08-6968-4DE5-8690-95F2D47C66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6DFBCF-F07C-4B44-B9B8-E1C90B3B9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65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D2DAB7-5ED6-4A98-9DEC-1E926D63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Gen Indicator per link (option 2)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55646-7002-456A-9BFE-28F3F760A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include Gen Indicator with the counter to indicate the generation of critical update(s)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option 2), Gen Indicator indicates generation X, and it is generation X’s counter (</a:t>
            </a:r>
            <a:r>
              <a:rPr lang="en-US" dirty="0" err="1"/>
              <a:t>GenXBPCC</a:t>
            </a:r>
            <a:r>
              <a:rPr lang="en-US" dirty="0"/>
              <a:t>) that is carried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 X corresponds to the earliest generation of critical on that link since UHR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critical updates belonging to multiple generations happen on one link, X corresponds to the earliest 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GenXBPCC</a:t>
            </a:r>
            <a:r>
              <a:rPr lang="en-US" dirty="0"/>
              <a:t> (e.g., 8 bits) indicates the critical update counter of Gen X carried for that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</a:t>
            </a:r>
            <a:r>
              <a:rPr lang="en-US" i="1" dirty="0"/>
              <a:t>one counter per link </a:t>
            </a:r>
            <a:r>
              <a:rPr lang="en-US" dirty="0"/>
              <a:t>is required to be carried at a time (in Beacon)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Counters that does not correspond to Gen X are maintained locally but not carried this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 Indicator (e.g., 3 bits) indicates the value of X on that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checking Gen Indicator, STAs can identify which counter is carried at the location of </a:t>
            </a:r>
            <a:r>
              <a:rPr lang="en-US" dirty="0" err="1"/>
              <a:t>GenXBPCC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different links, Gen Indicator can be set to different values (e.g., X on link 1, Y on link 2, Z on link 3,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 critical update on that link during the latest (DTIM) Beacon interval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 Indicator keeps unchanged (same as the value in the last (DTIM) Beacon interval)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3520D3-FD41-406A-96C8-4F844657E6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79D08-6968-4DE5-8690-95F2D47C66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6DFBCF-F07C-4B44-B9B8-E1C90B3B9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927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BC8EC3-A077-4B9B-AC15-BF77A416E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(cont’d): Gen Indicator per link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AC247B-3D18-4E06-9E9C-3953647ED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Gen Y (Y≥X) non-AP STA finds Gen Indicator = X and the new counter (UHR BPCC or </a:t>
            </a:r>
            <a:r>
              <a:rPr lang="en-US" dirty="0" err="1"/>
              <a:t>GenXBPCC</a:t>
            </a:r>
            <a:r>
              <a:rPr lang="en-US" dirty="0"/>
              <a:t>) has changed, the STA shall attempt to retrieve Gen X ~ Y critical updates for that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By receiving Beacon / Probe Response, or sending Probe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 that Gen X critical update is relevant to Gen X or later-gen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UHR Critical Update Flag (e.g., 1 bit) can be defined, similar to CUF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the new counter for any link gets incremented, UHR CUF is set to 1 until the next DTIM Beacon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Location for carrying &lt;new counter, Gen Indicator&gt; in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Common Info field of Basic ML element for reporting AP; RNR for reported AP(s)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Newly defined element as a container can also be considered</a:t>
            </a:r>
          </a:p>
          <a:p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564238-E727-4952-AE04-383FE24C0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FD6021-0E54-4F6A-872C-CC038578E1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35DB956-F35B-4C3D-83AC-F68A6B2FC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5F9CD2E-7023-4CE7-88E1-CC2913D81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4826001"/>
            <a:ext cx="92202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7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564EAF-1A25-4404-8813-78BBC699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(option 1)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D76279-A507-4815-9331-8CBD215C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1) Gen 1 (UHR) AP MLD has two links, only link 1 has critical update related to Gen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BPCC incremented and Gen Indicator = 1 for link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BPCC and Gen Indicator unchanged (from the update last time) for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and post-UHR STAs on link 1 determine a Gen 1 critical update occurs and attempt to retrieve Gen 1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STAs on link 2 find UHR BPCC unchanged, so no action is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2) Gen 2 AP MLD has two links, and it </a:t>
            </a:r>
            <a:r>
              <a:rPr lang="en-US" sz="1800" dirty="0"/>
              <a:t>has Gen 1 (UHR) critical update on link 1, and Gen 2 (e.g., Wi-Fi 9) critical update on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BPCC incremented and Gen Indicator = 1 for link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BPCC incremented and Gen Indicator = 2 for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UHR/post-UHR STAs on link 1 determine a UHR critical update occurs and attempt to retrieve the Gen 1~2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STAs on link 2 find Gen Indicator = 2, so no action is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 2 STAs on link 2 determine a Gen 2 critical update occurs and attempt to retrieve the Gen 2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7D01B7-9AEC-4BC5-967C-938B1C3FD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2C074B-C81A-465D-BD94-03592A9353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7AEF91D-DC3B-4226-81E0-C91F68F443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0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10008</TotalTime>
  <Words>2055</Words>
  <Application>Microsoft Office PowerPoint</Application>
  <PresentationFormat>宽屏</PresentationFormat>
  <Paragraphs>154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主题​​</vt:lpstr>
      <vt:lpstr>Document</vt:lpstr>
      <vt:lpstr>Considerations on UHR Critical Update</vt:lpstr>
      <vt:lpstr>Background – EHT critical update</vt:lpstr>
      <vt:lpstr>Problem statement</vt:lpstr>
      <vt:lpstr>Problem statement</vt:lpstr>
      <vt:lpstr>Proposal: new counters for UHR/post-UHR </vt:lpstr>
      <vt:lpstr>Proposal: Gen Indicator per link (option 1)</vt:lpstr>
      <vt:lpstr>Proposal: Gen Indicator per link (option 2)</vt:lpstr>
      <vt:lpstr>Proposal (cont’d): Gen Indicator per link</vt:lpstr>
      <vt:lpstr>Examples (option 1)</vt:lpstr>
      <vt:lpstr>Examples (option 2)</vt:lpstr>
      <vt:lpstr>Additional considerations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498</cp:revision>
  <cp:lastPrinted>1601-01-01T00:00:00Z</cp:lastPrinted>
  <dcterms:created xsi:type="dcterms:W3CDTF">2024-02-17T02:53:22Z</dcterms:created>
  <dcterms:modified xsi:type="dcterms:W3CDTF">2025-07-05T17:11:14Z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