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84" r:id="rId3"/>
    <p:sldId id="285" r:id="rId4"/>
    <p:sldId id="296" r:id="rId5"/>
    <p:sldId id="297" r:id="rId6"/>
    <p:sldId id="298" r:id="rId7"/>
    <p:sldId id="302" r:id="rId8"/>
    <p:sldId id="295" r:id="rId9"/>
    <p:sldId id="299" r:id="rId10"/>
    <p:sldId id="301" r:id="rId11"/>
    <p:sldId id="291" r:id="rId12"/>
    <p:sldId id="283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27" autoAdjust="0"/>
    <p:restoredTop sz="96334" autoAdjust="0"/>
  </p:normalViewPr>
  <p:slideViewPr>
    <p:cSldViewPr>
      <p:cViewPr varScale="1">
        <p:scale>
          <a:sx n="83" d="100"/>
          <a:sy n="83" d="100"/>
        </p:scale>
        <p:origin x="88" y="20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Zhenpeng Shi et al.,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/>
              <a:t>Zhenpeng Shi et al., Huawei Technologies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Zhenpeng Shi et al.,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Zhenpeng Shi et al., Huawei Technologies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da-DK"/>
              <a:t>Zhenpeng Shi et al., Huawei Technologies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Zhenpeng Shi et al.,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Zhenpeng Shi et al., Huawei Technologies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Zhenpeng Shi et al.,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Zhenpeng Shi et al.,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/>
              <a:t>Zhenpeng Shi et al., Huawei Technologies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802.11-25/1106r0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Considerations on UHR Critical Update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44687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2025-07-04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/>
              <a:t>July 2025</a:t>
            </a:r>
            <a:endParaRPr lang="en-GB" altLang="zh-CN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a-DK" altLang="zh-CN"/>
              <a:t>Zhenpeng Shi et al., Huawei Technologies</a:t>
            </a:r>
            <a:endParaRPr lang="en-GB" altLang="zh-CN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6104831"/>
              </p:ext>
            </p:extLst>
          </p:nvPr>
        </p:nvGraphicFramePr>
        <p:xfrm>
          <a:off x="842963" y="2628900"/>
          <a:ext cx="10025062" cy="330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1" name="Document" r:id="rId4" imgW="10440910" imgH="3443936" progId="Word.Document.8">
                  <p:embed/>
                </p:oleObj>
              </mc:Choice>
              <mc:Fallback>
                <p:oleObj name="Document" r:id="rId4" imgW="10440910" imgH="344393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2963" y="2628900"/>
                        <a:ext cx="10025062" cy="33051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41797" y="208699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D564EAF-1A25-4404-8813-78BBC6996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(option 2)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BD76279-A507-4815-9331-8CBD215C90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1) Gen 1 (UHR) AP MLD has two links, only link 1 has critical update related to Gen 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Gen1BPCC incremented and carried in Beacon, and Gen Indicator = 1 for link 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err="1"/>
              <a:t>GenXBPCC</a:t>
            </a:r>
            <a:r>
              <a:rPr lang="en-US" sz="1600" dirty="0"/>
              <a:t> and Gen Indicator unchanged (from the update last time) for link 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UHR and post-UHR STAs on link 1 determine a Gen 1 critical update occurs and attempt to retrieve Gen 1 update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STAs on link 2 find </a:t>
            </a:r>
            <a:r>
              <a:rPr lang="en-US" sz="1600" dirty="0" err="1"/>
              <a:t>GenXBPCC</a:t>
            </a:r>
            <a:r>
              <a:rPr lang="en-US" sz="1600" dirty="0"/>
              <a:t> unchanged or Gen Indicator is not relevant to them, so no action is required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2) Gen 2 AP MLD has two links, and it </a:t>
            </a:r>
            <a:r>
              <a:rPr lang="en-US" sz="1800" dirty="0"/>
              <a:t>has Gen 1 (UHR) critical update on link 1, and Gen 2 (e.g., Wi-Fi 9) critical update on link 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Gen1BPCC incremented and carried in Beacon, and Gen Indicator = 1 for link 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Gen2BPCC incremented and carried in Beacon, and Gen Indicator = 2 for link 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UHR/post-UHR STAs on link 1 determine a UHR critical update occurs and attempt to retrieve the Gen 1~2 update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UHR STAs on link 2 find Gen Indicator = 2, so no action is required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Gen 2 STAs on link 2 determine a Gen 2 critical update occurs and attempt to retrieve the Gen 2 update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D7D01B7-9AEC-4BC5-967C-938B1C3FDF4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32C074B-C81A-465D-BD94-03592A9353F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Zhenpeng Shi et al., Huawei Technologies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77AEF91D-DC3B-4226-81E0-C91F68F443F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59600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D9BAF29-413E-435C-9B6C-7152F3349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considerations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8D044D6-4AAC-401B-9FB8-344FBA37D4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option 2), all counters are present in the same frame if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The frame is Probe Response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The frame is (Re)Association / UHR Link Reconfiguration Response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Note: since Probe Response and (Re)Association Response do not have bloating issue, all counters can be provided for complete information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Comparison between option 1) and 2)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In both options, one pair of &lt;new counter, Gen Indicator&gt; per link is carried in Beacon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Option 1) is simpler by using a common counter starting from UHR, whereas Option 2) provides more accurate information about each generation’s update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When a transmitted BSSID AP is reporting UHR/post-UHR critical update of a </a:t>
            </a:r>
            <a:r>
              <a:rPr lang="en-US" dirty="0" err="1"/>
              <a:t>nontransmitted</a:t>
            </a:r>
            <a:r>
              <a:rPr lang="en-US" dirty="0"/>
              <a:t> BSSID AP in its multiple BSSID set, a similar design can be adopted except for indication location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&lt;new counter, Gen Indicator&gt; for </a:t>
            </a:r>
            <a:r>
              <a:rPr lang="en-US" sz="1600" dirty="0" err="1"/>
              <a:t>nonTxBSSID</a:t>
            </a:r>
            <a:r>
              <a:rPr lang="en-US" sz="1600" dirty="0"/>
              <a:t> AP will be carried in </a:t>
            </a:r>
            <a:r>
              <a:rPr lang="en-US" sz="1600" dirty="0" err="1"/>
              <a:t>Nontransmitted</a:t>
            </a:r>
            <a:r>
              <a:rPr lang="en-US" sz="1600" dirty="0"/>
              <a:t> BSSID Profile </a:t>
            </a:r>
            <a:r>
              <a:rPr lang="en-US" sz="1600" dirty="0" err="1"/>
              <a:t>subelement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&lt;new counter, Gen Indicator&gt; for other APs affiliated with the same AP MLD as </a:t>
            </a:r>
            <a:r>
              <a:rPr lang="en-US" sz="1600" dirty="0" err="1"/>
              <a:t>nonTxBSSID</a:t>
            </a:r>
            <a:r>
              <a:rPr lang="en-US" sz="1600" dirty="0"/>
              <a:t> AP will be carried in RNR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A78F730-614A-49AE-A9E3-C74D25E2196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2CF10BF-31A9-4A82-95C1-B43FBAEA125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Zhenpeng Shi et al., Huawei Technologies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BD6231BD-0105-4C68-AE78-DBF7E7198BF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02378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0E83DC-24B2-41D3-917F-A787052BC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References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4D71228-ABFA-4980-AF21-6043A71320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CA" sz="1800" b="0" dirty="0"/>
              <a:t>[1] 24-1880r1: Solutions for beacon bloating, Reza </a:t>
            </a:r>
            <a:r>
              <a:rPr lang="en-CA" sz="1800" b="0" dirty="0" err="1"/>
              <a:t>Hedayat</a:t>
            </a:r>
            <a:endParaRPr lang="en-CA" sz="1800" b="0" dirty="0"/>
          </a:p>
          <a:p>
            <a:pPr marL="0" indent="0"/>
            <a:r>
              <a:rPr lang="en-CA" b="0" dirty="0"/>
              <a:t>[2] </a:t>
            </a:r>
            <a:r>
              <a:rPr lang="en-CA" sz="1800" b="0" dirty="0"/>
              <a:t>24-1888r0: Light beacon consideration, </a:t>
            </a:r>
            <a:r>
              <a:rPr lang="en-CA" sz="1800" b="0"/>
              <a:t>Liwen Chu</a:t>
            </a:r>
            <a:endParaRPr lang="en-CA" sz="1800" b="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0868ECF-3D04-4D36-898D-D2A2F9FB481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B426D13-CABA-4147-8502-9A3E7EFDB39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Zhenpeng Shi et al., Huawei Technologies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8DC61BAE-7AFD-401A-93B8-E7454D77845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8626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C1EBB5-5B29-41B6-B280-2C9A15D3A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– EHT critical update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9DA53B4-C8CC-418C-8C98-7EF46F6263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BSS Parameters Change Count (BPCC) and Critical Update Flag (CUF) were introduced in EHT for AP MLD to indicate critical updates to non-AP MLD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dirty="0"/>
              <a:t>BPCC is per link and gets incremented when a critical update occurs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dirty="0"/>
              <a:t>CUF is set to 1 until and including the next DTIM Beacon if BPCC of any link changes</a:t>
            </a:r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dirty="0"/>
              <a:t>Non-AP STA can use BPCC and CUF in Beacon / Probe Response to learn if critical update has occurred 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dirty="0"/>
              <a:t>Non-AP STA needs to retrieve critical update (e.g., by receiving Beacon / Probe Response, sending Probe Request) if BPCC has changed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dirty="0"/>
              <a:t>CUF can be used as an early indication of whether BPCC has changed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B63D7D1-3F40-4603-902A-482376FBC5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3411BD0-3830-4394-B5B0-1D808AE58DE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Zhenpeng Shi et al., Huawei Technologies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F44355D2-3B90-4E0E-89F8-3806126E283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2025</a:t>
            </a:r>
            <a:endParaRPr lang="en-GB" dirty="0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E8B2DF7A-1E3E-4267-9369-48D75E2F78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8138" y="4941168"/>
            <a:ext cx="9875207" cy="1462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337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7F8EDB7-2E7F-4D27-AA58-674B44A80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statement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B13E8E1-794A-4612-BC3C-70A4B530AD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Current spec does not specify whether a critical update is related to EHT/HE/VHT/… features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 other words, critical update events are indifferent to the generation to which the update belongs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UHR, many new features will be introduced and corresponding critical updates will be defined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e.g., enablement / disablement / parameter update of NPCA, AP DPS, AP PUO, P-EDCA, DSO, …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future generations will define even more new critical updates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BPCC gets incremented and CUF is set to 1 if any of the above features gets an update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With these new critical updates being defined, legacy non-AP STAs will notice critical updates happening very frequently, but only find irrelevant update after retrieving them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Therefore, it is beneficial to be able to distinguish UHR (and post-UHR) critical updates from pre-UHR critical updates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such that a STA can ignore irrelevant critical updates and save the efforts to retrieve those updates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CA077EA-680D-4ADD-925D-44FF39F0E0B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77624F3-90D7-4373-98D3-C3BD0105A42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Zhenpeng Shi et al., Huawei Technologies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45E48F32-73C8-4CBC-8CF1-91B42E99E91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1680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77117C4-B519-4B95-8149-63916D395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statement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41F51B1-7A74-4181-9207-7CE115421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Desired properties of the design for distinguishing UHR (and post-UHR) critical updates from pre-UHR critical updates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Reducing false positive: STAs retrieves update info only for critical updates relevant to them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Forward compatibility: better to avoid a similar problem that will appear in the future, by distinguishing UHR critical updates from post-UHR critical updates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Per-link indication: indication of critical update is per-link such that STAs only need to retrieve update info on updated link(s)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Similar to existing EHT design: follow the design of EHT critical update with minimal changes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Example scenario to consider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AP MLD has UHR critical update on link 1, and post-UHR critical update on link 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EHT STAs on both links are supposed to ignore the critical updates above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UHR and post-UHR STAs on link 1 are supposed to retrieve update info of link 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Post-UHR STAs on link 2 are supposed to retrieve update info of link 2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F7B848C-6438-40BE-9765-9F392885A28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E679994-44D7-4BDC-8595-93A39BE478F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Zhenpeng Shi et al., Huawei Technologies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7E01A188-6860-475B-82C6-0DB4DDAA8E6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2238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5D0AD71-DC93-4CE3-A1D9-C99BC6FF3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Proposal: new counters for UHR/post-UHR 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29227AF-3562-43BD-8B0B-10779BB764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To address the previously mentioned challenges</a:t>
            </a:r>
            <a:r>
              <a:rPr lang="en-US" dirty="0"/>
              <a:t>, we propose to define new critical update counter(s) for UHR and post-UHR generations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UHR/post-UHR STAs should be able to determine whether a relevant critical update has occurred on a link by checking newly defined counter(s)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 1) all UHR and post-UHR generations share a common counter per link (UHR BPCC)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If a critical update relevant to UHR or post-UHR occurs, UHR BPCC gets incremented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 device maintains UHR BPCC for each link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 2) each generation (Gen X) starting from UHR has its own counter per link (</a:t>
            </a:r>
            <a:r>
              <a:rPr lang="en-US" dirty="0" err="1"/>
              <a:t>GenXBPCC</a:t>
            </a:r>
            <a:r>
              <a:rPr lang="en-US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If a critical update relevant to Gen X occurs, </a:t>
            </a:r>
            <a:r>
              <a:rPr lang="en-US" dirty="0" err="1"/>
              <a:t>GenXBPCC</a:t>
            </a:r>
            <a:r>
              <a:rPr lang="en-US" dirty="0"/>
              <a:t> gets incremented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X = 1, 2, 3, …, where Gen 1 corresponds to UHR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 device maintains </a:t>
            </a:r>
            <a:r>
              <a:rPr lang="en-US" dirty="0" err="1"/>
              <a:t>GenXBPCC</a:t>
            </a:r>
            <a:r>
              <a:rPr lang="en-US" dirty="0"/>
              <a:t> up to its own generation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e.g., </a:t>
            </a:r>
            <a:r>
              <a:rPr lang="en-US" altLang="zh-CN" dirty="0"/>
              <a:t>UHR STA (Gen1 STA) maintains Gen1BPCC, Gen 2 STA maintains Gen1BPCC and Gen2BPCC, Gen 3 STA maintains Gen1BPCC, Gen2BPCC and Gen3BPCC, …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F13A3E5-13FA-4968-89FF-8628AD7A2A4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37060A4-8611-4863-9663-D4F9DCFD6E6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Zhenpeng Shi et al., Huawei Technologies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04B61C18-B9B8-4728-B76C-DA8FAAD786E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9277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1D2DAB7-5ED6-4A98-9DEC-1E926D630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Proposal: Gen Indicator per link (option 1)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7755646-7002-456A-9BFE-28F3F760AA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propose to include Gen Indicator with the counter to indicate the generation of critical update(s)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option 1), Gen Indicator indicates generation X, and it is generation X’s update that causes UHR BPCC to increment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Gen X corresponds to the earliest generation of critical on that link starting from UHR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If critical updates belonging to multiple generations happen on one link, X corresponds to the earliest gen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UHR BPCC (e.g., 8 bits) indicates the critical update counter starting from UHR on that link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Gen Indicator (e.g., 3 bits) indicates the value of X on that link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By checking Gen Indicator, STAs can identify the earliest generation of update on that link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On different links, Gen Indicator can be set to different values (e.g., X on link 1, Y on link 2, Z on link 3, …)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If no critical update on that link during the latest (DTIM) Beacon interval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Gen Indicator keeps unchanged (same as the value in the last (DTIM) Beacon interval)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13520D3-FD41-406A-96C8-4F844657E68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0079D08-6968-4DE5-8690-95F2D47C665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Zhenpeng Shi et al., Huawei Technologies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8D6DFBCF-F07C-4B44-B9B8-E1C90B3B923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16524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1D2DAB7-5ED6-4A98-9DEC-1E926D630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Proposal: Gen Indicator per link (option 2)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7755646-7002-456A-9BFE-28F3F760AA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propose to include Gen Indicator with the counter to indicate the generation of critical update(s)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option 2), Gen Indicator indicates generation X, and it is generation X’s counter (</a:t>
            </a:r>
            <a:r>
              <a:rPr lang="en-US" dirty="0" err="1"/>
              <a:t>GenXBPCC</a:t>
            </a:r>
            <a:r>
              <a:rPr lang="en-US" dirty="0"/>
              <a:t>) that is carried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Gen X corresponds to the earliest generation of critical on that link since UHR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If critical updates belonging to multiple generations happen on one link, X corresponds to the earliest gen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GenXBPCC</a:t>
            </a:r>
            <a:r>
              <a:rPr lang="en-US" dirty="0"/>
              <a:t> (e.g., 8 bits) indicates the critical update counter of Gen X carried for that link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Only </a:t>
            </a:r>
            <a:r>
              <a:rPr lang="en-US" i="1" dirty="0"/>
              <a:t>one counter per link </a:t>
            </a:r>
            <a:r>
              <a:rPr lang="en-US" dirty="0"/>
              <a:t>is required to be carried at a time (in Beacon)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Counters that does not correspond to Gen X are maintained locally but not carried this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Gen Indicator (e.g., 3 bits) indicates the value of X on that link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By checking Gen Indicator, STAs can identify which counter is carried at the location of </a:t>
            </a:r>
            <a:r>
              <a:rPr lang="en-US" dirty="0" err="1"/>
              <a:t>GenXBPCC</a:t>
            </a: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On different links, Gen Indicator can be set to different values (e.g., X on link 1, Y on link 2, Z on link 3, …)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If no critical update on that link during the latest (DTIM) Beacon interval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Gen Indicator keeps unchanged (same as the value in the last (DTIM) Beacon interval)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13520D3-FD41-406A-96C8-4F844657E68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0079D08-6968-4DE5-8690-95F2D47C665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Zhenpeng Shi et al., Huawei Technologies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8D6DFBCF-F07C-4B44-B9B8-E1C90B3B923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0927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EBC8EC3-A077-4B9B-AC15-BF77A416E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(cont’d): Gen Indicator per link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7AC247B-3D18-4E06-9E9C-3953647ED3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If a Gen Y (Y≥X) non-AP STA finds Gen Indicator = X and the new counter (UHR BPCC or </a:t>
            </a:r>
            <a:r>
              <a:rPr lang="en-US" dirty="0" err="1"/>
              <a:t>GenXBPCC</a:t>
            </a:r>
            <a:r>
              <a:rPr lang="en-US" dirty="0"/>
              <a:t>) has changed, the STA shall attempt to retrieve Gen X ~ Y critical updates for that link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By receiving Beacon / Probe Response, or sending Probe Request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Note that Gen X critical update is relevant to Gen X or later-gen STAs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A UHR Critical Update Flag (e.g., 1 bit) can be defined, similar to CUF in 11be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If the new counter for any link gets incremented, UHR CUF is set to 1 until the next DTIM Beacon</a:t>
            </a: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Location for carrying &lt;new counter, Gen Indicator&gt; in Beacon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Common Info field of Basic ML element for reporting AP; RNR for reported AP(s)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Newly defined element as a container can also be considered</a:t>
            </a:r>
          </a:p>
          <a:p>
            <a:endParaRPr 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D564238-E727-4952-AE04-383FE24C0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EFD6021-0E54-4F6A-872C-CC038578E1D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Zhenpeng Shi et al., Huawei Technologies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035DB956-F35B-4C3D-83AC-F68A6B2FC3A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2025</a:t>
            </a:r>
            <a:endParaRPr lang="en-GB" dirty="0"/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45F9CD2E-7023-4CE7-88E1-CC2913D812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3512" y="4826001"/>
            <a:ext cx="9220200" cy="149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3709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D564EAF-1A25-4404-8813-78BBC6996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(option 1)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BD76279-A507-4815-9331-8CBD215C90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1) Gen 1 (UHR) AP MLD has two links, only link 1 has critical update related to Gen 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UHR BPCC incremented and Gen Indicator = 1 for link 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UHR BPCC and Gen Indicator unchanged (from the update last time) for link 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UHR and post-UHR STAs on link 1 determine a Gen 1 critical update occurs and attempt to retrieve Gen 1 update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STAs on link 2 find UHR BPCC unchanged, so no action is required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2) Gen 2 AP MLD has two links, and it </a:t>
            </a:r>
            <a:r>
              <a:rPr lang="en-US" sz="1800" dirty="0"/>
              <a:t>has Gen 1 (UHR) critical update on link 1, and Gen 2 (e.g., Wi-Fi 9) critical update on link 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UHR BPCC incremented and Gen Indicator = 1 for link 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UHR BPCC incremented and Gen Indicator = 2 for link 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UHR/post-UHR STAs on link 1 determine a UHR critical update occurs and attempt to retrieve the Gen 1~2 update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UHR STAs on link 2 find Gen Indicator = 2, so no action is required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Gen 2 STAs on link 2 determine a Gen 2 critical update occurs and attempt to retrieve the Gen 2 update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D7D01B7-9AEC-4BC5-967C-938B1C3FDF4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32C074B-C81A-465D-BD94-03592A9353F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Zhenpeng Shi et al., Huawei Technologies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77AEF91D-DC3B-4226-81E0-C91F68F443F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59039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10008</TotalTime>
  <Words>2055</Words>
  <Application>Microsoft Office PowerPoint</Application>
  <PresentationFormat>宽屏</PresentationFormat>
  <Paragraphs>154</Paragraphs>
  <Slides>12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6" baseType="lpstr">
      <vt:lpstr>Arial</vt:lpstr>
      <vt:lpstr>Times New Roman</vt:lpstr>
      <vt:lpstr>Office 主题​​</vt:lpstr>
      <vt:lpstr>Document</vt:lpstr>
      <vt:lpstr>Considerations on UHR Critical Update</vt:lpstr>
      <vt:lpstr>Background – EHT critical update</vt:lpstr>
      <vt:lpstr>Problem statement</vt:lpstr>
      <vt:lpstr>Problem statement</vt:lpstr>
      <vt:lpstr>Proposal: new counters for UHR/post-UHR </vt:lpstr>
      <vt:lpstr>Proposal: Gen Indicator per link (option 1)</vt:lpstr>
      <vt:lpstr>Proposal: Gen Indicator per link (option 2)</vt:lpstr>
      <vt:lpstr>Proposal (cont’d): Gen Indicator per link</vt:lpstr>
      <vt:lpstr>Examples (option 1)</vt:lpstr>
      <vt:lpstr>Examples (option 2)</vt:lpstr>
      <vt:lpstr>Additional considerations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Zhenpeng Shi</dc:creator>
  <cp:keywords/>
  <cp:lastModifiedBy>Zhenpeng Shi</cp:lastModifiedBy>
  <cp:revision>498</cp:revision>
  <cp:lastPrinted>1601-01-01T00:00:00Z</cp:lastPrinted>
  <dcterms:created xsi:type="dcterms:W3CDTF">2024-02-17T02:53:22Z</dcterms:created>
  <dcterms:modified xsi:type="dcterms:W3CDTF">2025-07-05T17:11:14Z</dcterms:modified>
  <cp:category>Name, Affiliation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(3)4h2WQJfJBsk6iq9ZSjh0kY6oQpM7Ujz+zxKKbd/aQNw5D3+yt2nWYm9vfcw0f3ombCW+rZKG
cv2DSZ/xD/JN1rI/ThwIzMIfJJEoMQB17yN18NXWZbd6Nc+GJdLvNNJ0zKGxTiYRYQkzMb+i
SzS9l3zjRSLrOJAtoKl9pflJciSnvKW2UvEcg8VAingpBYM0fdG+Brxg0C6RAmj8VwmYqDdL
8TPPSLsoZ06hlPlHN6</vt:lpwstr>
  </property>
  <property fmtid="{D5CDD505-2E9C-101B-9397-08002B2CF9AE}" pid="3" name="_2015_ms_pID_7253431">
    <vt:lpwstr>Qi+EehyefrFQ7WfZLPSgHbN8Aku4F+YbeDVfAYUV2nKR+JO9kTGfrq
Pss60nSYUMCJAZH4m1Sqmzt0NswVM4+2zqAC/62EKa6l7cHvS98XXxWno6gg2WIwvfnh2gT/
B6xNwzNGtSgZtekF++DVe3UGWv1G2zlTRnndhJWUCpV4vKV0He4rvv2HPMSBQp12ZiPN+O7J
tzofsB19D2KJoHX5Pf71OrVY9/DVubPaVNPc</vt:lpwstr>
  </property>
  <property fmtid="{D5CDD505-2E9C-101B-9397-08002B2CF9AE}" pid="4" name="_2015_ms_pID_7253432">
    <vt:lpwstr>t057/cs1ShFEjv5nJu0VuUI=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1719477044</vt:lpwstr>
  </property>
</Properties>
</file>