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6" r:id="rId18"/>
    <p:sldId id="2435" r:id="rId19"/>
    <p:sldId id="2434" r:id="rId20"/>
    <p:sldId id="2433" r:id="rId21"/>
    <p:sldId id="2430"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108" d="100"/>
          <a:sy n="108" d="100"/>
        </p:scale>
        <p:origin x="95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BDEE5AE-79BD-4EA3-A957-30C59826203C}"/>
    <pc:docChg chg="custSel modSld modMainMaster">
      <pc:chgData name="Ansley, Carol (CCI-Atlanta)" userId="cbcdc21a-90c4-4b2f-81f7-da4165205229" providerId="ADAL" clId="{7BDEE5AE-79BD-4EA3-A957-30C59826203C}" dt="2025-07-10T18:14:01.647" v="150" actId="20577"/>
      <pc:docMkLst>
        <pc:docMk/>
      </pc:docMkLst>
      <pc:sldChg chg="modSp mod">
        <pc:chgData name="Ansley, Carol (CCI-Atlanta)" userId="cbcdc21a-90c4-4b2f-81f7-da4165205229" providerId="ADAL" clId="{7BDEE5AE-79BD-4EA3-A957-30C59826203C}" dt="2025-07-10T17:12:38.104" v="54" actId="20577"/>
        <pc:sldMkLst>
          <pc:docMk/>
          <pc:sldMk cId="0" sldId="256"/>
        </pc:sldMkLst>
        <pc:spChg chg="mod">
          <ac:chgData name="Ansley, Carol (CCI-Atlanta)" userId="cbcdc21a-90c4-4b2f-81f7-da4165205229" providerId="ADAL" clId="{7BDEE5AE-79BD-4EA3-A957-30C59826203C}" dt="2025-07-10T17:12:38.104" v="54" actId="20577"/>
          <ac:spMkLst>
            <pc:docMk/>
            <pc:sldMk cId="0" sldId="256"/>
            <ac:spMk id="54" creationId="{00000000-0000-0000-0000-000000000000}"/>
          </ac:spMkLst>
        </pc:spChg>
      </pc:sldChg>
      <pc:sldChg chg="modSp mod">
        <pc:chgData name="Ansley, Carol (CCI-Atlanta)" userId="cbcdc21a-90c4-4b2f-81f7-da4165205229" providerId="ADAL" clId="{7BDEE5AE-79BD-4EA3-A957-30C59826203C}" dt="2025-07-10T18:14:01.647" v="150" actId="20577"/>
        <pc:sldMkLst>
          <pc:docMk/>
          <pc:sldMk cId="943568998" sldId="2430"/>
        </pc:sldMkLst>
        <pc:spChg chg="mod">
          <ac:chgData name="Ansley, Carol (CCI-Atlanta)" userId="cbcdc21a-90c4-4b2f-81f7-da4165205229" providerId="ADAL" clId="{7BDEE5AE-79BD-4EA3-A957-30C59826203C}" dt="2025-07-10T18:14:01.647" v="150" actId="20577"/>
          <ac:spMkLst>
            <pc:docMk/>
            <pc:sldMk cId="943568998" sldId="2430"/>
            <ac:spMk id="3" creationId="{9AE4ADD2-A2E6-96EE-8F18-123A66846EF8}"/>
          </ac:spMkLst>
        </pc:spChg>
      </pc:sldChg>
      <pc:sldChg chg="modSp mod">
        <pc:chgData name="Ansley, Carol (CCI-Atlanta)" userId="cbcdc21a-90c4-4b2f-81f7-da4165205229" providerId="ADAL" clId="{7BDEE5AE-79BD-4EA3-A957-30C59826203C}" dt="2025-07-10T12:09:19.624" v="31" actId="20577"/>
        <pc:sldMkLst>
          <pc:docMk/>
          <pc:sldMk cId="2390451113" sldId="2436"/>
        </pc:sldMkLst>
        <pc:spChg chg="mod">
          <ac:chgData name="Ansley, Carol (CCI-Atlanta)" userId="cbcdc21a-90c4-4b2f-81f7-da4165205229" providerId="ADAL" clId="{7BDEE5AE-79BD-4EA3-A957-30C59826203C}" dt="2025-07-10T12:09:19.624" v="31" actId="20577"/>
          <ac:spMkLst>
            <pc:docMk/>
            <pc:sldMk cId="2390451113" sldId="2436"/>
            <ac:spMk id="3" creationId="{46165087-42F6-A20B-9E49-A51551B3BB78}"/>
          </ac:spMkLst>
        </pc:spChg>
      </pc:sldChg>
      <pc:sldMasterChg chg="modSp mod">
        <pc:chgData name="Ansley, Carol (CCI-Atlanta)" userId="cbcdc21a-90c4-4b2f-81f7-da4165205229" providerId="ADAL" clId="{7BDEE5AE-79BD-4EA3-A957-30C59826203C}" dt="2025-07-10T12:01:44.821" v="1" actId="20577"/>
        <pc:sldMasterMkLst>
          <pc:docMk/>
          <pc:sldMasterMk cId="0" sldId="2147483648"/>
        </pc:sldMasterMkLst>
        <pc:spChg chg="mod">
          <ac:chgData name="Ansley, Carol (CCI-Atlanta)" userId="cbcdc21a-90c4-4b2f-81f7-da4165205229" providerId="ADAL" clId="{7BDEE5AE-79BD-4EA3-A957-30C59826203C}" dt="2025-07-10T12:01:44.821"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7/10/2025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5/1104r4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2025-07-10</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FC6A1-1CC6-7415-56D2-8481B3DAD6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43E37F-CC3E-D4FD-D9FD-77C0AD813F2B}"/>
              </a:ext>
            </a:extLst>
          </p:cNvPr>
          <p:cNvSpPr>
            <a:spLocks noGrp="1"/>
          </p:cNvSpPr>
          <p:nvPr>
            <p:ph type="title"/>
          </p:nvPr>
        </p:nvSpPr>
        <p:spPr>
          <a:xfrm>
            <a:off x="685800" y="762840"/>
            <a:ext cx="7771680" cy="1065962"/>
          </a:xfrm>
        </p:spPr>
        <p:txBody>
          <a:bodyPr/>
          <a:lstStyle/>
          <a:p>
            <a:r>
              <a:rPr lang="en-US" dirty="0"/>
              <a:t>TGbi Agenda – July 10, 2025</a:t>
            </a:r>
            <a:br>
              <a:rPr lang="en-US" dirty="0"/>
            </a:br>
            <a:endParaRPr lang="en-US" dirty="0"/>
          </a:p>
        </p:txBody>
      </p:sp>
      <p:sp>
        <p:nvSpPr>
          <p:cNvPr id="3" name="Content Placeholder 2">
            <a:extLst>
              <a:ext uri="{FF2B5EF4-FFF2-40B4-BE49-F238E27FC236}">
                <a16:creationId xmlns:a16="http://schemas.microsoft.com/office/drawing/2014/main" id="{46165087-42F6-A20B-9E49-A51551B3BB78}"/>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(14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 – continuing in queue</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See submission queue, next slide</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39045111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0CE4C8-CF68-C8E2-0FC8-C7871C4FC3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5EAAC8-ABAE-F331-C7C0-492631482942}"/>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July 9,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7EAB273C-2D39-5121-9759-43362014E9CC}"/>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 – continuing in queue</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93460907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48059-F605-1BDD-DC55-92A58EF968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5BEBC-7460-5672-4B0F-88AC04B6123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F0BB4CAE-8F06-963E-FF41-F8380D498619}"/>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 – continuing in queue</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See submission queue, next slide</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215629465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282D6-FC23-7E81-FAC0-1803DE7A0C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73E97F-82C2-6B7D-176A-65373D61F274}"/>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July 7,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12AFF3AB-81FC-25E5-7B46-E958B685C376}"/>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6336382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25/532r5</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25/535r3</a:t>
            </a:r>
            <a:r>
              <a:rPr lang="en-US" sz="1400" spc="-1" dirty="0">
                <a:solidFill>
                  <a:schemeClr val="tx1"/>
                </a:solidFill>
                <a:latin typeface="Times New Roman" panose="02020603050405020304" pitchFamily="18" charset="0"/>
                <a:cs typeface="Times New Roman" panose="02020603050405020304" pitchFamily="18" charset="0"/>
                <a:sym typeface="Arial"/>
              </a:rPr>
              <a:t>, 25/536r5, 25/1092r0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25/951r4</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25/1100r3, 25/1103r2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 25/1119r0</a:t>
            </a:r>
            <a:r>
              <a:rPr lang="en-US" sz="1400" spc="-1" dirty="0">
                <a:solidFill>
                  <a:schemeClr val="tx1"/>
                </a:solidFill>
                <a:latin typeface="Times New Roman" panose="02020603050405020304" pitchFamily="18" charset="0"/>
                <a:cs typeface="Times New Roman" panose="02020603050405020304" pitchFamily="18" charset="0"/>
                <a:sym typeface="Arial"/>
              </a:rPr>
              <a:t>, 25/1124r0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Graham Smith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Julien Sevin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25/1078r3</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25/1079r1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25/1029r2</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25/1098r0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25/995r2</a:t>
            </a:r>
            <a:r>
              <a:rPr lang="en-US" sz="1400" spc="-1" dirty="0">
                <a:solidFill>
                  <a:schemeClr val="tx1"/>
                </a:solidFill>
                <a:latin typeface="Times New Roman" panose="02020603050405020304" pitchFamily="18" charset="0"/>
                <a:cs typeface="Times New Roman" panose="02020603050405020304" pitchFamily="18" charset="0"/>
                <a:sym typeface="Arial"/>
              </a:rPr>
              <a:t>, 25/1114r3, 25/1122r0,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25/1123r0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25/1008r3</a:t>
            </a:r>
            <a:r>
              <a:rPr lang="en-US" sz="1400" spc="-1" dirty="0">
                <a:solidFill>
                  <a:schemeClr val="tx1"/>
                </a:solidFill>
                <a:latin typeface="Times New Roman" panose="02020603050405020304" pitchFamily="18" charset="0"/>
                <a:cs typeface="Times New Roman" panose="02020603050405020304" pitchFamily="18" charset="0"/>
                <a:sym typeface="Arial"/>
              </a:rPr>
              <a:t>, 25/1107r0, 25/1110r0,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25/1111r3</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25/1116r0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Ficara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25/1121r0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Duncan Ho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25/1003r0</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400" dirty="0">
                <a:highlight>
                  <a:srgbClr val="00FF00"/>
                </a:highlight>
              </a:rPr>
              <a:t>Presented</a:t>
            </a:r>
            <a:r>
              <a:rPr lang="en-US" sz="1400" dirty="0"/>
              <a:t>, </a:t>
            </a:r>
            <a:r>
              <a:rPr lang="en-US" sz="1400" dirty="0" err="1">
                <a:highlight>
                  <a:srgbClr val="FFFF00"/>
                </a:highlight>
              </a:rPr>
              <a:t>strawpolled</a:t>
            </a:r>
            <a:r>
              <a:rPr lang="en-US" sz="1400" b="1" dirty="0"/>
              <a:t>, in progress</a:t>
            </a:r>
          </a:p>
          <a:p>
            <a:pPr marL="385763" lvl="1">
              <a:defRPr sz="1500" spc="-1">
                <a:latin typeface="Arial"/>
                <a:ea typeface="Arial"/>
                <a:cs typeface="Arial"/>
                <a:sym typeface="Arial"/>
              </a:defRPr>
            </a:pPr>
            <a:r>
              <a:rPr lang="en-US" sz="1400" dirty="0"/>
              <a:t>* I missed the last hour of the Thursday session, so this list isn’t entirely up to date.</a:t>
            </a:r>
          </a:p>
        </p:txBody>
      </p:sp>
    </p:spTree>
    <p:extLst>
      <p:ext uri="{BB962C8B-B14F-4D97-AF65-F5344CB8AC3E}">
        <p14:creationId xmlns:p14="http://schemas.microsoft.com/office/powerpoint/2010/main" val="943568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 ad hoc meetings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23095</TotalTime>
  <Words>2214</Words>
  <Application>Microsoft Office PowerPoint</Application>
  <PresentationFormat>On-screen Show (4:3)</PresentationFormat>
  <Paragraphs>221</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July 10, 2025 </vt:lpstr>
      <vt:lpstr>TGbi Agenda – July 9, 2025 </vt:lpstr>
      <vt:lpstr>TGbi Agenda – July 8, 2025 </vt:lpstr>
      <vt:lpstr>TGbi Agenda – July 7,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311</cp:revision>
  <dcterms:modified xsi:type="dcterms:W3CDTF">2025-07-10T18:14:08Z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