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6"/>
  </p:notesMasterIdLst>
  <p:handoutMasterIdLst>
    <p:handoutMasterId r:id="rId27"/>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36" r:id="rId18"/>
    <p:sldId id="2435" r:id="rId19"/>
    <p:sldId id="2434" r:id="rId20"/>
    <p:sldId id="2433" r:id="rId21"/>
    <p:sldId id="2430" r:id="rId22"/>
    <p:sldId id="2374" r:id="rId23"/>
    <p:sldId id="293" r:id="rId24"/>
    <p:sldId id="267" r:id="rId2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20" autoAdjust="0"/>
    <p:restoredTop sz="96786"/>
  </p:normalViewPr>
  <p:slideViewPr>
    <p:cSldViewPr snapToGrid="0" snapToObjects="1">
      <p:cViewPr varScale="1">
        <p:scale>
          <a:sx n="108" d="100"/>
          <a:sy n="108" d="100"/>
        </p:scale>
        <p:origin x="954" y="102"/>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E0F2953F-EAB5-45A6-90AB-0CCE4ED5BFE3}"/>
    <pc:docChg chg="addSld modSld modMainMaster">
      <pc:chgData name="Ansley, Carol (CCI-Atlanta)" userId="cbcdc21a-90c4-4b2f-81f7-da4165205229" providerId="ADAL" clId="{E0F2953F-EAB5-45A6-90AB-0CCE4ED5BFE3}" dt="2025-07-09T16:16:33.404" v="105" actId="400"/>
      <pc:docMkLst>
        <pc:docMk/>
      </pc:docMkLst>
      <pc:sldChg chg="modSp mod">
        <pc:chgData name="Ansley, Carol (CCI-Atlanta)" userId="cbcdc21a-90c4-4b2f-81f7-da4165205229" providerId="ADAL" clId="{E0F2953F-EAB5-45A6-90AB-0CCE4ED5BFE3}" dt="2025-07-09T11:58:39.605" v="3" actId="20577"/>
        <pc:sldMkLst>
          <pc:docMk/>
          <pc:sldMk cId="0" sldId="256"/>
        </pc:sldMkLst>
        <pc:spChg chg="mod">
          <ac:chgData name="Ansley, Carol (CCI-Atlanta)" userId="cbcdc21a-90c4-4b2f-81f7-da4165205229" providerId="ADAL" clId="{E0F2953F-EAB5-45A6-90AB-0CCE4ED5BFE3}" dt="2025-07-09T11:58:39.605" v="3" actId="20577"/>
          <ac:spMkLst>
            <pc:docMk/>
            <pc:sldMk cId="0" sldId="256"/>
            <ac:spMk id="54" creationId="{00000000-0000-0000-0000-000000000000}"/>
          </ac:spMkLst>
        </pc:spChg>
      </pc:sldChg>
      <pc:sldChg chg="modSp mod">
        <pc:chgData name="Ansley, Carol (CCI-Atlanta)" userId="cbcdc21a-90c4-4b2f-81f7-da4165205229" providerId="ADAL" clId="{E0F2953F-EAB5-45A6-90AB-0CCE4ED5BFE3}" dt="2025-07-09T16:08:35.464" v="94" actId="13926"/>
        <pc:sldMkLst>
          <pc:docMk/>
          <pc:sldMk cId="943568998" sldId="2430"/>
        </pc:sldMkLst>
        <pc:spChg chg="mod">
          <ac:chgData name="Ansley, Carol (CCI-Atlanta)" userId="cbcdc21a-90c4-4b2f-81f7-da4165205229" providerId="ADAL" clId="{E0F2953F-EAB5-45A6-90AB-0CCE4ED5BFE3}" dt="2025-07-09T16:08:35.464" v="94" actId="13926"/>
          <ac:spMkLst>
            <pc:docMk/>
            <pc:sldMk cId="943568998" sldId="2430"/>
            <ac:spMk id="3" creationId="{9AE4ADD2-A2E6-96EE-8F18-123A66846EF8}"/>
          </ac:spMkLst>
        </pc:spChg>
      </pc:sldChg>
      <pc:sldChg chg="modSp mod">
        <pc:chgData name="Ansley, Carol (CCI-Atlanta)" userId="cbcdc21a-90c4-4b2f-81f7-da4165205229" providerId="ADAL" clId="{E0F2953F-EAB5-45A6-90AB-0CCE4ED5BFE3}" dt="2025-07-09T16:16:18.281" v="97" actId="207"/>
        <pc:sldMkLst>
          <pc:docMk/>
          <pc:sldMk cId="2934609075" sldId="2435"/>
        </pc:sldMkLst>
        <pc:spChg chg="mod">
          <ac:chgData name="Ansley, Carol (CCI-Atlanta)" userId="cbcdc21a-90c4-4b2f-81f7-da4165205229" providerId="ADAL" clId="{E0F2953F-EAB5-45A6-90AB-0CCE4ED5BFE3}" dt="2025-07-09T16:16:18.281" v="97" actId="207"/>
          <ac:spMkLst>
            <pc:docMk/>
            <pc:sldMk cId="2934609075" sldId="2435"/>
            <ac:spMk id="2" creationId="{E45EAAC8-ABAE-F331-C7C0-492631482942}"/>
          </ac:spMkLst>
        </pc:spChg>
        <pc:spChg chg="mod">
          <ac:chgData name="Ansley, Carol (CCI-Atlanta)" userId="cbcdc21a-90c4-4b2f-81f7-da4165205229" providerId="ADAL" clId="{E0F2953F-EAB5-45A6-90AB-0CCE4ED5BFE3}" dt="2025-07-09T16:16:18.281" v="97" actId="207"/>
          <ac:spMkLst>
            <pc:docMk/>
            <pc:sldMk cId="2934609075" sldId="2435"/>
            <ac:spMk id="3" creationId="{7EAB273C-2D39-5121-9759-43362014E9CC}"/>
          </ac:spMkLst>
        </pc:spChg>
      </pc:sldChg>
      <pc:sldChg chg="modSp add mod">
        <pc:chgData name="Ansley, Carol (CCI-Atlanta)" userId="cbcdc21a-90c4-4b2f-81f7-da4165205229" providerId="ADAL" clId="{E0F2953F-EAB5-45A6-90AB-0CCE4ED5BFE3}" dt="2025-07-09T16:16:33.404" v="105" actId="400"/>
        <pc:sldMkLst>
          <pc:docMk/>
          <pc:sldMk cId="2390451113" sldId="2436"/>
        </pc:sldMkLst>
        <pc:spChg chg="mod">
          <ac:chgData name="Ansley, Carol (CCI-Atlanta)" userId="cbcdc21a-90c4-4b2f-81f7-da4165205229" providerId="ADAL" clId="{E0F2953F-EAB5-45A6-90AB-0CCE4ED5BFE3}" dt="2025-07-09T16:16:22.920" v="100" actId="20577"/>
          <ac:spMkLst>
            <pc:docMk/>
            <pc:sldMk cId="2390451113" sldId="2436"/>
            <ac:spMk id="2" creationId="{EE43E37F-CC3E-D4FD-D9FD-77C0AD813F2B}"/>
          </ac:spMkLst>
        </pc:spChg>
        <pc:spChg chg="mod">
          <ac:chgData name="Ansley, Carol (CCI-Atlanta)" userId="cbcdc21a-90c4-4b2f-81f7-da4165205229" providerId="ADAL" clId="{E0F2953F-EAB5-45A6-90AB-0CCE4ED5BFE3}" dt="2025-07-09T16:16:33.404" v="105" actId="400"/>
          <ac:spMkLst>
            <pc:docMk/>
            <pc:sldMk cId="2390451113" sldId="2436"/>
            <ac:spMk id="3" creationId="{46165087-42F6-A20B-9E49-A51551B3BB78}"/>
          </ac:spMkLst>
        </pc:spChg>
      </pc:sldChg>
      <pc:sldMasterChg chg="modSp mod">
        <pc:chgData name="Ansley, Carol (CCI-Atlanta)" userId="cbcdc21a-90c4-4b2f-81f7-da4165205229" providerId="ADAL" clId="{E0F2953F-EAB5-45A6-90AB-0CCE4ED5BFE3}" dt="2025-07-09T11:58:32.857" v="1" actId="20577"/>
        <pc:sldMasterMkLst>
          <pc:docMk/>
          <pc:sldMasterMk cId="0" sldId="2147483648"/>
        </pc:sldMasterMkLst>
        <pc:spChg chg="mod">
          <ac:chgData name="Ansley, Carol (CCI-Atlanta)" userId="cbcdc21a-90c4-4b2f-81f7-da4165205229" providerId="ADAL" clId="{E0F2953F-EAB5-45A6-90AB-0CCE4ED5BFE3}" dt="2025-07-09T11:58:32.857"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7/9/2025</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endParaRPr lang="en-GB" dirty="0"/>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5</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5/1104r3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July 2025</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2025-07-09</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idx="1"/>
          </p:nvPr>
        </p:nvSpPr>
        <p:spPr>
          <a:xfrm>
            <a:off x="685800" y="1751763"/>
            <a:ext cx="3810000" cy="4604588"/>
          </a:xfrm>
        </p:spPr>
        <p:txBody>
          <a:bodyPr>
            <a:normAutofit fontScale="85000" lnSpcReduction="20000"/>
          </a:bodyPr>
          <a:lstStyle/>
          <a:p>
            <a:pPr>
              <a:lnSpc>
                <a:spcPct val="120000"/>
              </a:lnSpc>
            </a:pPr>
            <a:r>
              <a:rPr lang="en-US" dirty="0"/>
              <a:t>IEEE Code of Ethics</a:t>
            </a:r>
          </a:p>
          <a:p>
            <a:pPr lvl="1">
              <a:lnSpc>
                <a:spcPct val="120000"/>
              </a:lnSpc>
            </a:pPr>
            <a:r>
              <a:rPr lang="en-US" dirty="0">
                <a:hlinkClick r:id="rId2"/>
              </a:rPr>
              <a:t>http://www.ieee.org/about/corporate/governance/p7-8.html</a:t>
            </a:r>
            <a:r>
              <a:rPr lang="en-US" dirty="0"/>
              <a:t> </a:t>
            </a:r>
          </a:p>
          <a:p>
            <a:pPr>
              <a:lnSpc>
                <a:spcPct val="120000"/>
              </a:lnSpc>
            </a:pPr>
            <a:r>
              <a:rPr lang="en-US" dirty="0"/>
              <a:t>IEEE Standards Association (IEEE-SA) Affiliation FAQ</a:t>
            </a:r>
          </a:p>
          <a:p>
            <a:pPr lvl="1">
              <a:lnSpc>
                <a:spcPct val="120000"/>
              </a:lnSpc>
            </a:pPr>
            <a:r>
              <a:rPr lang="en-US" dirty="0">
                <a:hlinkClick r:id="rId3"/>
              </a:rPr>
              <a:t>http://standards.ieee.org/faqs/affiliation.html</a:t>
            </a:r>
            <a:r>
              <a:rPr lang="en-US" dirty="0"/>
              <a:t> </a:t>
            </a:r>
          </a:p>
          <a:p>
            <a:pPr>
              <a:lnSpc>
                <a:spcPct val="120000"/>
              </a:lnSpc>
            </a:pPr>
            <a:r>
              <a:rPr lang="en-US" dirty="0"/>
              <a:t>Antitrust and Competition Policy</a:t>
            </a:r>
          </a:p>
          <a:p>
            <a:pPr lvl="1">
              <a:lnSpc>
                <a:spcPct val="120000"/>
              </a:lnSpc>
            </a:pPr>
            <a:r>
              <a:rPr lang="en-US" dirty="0">
                <a:hlinkClick r:id="rId4"/>
              </a:rPr>
              <a:t>http://standards.ieee.org/resources/antitrust-guidelines.pdf</a:t>
            </a:r>
            <a:r>
              <a:rPr lang="en-US" dirty="0"/>
              <a:t>  </a:t>
            </a:r>
            <a:endParaRPr lang="en-US" dirty="0">
              <a:hlinkClick r:id="rId5"/>
            </a:endParaRPr>
          </a:p>
          <a:p>
            <a:pPr>
              <a:lnSpc>
                <a:spcPct val="120000"/>
              </a:lnSpc>
            </a:pPr>
            <a:r>
              <a:rPr lang="en-US" dirty="0"/>
              <a:t>Letter of Assurance Form</a:t>
            </a:r>
          </a:p>
          <a:p>
            <a:pPr lvl="1">
              <a:lnSpc>
                <a:spcPct val="120000"/>
              </a:lnSpc>
            </a:pPr>
            <a:r>
              <a:rPr lang="en-US" dirty="0">
                <a:hlinkClick r:id="rId6"/>
              </a:rPr>
              <a:t>http://standards.ieee.org/develop/policies/bylaws/sect6-7.html#loa</a:t>
            </a:r>
            <a:r>
              <a:rPr lang="en-US" dirty="0"/>
              <a:t> </a:t>
            </a:r>
          </a:p>
          <a:p>
            <a:pPr lvl="1">
              <a:lnSpc>
                <a:spcPct val="120000"/>
              </a:lnSpc>
            </a:pPr>
            <a:r>
              <a:rPr lang="en-US" dirty="0">
                <a:hlinkClick r:id="rId5"/>
              </a:rPr>
              <a:t>https://development.standards.ieee.org/myproject/Public//mytools/mob/loa.pdf</a:t>
            </a:r>
          </a:p>
          <a:p>
            <a:pPr>
              <a:lnSpc>
                <a:spcPct val="120000"/>
              </a:lnSpc>
            </a:pPr>
            <a:r>
              <a:rPr lang="en-US" dirty="0"/>
              <a:t>IEEE-SA Patent Committee FAQ &amp; Patent slides</a:t>
            </a:r>
          </a:p>
          <a:p>
            <a:pPr lvl="1">
              <a:lnSpc>
                <a:spcPct val="120000"/>
              </a:lnSpc>
            </a:pPr>
            <a:r>
              <a:rPr lang="en-US" dirty="0">
                <a:hlinkClick r:id="rId7"/>
              </a:rPr>
              <a:t>http://standards.ieee.org/board/pat/faq.pdf</a:t>
            </a:r>
            <a:r>
              <a:rPr lang="en-US" dirty="0"/>
              <a:t> and </a:t>
            </a:r>
            <a:r>
              <a:rPr lang="en-US" dirty="0">
                <a:hlinkClick r:id="rId5"/>
              </a:rPr>
              <a:t>http://standards.ieee.org/board/pat/pat-slideset.ppt</a:t>
            </a:r>
            <a:r>
              <a:rPr lang="en-US" dirty="0"/>
              <a:t> </a:t>
            </a:r>
          </a:p>
          <a:p>
            <a:pPr>
              <a:lnSpc>
                <a:spcPct val="120000"/>
              </a:lnSpc>
            </a:pPr>
            <a:endParaRPr lang="en-US"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dirty="0"/>
              <a:t> </a:t>
            </a:r>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4294967295"/>
          </p:nvPr>
        </p:nvSpPr>
        <p:spPr>
          <a:xfrm>
            <a:off x="4648200" y="1751762"/>
            <a:ext cx="3810000" cy="4113213"/>
          </a:xfrm>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5FC6A1-1CC6-7415-56D2-8481B3DAD6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43E37F-CC3E-D4FD-D9FD-77C0AD813F2B}"/>
              </a:ext>
            </a:extLst>
          </p:cNvPr>
          <p:cNvSpPr>
            <a:spLocks noGrp="1"/>
          </p:cNvSpPr>
          <p:nvPr>
            <p:ph type="title"/>
          </p:nvPr>
        </p:nvSpPr>
        <p:spPr>
          <a:xfrm>
            <a:off x="685800" y="762840"/>
            <a:ext cx="7771680" cy="1065962"/>
          </a:xfrm>
        </p:spPr>
        <p:txBody>
          <a:bodyPr/>
          <a:lstStyle/>
          <a:p>
            <a:r>
              <a:rPr lang="en-US" dirty="0"/>
              <a:t>TGbi Agenda – July 10, 2025</a:t>
            </a:r>
            <a:br>
              <a:rPr lang="en-US" dirty="0"/>
            </a:br>
            <a:endParaRPr lang="en-US" dirty="0"/>
          </a:p>
        </p:txBody>
      </p:sp>
      <p:sp>
        <p:nvSpPr>
          <p:cNvPr id="3" name="Content Placeholder 2">
            <a:extLst>
              <a:ext uri="{FF2B5EF4-FFF2-40B4-BE49-F238E27FC236}">
                <a16:creationId xmlns:a16="http://schemas.microsoft.com/office/drawing/2014/main" id="{46165087-42F6-A20B-9E49-A51551B3BB78}"/>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TGbi ad hoc/upcoming teleconferences– email to be added to the submission queue</a:t>
            </a: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Secretary to be needed for July 23</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Current comment count – Po-Kai</a:t>
            </a:r>
          </a:p>
          <a:p>
            <a:pPr marL="0" lvl="0" indent="0">
              <a:buNone/>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 – continuing in queue</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See submission queue, next slide</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514350" lvl="1" indent="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Recess</a:t>
            </a:r>
            <a:endParaRPr lang="en-US" sz="1400" dirty="0"/>
          </a:p>
        </p:txBody>
      </p:sp>
    </p:spTree>
    <p:extLst>
      <p:ext uri="{BB962C8B-B14F-4D97-AF65-F5344CB8AC3E}">
        <p14:creationId xmlns:p14="http://schemas.microsoft.com/office/powerpoint/2010/main" val="2390451113"/>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0CE4C8-CF68-C8E2-0FC8-C7871C4FC3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5EAAC8-ABAE-F331-C7C0-492631482942}"/>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July 9, 2025</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7EAB273C-2D39-5121-9759-43362014E9CC}"/>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65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(13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TGbi ad hoc/upcoming teleconferences– email to be added to the submission queue</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Secretary to be needed for July 23</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Current comment count – Po-Kai</a:t>
            </a:r>
          </a:p>
          <a:p>
            <a:pPr marL="0" lvl="0" indent="0">
              <a:buNone/>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 – continuing in queue</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marL="514350" lvl="1" indent="0">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293460907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548059-F605-1BDD-DC55-92A58EF968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5BEBC-7460-5672-4B0F-88AC04B6123F}"/>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July 8,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F0BB4CAE-8F06-963E-FF41-F8380D498619}"/>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(13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ad hoc/upcoming teleconferences– email to be added to the submission queue</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Secretary to be needed for July 23</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Current comment count – Po-Kai</a:t>
            </a:r>
          </a:p>
          <a:p>
            <a:pPr marL="0" lvl="0" indent="0">
              <a:buNone/>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 – continuing in queue</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See submission queue, next slide</a:t>
            </a:r>
          </a:p>
          <a:p>
            <a:pPr marL="514350" lvl="1" indent="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Tree>
    <p:extLst>
      <p:ext uri="{BB962C8B-B14F-4D97-AF65-F5344CB8AC3E}">
        <p14:creationId xmlns:p14="http://schemas.microsoft.com/office/powerpoint/2010/main" val="2156294652"/>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0282D6-FC23-7E81-FAC0-1803DE7A0C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73E97F-82C2-6B7D-176A-65373D61F274}"/>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July 7, 2025</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12AFF3AB-81FC-25E5-7B46-E958B685C376}"/>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65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(12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TGbi ad hoc/upcoming teleconferences– email to be added to the submission queue</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Secretary to be needed for July 23</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Current comment count – Po-Kai</a:t>
            </a:r>
          </a:p>
          <a:p>
            <a:pPr marL="0" lvl="0" indent="0">
              <a:buNone/>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marL="514350" lvl="1" indent="0">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363363825"/>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a:xfrm>
            <a:off x="685801" y="2000251"/>
            <a:ext cx="7770813" cy="3427811"/>
          </a:xfrm>
        </p:spPr>
        <p:txBody>
          <a:bodyPr>
            <a:normAutofit/>
          </a:bodyPr>
          <a:lstStyle/>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Po-Kai Huang 		</a:t>
            </a:r>
            <a:r>
              <a:rPr lang="en-US" sz="16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25/532r5</a:t>
            </a:r>
            <a:r>
              <a:rPr lang="en-US" sz="1600" spc="-1" dirty="0">
                <a:solidFill>
                  <a:schemeClr val="tx1"/>
                </a:solidFill>
                <a:latin typeface="Times New Roman" panose="02020603050405020304" pitchFamily="18" charset="0"/>
                <a:cs typeface="Times New Roman" panose="02020603050405020304" pitchFamily="18" charset="0"/>
                <a:sym typeface="Arial"/>
              </a:rPr>
              <a:t>, </a:t>
            </a:r>
            <a:r>
              <a:rPr lang="en-US" sz="16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25/535r3</a:t>
            </a:r>
            <a:r>
              <a:rPr lang="en-US" sz="1600" spc="-1" dirty="0">
                <a:solidFill>
                  <a:schemeClr val="tx1"/>
                </a:solidFill>
                <a:latin typeface="Times New Roman" panose="02020603050405020304" pitchFamily="18" charset="0"/>
                <a:cs typeface="Times New Roman" panose="02020603050405020304" pitchFamily="18" charset="0"/>
                <a:sym typeface="Arial"/>
              </a:rPr>
              <a:t>, 25/536r5, 25/1092r0</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Philip Hawkes 		</a:t>
            </a:r>
            <a:r>
              <a:rPr lang="en-US" sz="16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25/951r4</a:t>
            </a:r>
            <a:r>
              <a:rPr lang="en-US" sz="1600" spc="-1" dirty="0">
                <a:solidFill>
                  <a:schemeClr val="tx1"/>
                </a:solidFill>
                <a:latin typeface="Times New Roman" panose="02020603050405020304" pitchFamily="18" charset="0"/>
                <a:cs typeface="Times New Roman" panose="02020603050405020304" pitchFamily="18" charset="0"/>
                <a:sym typeface="Arial"/>
              </a:rPr>
              <a:t>,</a:t>
            </a:r>
            <a:r>
              <a:rPr lang="en-US" sz="16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 25/1100r3</a:t>
            </a:r>
            <a:r>
              <a:rPr lang="en-US" sz="1600" spc="-1" dirty="0">
                <a:solidFill>
                  <a:schemeClr val="tx1"/>
                </a:solidFill>
                <a:latin typeface="Times New Roman" panose="02020603050405020304" pitchFamily="18" charset="0"/>
                <a:cs typeface="Times New Roman" panose="02020603050405020304" pitchFamily="18" charset="0"/>
                <a:sym typeface="Arial"/>
              </a:rPr>
              <a:t>, 25/1103r2, </a:t>
            </a:r>
            <a:r>
              <a:rPr lang="en-US" sz="16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25/1118r1</a:t>
            </a:r>
            <a:r>
              <a:rPr lang="en-US" sz="1600" spc="-1" dirty="0">
                <a:solidFill>
                  <a:schemeClr val="tx1"/>
                </a:solidFill>
                <a:latin typeface="Times New Roman" panose="02020603050405020304" pitchFamily="18" charset="0"/>
                <a:cs typeface="Times New Roman" panose="02020603050405020304" pitchFamily="18" charset="0"/>
                <a:sym typeface="Arial"/>
              </a:rPr>
              <a:t>, 25/1119r0</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Graham Smith		</a:t>
            </a:r>
            <a:r>
              <a:rPr lang="en-US" sz="16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25/1077r0</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Julien Sevin		</a:t>
            </a:r>
            <a:r>
              <a:rPr lang="en-US" sz="16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25/1078r3</a:t>
            </a:r>
            <a:r>
              <a:rPr lang="en-US" sz="1600" spc="-1" dirty="0">
                <a:solidFill>
                  <a:schemeClr val="tx1"/>
                </a:solidFill>
                <a:latin typeface="Times New Roman" panose="02020603050405020304" pitchFamily="18" charset="0"/>
                <a:cs typeface="Times New Roman" panose="02020603050405020304" pitchFamily="18" charset="0"/>
                <a:sym typeface="Arial"/>
              </a:rPr>
              <a:t>, </a:t>
            </a:r>
            <a:r>
              <a:rPr lang="en-US" sz="16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25/1079r1</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Jarkko </a:t>
            </a:r>
            <a:r>
              <a:rPr lang="en-US" sz="1600" spc="-1" dirty="0" err="1">
                <a:solidFill>
                  <a:schemeClr val="tx1"/>
                </a:solidFill>
                <a:latin typeface="Times New Roman" panose="02020603050405020304" pitchFamily="18" charset="0"/>
                <a:cs typeface="Times New Roman" panose="02020603050405020304" pitchFamily="18" charset="0"/>
                <a:sym typeface="Arial"/>
              </a:rPr>
              <a:t>Kneckt</a:t>
            </a:r>
            <a:r>
              <a:rPr lang="en-US" sz="1600" spc="-1" dirty="0">
                <a:solidFill>
                  <a:schemeClr val="tx1"/>
                </a:solidFill>
                <a:latin typeface="Times New Roman" panose="02020603050405020304" pitchFamily="18" charset="0"/>
                <a:cs typeface="Times New Roman" panose="02020603050405020304" pitchFamily="18" charset="0"/>
                <a:sym typeface="Arial"/>
              </a:rPr>
              <a:t>		</a:t>
            </a:r>
            <a:r>
              <a:rPr lang="en-US" sz="16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25/1029r2</a:t>
            </a:r>
            <a:r>
              <a:rPr lang="en-US" sz="16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 25/1098r0</a:t>
            </a:r>
            <a:r>
              <a:rPr lang="en-US" sz="1600" spc="-1" dirty="0">
                <a:solidFill>
                  <a:schemeClr val="tx1"/>
                </a:solidFill>
                <a:latin typeface="Times New Roman" panose="02020603050405020304" pitchFamily="18" charset="0"/>
                <a:cs typeface="Times New Roman" panose="02020603050405020304" pitchFamily="18" charset="0"/>
                <a:sym typeface="Arial"/>
              </a:rPr>
              <a:t>, </a:t>
            </a:r>
            <a:r>
              <a:rPr lang="en-US" sz="16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25/1099r0</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Antonio de la Oliva 	</a:t>
            </a:r>
            <a:r>
              <a:rPr lang="en-US" sz="16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25/995r2</a:t>
            </a:r>
            <a:r>
              <a:rPr lang="en-US" sz="1600" spc="-1" dirty="0">
                <a:solidFill>
                  <a:schemeClr val="tx1"/>
                </a:solidFill>
                <a:latin typeface="Times New Roman" panose="02020603050405020304" pitchFamily="18" charset="0"/>
                <a:cs typeface="Times New Roman" panose="02020603050405020304" pitchFamily="18" charset="0"/>
                <a:sym typeface="Arial"/>
              </a:rPr>
              <a:t>, 25/1114r3, 25/1122r0, </a:t>
            </a:r>
            <a:r>
              <a:rPr lang="en-US" sz="16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25/1123r0</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Jerome Henry		</a:t>
            </a:r>
            <a:r>
              <a:rPr lang="en-US" sz="16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25/1008r3</a:t>
            </a:r>
            <a:r>
              <a:rPr lang="en-US" sz="1600" spc="-1" dirty="0">
                <a:solidFill>
                  <a:schemeClr val="tx1"/>
                </a:solidFill>
                <a:latin typeface="Times New Roman" panose="02020603050405020304" pitchFamily="18" charset="0"/>
                <a:cs typeface="Times New Roman" panose="02020603050405020304" pitchFamily="18" charset="0"/>
                <a:sym typeface="Arial"/>
              </a:rPr>
              <a:t>, 25/1107r0, 25/1110r0, </a:t>
            </a:r>
            <a:r>
              <a:rPr lang="en-US" sz="16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25/1111r3</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Carol Ansley		25/1116r0</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Domenica Ficara	25/1121r0</a:t>
            </a:r>
          </a:p>
          <a:p>
            <a:pPr marL="514350" lvl="1">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385763" lvl="1">
              <a:defRPr sz="1500" spc="-1">
                <a:latin typeface="Arial"/>
                <a:ea typeface="Arial"/>
                <a:cs typeface="Arial"/>
                <a:sym typeface="Arial"/>
              </a:defRPr>
            </a:pPr>
            <a:r>
              <a:rPr lang="en-US" sz="1600" dirty="0">
                <a:highlight>
                  <a:srgbClr val="00FF00"/>
                </a:highlight>
              </a:rPr>
              <a:t>Presented</a:t>
            </a:r>
            <a:r>
              <a:rPr lang="en-US" sz="1600" dirty="0"/>
              <a:t>, </a:t>
            </a:r>
            <a:r>
              <a:rPr lang="en-US" sz="1600" dirty="0" err="1">
                <a:highlight>
                  <a:srgbClr val="FFFF00"/>
                </a:highlight>
              </a:rPr>
              <a:t>strawpolled</a:t>
            </a:r>
            <a:r>
              <a:rPr lang="en-US" sz="1600" b="1" dirty="0"/>
              <a:t>, in progress</a:t>
            </a:r>
          </a:p>
        </p:txBody>
      </p:sp>
    </p:spTree>
    <p:extLst>
      <p:ext uri="{BB962C8B-B14F-4D97-AF65-F5344CB8AC3E}">
        <p14:creationId xmlns:p14="http://schemas.microsoft.com/office/powerpoint/2010/main" val="943568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August 2025 </a:t>
            </a:r>
          </a:p>
          <a:p>
            <a:r>
              <a:rPr lang="en-US" dirty="0">
                <a:solidFill>
                  <a:schemeClr val="tx1"/>
                </a:solidFill>
              </a:rPr>
              <a:t>MDR: 				August 2025</a:t>
            </a:r>
          </a:p>
          <a:p>
            <a:r>
              <a:rPr lang="en-US" dirty="0">
                <a:solidFill>
                  <a:schemeClr val="tx1"/>
                </a:solidFill>
              </a:rPr>
              <a:t>Ballot Pool: 				November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July ad hoc meetings 2025</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2.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E4A522-AFED-47CB-AC31-6D753E3D75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22723</TotalTime>
  <Words>2186</Words>
  <Application>Microsoft Office PowerPoint</Application>
  <PresentationFormat>On-screen Show (4:3)</PresentationFormat>
  <Paragraphs>219</Paragraphs>
  <Slides>21</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July 10, 2025 </vt:lpstr>
      <vt:lpstr>TGbi Agenda – July 9, 2025 </vt:lpstr>
      <vt:lpstr>TGbi Agenda – July 8, 2025 </vt:lpstr>
      <vt:lpstr>TGbi Agenda – July 7, 2025 </vt:lpstr>
      <vt:lpstr>Working Submission Queue</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310</cp:revision>
  <dcterms:modified xsi:type="dcterms:W3CDTF">2025-07-09T16:17:01Z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