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3" r:id="rId18"/>
    <p:sldId id="2430"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3" d="100"/>
          <a:sy n="103" d="100"/>
        </p:scale>
        <p:origin x="121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C032106-1BBB-49DE-A37C-E9F5E3E2F82E}"/>
    <pc:docChg chg="custSel delSld modSld modMainMaster">
      <pc:chgData name="Ansley, Carol (CCI-Atlanta)" userId="cbcdc21a-90c4-4b2f-81f7-da4165205229" providerId="ADAL" clId="{3C032106-1BBB-49DE-A37C-E9F5E3E2F82E}" dt="2025-07-03T20:00:57.082" v="219" actId="20577"/>
      <pc:docMkLst>
        <pc:docMk/>
      </pc:docMkLst>
      <pc:sldChg chg="modSp mod">
        <pc:chgData name="Ansley, Carol (CCI-Atlanta)" userId="cbcdc21a-90c4-4b2f-81f7-da4165205229" providerId="ADAL" clId="{3C032106-1BBB-49DE-A37C-E9F5E3E2F82E}" dt="2025-07-03T19:33:44.754" v="29" actId="20577"/>
        <pc:sldMkLst>
          <pc:docMk/>
          <pc:sldMk cId="0" sldId="256"/>
        </pc:sldMkLst>
        <pc:spChg chg="mod">
          <ac:chgData name="Ansley, Carol (CCI-Atlanta)" userId="cbcdc21a-90c4-4b2f-81f7-da4165205229" providerId="ADAL" clId="{3C032106-1BBB-49DE-A37C-E9F5E3E2F82E}" dt="2025-07-03T19:33:37.648" v="21" actId="20577"/>
          <ac:spMkLst>
            <pc:docMk/>
            <pc:sldMk cId="0" sldId="256"/>
            <ac:spMk id="53" creationId="{00000000-0000-0000-0000-000000000000}"/>
          </ac:spMkLst>
        </pc:spChg>
        <pc:spChg chg="mod">
          <ac:chgData name="Ansley, Carol (CCI-Atlanta)" userId="cbcdc21a-90c4-4b2f-81f7-da4165205229" providerId="ADAL" clId="{3C032106-1BBB-49DE-A37C-E9F5E3E2F82E}" dt="2025-07-03T19:33:44.754" v="29" actId="20577"/>
          <ac:spMkLst>
            <pc:docMk/>
            <pc:sldMk cId="0" sldId="256"/>
            <ac:spMk id="54" creationId="{00000000-0000-0000-0000-000000000000}"/>
          </ac:spMkLst>
        </pc:spChg>
      </pc:sldChg>
      <pc:sldChg chg="modSp mod">
        <pc:chgData name="Ansley, Carol (CCI-Atlanta)" userId="cbcdc21a-90c4-4b2f-81f7-da4165205229" providerId="ADAL" clId="{3C032106-1BBB-49DE-A37C-E9F5E3E2F82E}" dt="2025-07-03T19:34:10.597" v="55" actId="20577"/>
        <pc:sldMkLst>
          <pc:docMk/>
          <pc:sldMk cId="0" sldId="257"/>
        </pc:sldMkLst>
        <pc:spChg chg="mod">
          <ac:chgData name="Ansley, Carol (CCI-Atlanta)" userId="cbcdc21a-90c4-4b2f-81f7-da4165205229" providerId="ADAL" clId="{3C032106-1BBB-49DE-A37C-E9F5E3E2F82E}" dt="2025-07-03T19:34:10.597" v="55" actId="20577"/>
          <ac:spMkLst>
            <pc:docMk/>
            <pc:sldMk cId="0" sldId="257"/>
            <ac:spMk id="59" creationId="{00000000-0000-0000-0000-000000000000}"/>
          </ac:spMkLst>
        </pc:spChg>
      </pc:sldChg>
      <pc:sldChg chg="del">
        <pc:chgData name="Ansley, Carol (CCI-Atlanta)" userId="cbcdc21a-90c4-4b2f-81f7-da4165205229" providerId="ADAL" clId="{3C032106-1BBB-49DE-A37C-E9F5E3E2F82E}" dt="2025-07-03T19:34:48.848" v="58" actId="47"/>
        <pc:sldMkLst>
          <pc:docMk/>
          <pc:sldMk cId="1204699957" sldId="2410"/>
        </pc:sldMkLst>
      </pc:sldChg>
      <pc:sldChg chg="modSp mod">
        <pc:chgData name="Ansley, Carol (CCI-Atlanta)" userId="cbcdc21a-90c4-4b2f-81f7-da4165205229" providerId="ADAL" clId="{3C032106-1BBB-49DE-A37C-E9F5E3E2F82E}" dt="2025-07-03T19:57:00.455" v="187" actId="20577"/>
        <pc:sldMkLst>
          <pc:docMk/>
          <pc:sldMk cId="943568998" sldId="2430"/>
        </pc:sldMkLst>
        <pc:spChg chg="mod">
          <ac:chgData name="Ansley, Carol (CCI-Atlanta)" userId="cbcdc21a-90c4-4b2f-81f7-da4165205229" providerId="ADAL" clId="{3C032106-1BBB-49DE-A37C-E9F5E3E2F82E}" dt="2025-07-03T19:57:00.455" v="187" actId="20577"/>
          <ac:spMkLst>
            <pc:docMk/>
            <pc:sldMk cId="943568998" sldId="2430"/>
            <ac:spMk id="3" creationId="{9AE4ADD2-A2E6-96EE-8F18-123A66846EF8}"/>
          </ac:spMkLst>
        </pc:spChg>
      </pc:sldChg>
      <pc:sldChg chg="del">
        <pc:chgData name="Ansley, Carol (CCI-Atlanta)" userId="cbcdc21a-90c4-4b2f-81f7-da4165205229" providerId="ADAL" clId="{3C032106-1BBB-49DE-A37C-E9F5E3E2F82E}" dt="2025-07-03T19:34:46.981" v="57" actId="47"/>
        <pc:sldMkLst>
          <pc:docMk/>
          <pc:sldMk cId="1433863596" sldId="2431"/>
        </pc:sldMkLst>
      </pc:sldChg>
      <pc:sldChg chg="del">
        <pc:chgData name="Ansley, Carol (CCI-Atlanta)" userId="cbcdc21a-90c4-4b2f-81f7-da4165205229" providerId="ADAL" clId="{3C032106-1BBB-49DE-A37C-E9F5E3E2F82E}" dt="2025-07-03T19:34:43.445" v="56" actId="47"/>
        <pc:sldMkLst>
          <pc:docMk/>
          <pc:sldMk cId="1791631638" sldId="2432"/>
        </pc:sldMkLst>
      </pc:sldChg>
      <pc:sldChg chg="modSp mod">
        <pc:chgData name="Ansley, Carol (CCI-Atlanta)" userId="cbcdc21a-90c4-4b2f-81f7-da4165205229" providerId="ADAL" clId="{3C032106-1BBB-49DE-A37C-E9F5E3E2F82E}" dt="2025-07-03T20:00:57.082" v="219" actId="20577"/>
        <pc:sldMkLst>
          <pc:docMk/>
          <pc:sldMk cId="363363825" sldId="2433"/>
        </pc:sldMkLst>
        <pc:spChg chg="mod">
          <ac:chgData name="Ansley, Carol (CCI-Atlanta)" userId="cbcdc21a-90c4-4b2f-81f7-da4165205229" providerId="ADAL" clId="{3C032106-1BBB-49DE-A37C-E9F5E3E2F82E}" dt="2025-07-03T19:52:22.630" v="67" actId="20577"/>
          <ac:spMkLst>
            <pc:docMk/>
            <pc:sldMk cId="363363825" sldId="2433"/>
            <ac:spMk id="2" creationId="{4F73E97F-82C2-6B7D-176A-65373D61F274}"/>
          </ac:spMkLst>
        </pc:spChg>
        <pc:spChg chg="mod">
          <ac:chgData name="Ansley, Carol (CCI-Atlanta)" userId="cbcdc21a-90c4-4b2f-81f7-da4165205229" providerId="ADAL" clId="{3C032106-1BBB-49DE-A37C-E9F5E3E2F82E}" dt="2025-07-03T20:00:57.082" v="219" actId="20577"/>
          <ac:spMkLst>
            <pc:docMk/>
            <pc:sldMk cId="363363825" sldId="2433"/>
            <ac:spMk id="3" creationId="{12AFF3AB-81FC-25E5-7B46-E958B685C376}"/>
          </ac:spMkLst>
        </pc:spChg>
      </pc:sldChg>
      <pc:sldMasterChg chg="modSp mod">
        <pc:chgData name="Ansley, Carol (CCI-Atlanta)" userId="cbcdc21a-90c4-4b2f-81f7-da4165205229" providerId="ADAL" clId="{3C032106-1BBB-49DE-A37C-E9F5E3E2F82E}" dt="2025-07-03T19:33:29.952" v="17" actId="20577"/>
        <pc:sldMasterMkLst>
          <pc:docMk/>
          <pc:sldMasterMk cId="0" sldId="2147483648"/>
        </pc:sldMasterMkLst>
        <pc:spChg chg="mod">
          <ac:chgData name="Ansley, Carol (CCI-Atlanta)" userId="cbcdc21a-90c4-4b2f-81f7-da4165205229" providerId="ADAL" clId="{3C032106-1BBB-49DE-A37C-E9F5E3E2F82E}" dt="2025-07-03T19:33:19.129" v="3" actId="20577"/>
          <ac:spMkLst>
            <pc:docMk/>
            <pc:sldMasterMk cId="0" sldId="2147483648"/>
            <ac:spMk id="2" creationId="{00000000-0000-0000-0000-000000000000}"/>
          </ac:spMkLst>
        </pc:spChg>
        <pc:spChg chg="mod">
          <ac:chgData name="Ansley, Carol (CCI-Atlanta)" userId="cbcdc21a-90c4-4b2f-81f7-da4165205229" providerId="ADAL" clId="{3C032106-1BBB-49DE-A37C-E9F5E3E2F82E}" dt="2025-07-03T19:33:29.952" v="1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7/3/2025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5/1104r0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t>TGbi Agenda – July 7, 2025</a:t>
            </a:r>
            <a:br>
              <a:rPr lang="en-US" dirty="0"/>
            </a:br>
            <a:endParaRPr lang="en-US" dirty="0"/>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633638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25/995r1 </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25/1008r2, 25/452</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25/532r5, 25/535r3, 25/536r5</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25/951r1</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Carol Ansley		DCN TBD</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ad hoc meetings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21903</TotalTime>
  <Words>1940</Words>
  <Application>Microsoft Office PowerPoint</Application>
  <PresentationFormat>On-screen Show (4:3)</PresentationFormat>
  <Paragraphs>161</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7,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307</cp:revision>
  <dcterms:modified xsi:type="dcterms:W3CDTF">2025-07-03T20:01:15Z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