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3"/>
  </p:notesMasterIdLst>
  <p:handoutMasterIdLst>
    <p:handoutMasterId r:id="rId24"/>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33" r:id="rId18"/>
    <p:sldId id="2430" r:id="rId19"/>
    <p:sldId id="2374" r:id="rId20"/>
    <p:sldId id="293" r:id="rId21"/>
    <p:sldId id="267"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20" autoAdjust="0"/>
    <p:restoredTop sz="96786"/>
  </p:normalViewPr>
  <p:slideViewPr>
    <p:cSldViewPr snapToGrid="0" snapToObjects="1">
      <p:cViewPr varScale="1">
        <p:scale>
          <a:sx n="103" d="100"/>
          <a:sy n="103" d="100"/>
        </p:scale>
        <p:origin x="121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3C032106-1BBB-49DE-A37C-E9F5E3E2F82E}"/>
    <pc:docChg chg="custSel delSld modSld modMainMaster">
      <pc:chgData name="Ansley, Carol (CCI-Atlanta)" userId="cbcdc21a-90c4-4b2f-81f7-da4165205229" providerId="ADAL" clId="{3C032106-1BBB-49DE-A37C-E9F5E3E2F82E}" dt="2025-07-03T20:00:57.082" v="219" actId="20577"/>
      <pc:docMkLst>
        <pc:docMk/>
      </pc:docMkLst>
      <pc:sldChg chg="modSp mod">
        <pc:chgData name="Ansley, Carol (CCI-Atlanta)" userId="cbcdc21a-90c4-4b2f-81f7-da4165205229" providerId="ADAL" clId="{3C032106-1BBB-49DE-A37C-E9F5E3E2F82E}" dt="2025-07-03T19:33:44.754" v="29" actId="20577"/>
        <pc:sldMkLst>
          <pc:docMk/>
          <pc:sldMk cId="0" sldId="256"/>
        </pc:sldMkLst>
        <pc:spChg chg="mod">
          <ac:chgData name="Ansley, Carol (CCI-Atlanta)" userId="cbcdc21a-90c4-4b2f-81f7-da4165205229" providerId="ADAL" clId="{3C032106-1BBB-49DE-A37C-E9F5E3E2F82E}" dt="2025-07-03T19:33:37.648" v="21" actId="20577"/>
          <ac:spMkLst>
            <pc:docMk/>
            <pc:sldMk cId="0" sldId="256"/>
            <ac:spMk id="53" creationId="{00000000-0000-0000-0000-000000000000}"/>
          </ac:spMkLst>
        </pc:spChg>
        <pc:spChg chg="mod">
          <ac:chgData name="Ansley, Carol (CCI-Atlanta)" userId="cbcdc21a-90c4-4b2f-81f7-da4165205229" providerId="ADAL" clId="{3C032106-1BBB-49DE-A37C-E9F5E3E2F82E}" dt="2025-07-03T19:33:44.754" v="29" actId="20577"/>
          <ac:spMkLst>
            <pc:docMk/>
            <pc:sldMk cId="0" sldId="256"/>
            <ac:spMk id="54" creationId="{00000000-0000-0000-0000-000000000000}"/>
          </ac:spMkLst>
        </pc:spChg>
      </pc:sldChg>
      <pc:sldChg chg="modSp mod">
        <pc:chgData name="Ansley, Carol (CCI-Atlanta)" userId="cbcdc21a-90c4-4b2f-81f7-da4165205229" providerId="ADAL" clId="{3C032106-1BBB-49DE-A37C-E9F5E3E2F82E}" dt="2025-07-03T19:34:10.597" v="55" actId="20577"/>
        <pc:sldMkLst>
          <pc:docMk/>
          <pc:sldMk cId="0" sldId="257"/>
        </pc:sldMkLst>
        <pc:spChg chg="mod">
          <ac:chgData name="Ansley, Carol (CCI-Atlanta)" userId="cbcdc21a-90c4-4b2f-81f7-da4165205229" providerId="ADAL" clId="{3C032106-1BBB-49DE-A37C-E9F5E3E2F82E}" dt="2025-07-03T19:34:10.597" v="55" actId="20577"/>
          <ac:spMkLst>
            <pc:docMk/>
            <pc:sldMk cId="0" sldId="257"/>
            <ac:spMk id="59" creationId="{00000000-0000-0000-0000-000000000000}"/>
          </ac:spMkLst>
        </pc:spChg>
      </pc:sldChg>
      <pc:sldChg chg="del">
        <pc:chgData name="Ansley, Carol (CCI-Atlanta)" userId="cbcdc21a-90c4-4b2f-81f7-da4165205229" providerId="ADAL" clId="{3C032106-1BBB-49DE-A37C-E9F5E3E2F82E}" dt="2025-07-03T19:34:48.848" v="58" actId="47"/>
        <pc:sldMkLst>
          <pc:docMk/>
          <pc:sldMk cId="1204699957" sldId="2410"/>
        </pc:sldMkLst>
      </pc:sldChg>
      <pc:sldChg chg="modSp mod">
        <pc:chgData name="Ansley, Carol (CCI-Atlanta)" userId="cbcdc21a-90c4-4b2f-81f7-da4165205229" providerId="ADAL" clId="{3C032106-1BBB-49DE-A37C-E9F5E3E2F82E}" dt="2025-07-03T19:57:00.455" v="187" actId="20577"/>
        <pc:sldMkLst>
          <pc:docMk/>
          <pc:sldMk cId="943568998" sldId="2430"/>
        </pc:sldMkLst>
        <pc:spChg chg="mod">
          <ac:chgData name="Ansley, Carol (CCI-Atlanta)" userId="cbcdc21a-90c4-4b2f-81f7-da4165205229" providerId="ADAL" clId="{3C032106-1BBB-49DE-A37C-E9F5E3E2F82E}" dt="2025-07-03T19:57:00.455" v="187" actId="20577"/>
          <ac:spMkLst>
            <pc:docMk/>
            <pc:sldMk cId="943568998" sldId="2430"/>
            <ac:spMk id="3" creationId="{9AE4ADD2-A2E6-96EE-8F18-123A66846EF8}"/>
          </ac:spMkLst>
        </pc:spChg>
      </pc:sldChg>
      <pc:sldChg chg="del">
        <pc:chgData name="Ansley, Carol (CCI-Atlanta)" userId="cbcdc21a-90c4-4b2f-81f7-da4165205229" providerId="ADAL" clId="{3C032106-1BBB-49DE-A37C-E9F5E3E2F82E}" dt="2025-07-03T19:34:46.981" v="57" actId="47"/>
        <pc:sldMkLst>
          <pc:docMk/>
          <pc:sldMk cId="1433863596" sldId="2431"/>
        </pc:sldMkLst>
      </pc:sldChg>
      <pc:sldChg chg="del">
        <pc:chgData name="Ansley, Carol (CCI-Atlanta)" userId="cbcdc21a-90c4-4b2f-81f7-da4165205229" providerId="ADAL" clId="{3C032106-1BBB-49DE-A37C-E9F5E3E2F82E}" dt="2025-07-03T19:34:43.445" v="56" actId="47"/>
        <pc:sldMkLst>
          <pc:docMk/>
          <pc:sldMk cId="1791631638" sldId="2432"/>
        </pc:sldMkLst>
      </pc:sldChg>
      <pc:sldChg chg="modSp mod">
        <pc:chgData name="Ansley, Carol (CCI-Atlanta)" userId="cbcdc21a-90c4-4b2f-81f7-da4165205229" providerId="ADAL" clId="{3C032106-1BBB-49DE-A37C-E9F5E3E2F82E}" dt="2025-07-03T20:00:57.082" v="219" actId="20577"/>
        <pc:sldMkLst>
          <pc:docMk/>
          <pc:sldMk cId="363363825" sldId="2433"/>
        </pc:sldMkLst>
        <pc:spChg chg="mod">
          <ac:chgData name="Ansley, Carol (CCI-Atlanta)" userId="cbcdc21a-90c4-4b2f-81f7-da4165205229" providerId="ADAL" clId="{3C032106-1BBB-49DE-A37C-E9F5E3E2F82E}" dt="2025-07-03T19:52:22.630" v="67" actId="20577"/>
          <ac:spMkLst>
            <pc:docMk/>
            <pc:sldMk cId="363363825" sldId="2433"/>
            <ac:spMk id="2" creationId="{4F73E97F-82C2-6B7D-176A-65373D61F274}"/>
          </ac:spMkLst>
        </pc:spChg>
        <pc:spChg chg="mod">
          <ac:chgData name="Ansley, Carol (CCI-Atlanta)" userId="cbcdc21a-90c4-4b2f-81f7-da4165205229" providerId="ADAL" clId="{3C032106-1BBB-49DE-A37C-E9F5E3E2F82E}" dt="2025-07-03T20:00:57.082" v="219" actId="20577"/>
          <ac:spMkLst>
            <pc:docMk/>
            <pc:sldMk cId="363363825" sldId="2433"/>
            <ac:spMk id="3" creationId="{12AFF3AB-81FC-25E5-7B46-E958B685C376}"/>
          </ac:spMkLst>
        </pc:spChg>
      </pc:sldChg>
      <pc:sldMasterChg chg="modSp mod">
        <pc:chgData name="Ansley, Carol (CCI-Atlanta)" userId="cbcdc21a-90c4-4b2f-81f7-da4165205229" providerId="ADAL" clId="{3C032106-1BBB-49DE-A37C-E9F5E3E2F82E}" dt="2025-07-03T19:33:29.952" v="17" actId="20577"/>
        <pc:sldMasterMkLst>
          <pc:docMk/>
          <pc:sldMasterMk cId="0" sldId="2147483648"/>
        </pc:sldMasterMkLst>
        <pc:spChg chg="mod">
          <ac:chgData name="Ansley, Carol (CCI-Atlanta)" userId="cbcdc21a-90c4-4b2f-81f7-da4165205229" providerId="ADAL" clId="{3C032106-1BBB-49DE-A37C-E9F5E3E2F82E}" dt="2025-07-03T19:33:19.129" v="3" actId="20577"/>
          <ac:spMkLst>
            <pc:docMk/>
            <pc:sldMasterMk cId="0" sldId="2147483648"/>
            <ac:spMk id="2" creationId="{00000000-0000-0000-0000-000000000000}"/>
          </ac:spMkLst>
        </pc:spChg>
        <pc:spChg chg="mod">
          <ac:chgData name="Ansley, Carol (CCI-Atlanta)" userId="cbcdc21a-90c4-4b2f-81f7-da4165205229" providerId="ADAL" clId="{3C032106-1BBB-49DE-A37C-E9F5E3E2F82E}" dt="2025-07-03T19:33:29.952" v="1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7/3/2025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4141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July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5/1104r0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July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2025-07-03</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0282D6-FC23-7E81-FAC0-1803DE7A0CF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73E97F-82C2-6B7D-176A-65373D61F274}"/>
              </a:ext>
            </a:extLst>
          </p:cNvPr>
          <p:cNvSpPr>
            <a:spLocks noGrp="1"/>
          </p:cNvSpPr>
          <p:nvPr>
            <p:ph type="title"/>
          </p:nvPr>
        </p:nvSpPr>
        <p:spPr>
          <a:xfrm>
            <a:off x="685800" y="762840"/>
            <a:ext cx="7771680" cy="1065962"/>
          </a:xfrm>
        </p:spPr>
        <p:txBody>
          <a:bodyPr/>
          <a:lstStyle/>
          <a:p>
            <a:r>
              <a:rPr lang="en-US" dirty="0"/>
              <a:t>TGbi Agenda – July 7, 2025</a:t>
            </a:r>
            <a:br>
              <a:rPr lang="en-US" dirty="0"/>
            </a:br>
            <a:endParaRPr lang="en-US" dirty="0"/>
          </a:p>
        </p:txBody>
      </p:sp>
      <p:sp>
        <p:nvSpPr>
          <p:cNvPr id="3" name="Content Placeholder 2">
            <a:extLst>
              <a:ext uri="{FF2B5EF4-FFF2-40B4-BE49-F238E27FC236}">
                <a16:creationId xmlns:a16="http://schemas.microsoft.com/office/drawing/2014/main" id="{12AFF3AB-81FC-25E5-7B46-E958B685C376}"/>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ad hoc/upcoming teleconferences– email to be added to the submission queue</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comment count – Po-Kai</a:t>
            </a:r>
          </a:p>
          <a:p>
            <a:pPr marL="0" lvl="0" indent="0">
              <a:buNone/>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See submission queue, next slide</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514350" lvl="1" indent="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63363825"/>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685801" y="2000251"/>
            <a:ext cx="7770813" cy="3427811"/>
          </a:xfrm>
        </p:spPr>
        <p:txBody>
          <a:bodyPr>
            <a:normAutofit/>
          </a:bodyPr>
          <a:lstStyle/>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Antonio de la Oliva 	25/995r1 </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Jerome Henry		25/1008r2, 25/452</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Po-Kai Huang 		25/532r5, 25/535r3, 25/536r5</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Philip Hawkes 		25/951r1</a:t>
            </a:r>
          </a:p>
          <a:p>
            <a:pPr marL="514350" lvl="1">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Carol Ansley		DCN TBD</a:t>
            </a:r>
          </a:p>
          <a:p>
            <a:pPr marL="385763" lvl="1">
              <a:defRPr sz="1500" spc="-1">
                <a:latin typeface="Arial"/>
                <a:ea typeface="Arial"/>
                <a:cs typeface="Arial"/>
                <a:sym typeface="Arial"/>
              </a:defRPr>
            </a:pPr>
            <a:endParaRPr lang="en-US" sz="1600" b="1" dirty="0"/>
          </a:p>
        </p:txBody>
      </p:sp>
    </p:spTree>
    <p:extLst>
      <p:ext uri="{BB962C8B-B14F-4D97-AF65-F5344CB8AC3E}">
        <p14:creationId xmlns:p14="http://schemas.microsoft.com/office/powerpoint/2010/main" val="943568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August 2025 </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July ad hoc meetings 2025</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21903</TotalTime>
  <Words>1940</Words>
  <Application>Microsoft Office PowerPoint</Application>
  <PresentationFormat>On-screen Show (4:3)</PresentationFormat>
  <Paragraphs>161</Paragraphs>
  <Slides>18</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18</vt:i4>
      </vt:variant>
    </vt:vector>
  </HeadingPairs>
  <TitlesOfParts>
    <vt:vector size="29"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July 7, 2025 </vt:lpstr>
      <vt:lpstr>Working Submission Queue</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307</cp:revision>
  <dcterms:modified xsi:type="dcterms:W3CDTF">2025-07-03T20:01:15Z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