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68" r:id="rId4"/>
    <p:sldId id="302" r:id="rId5"/>
    <p:sldId id="269" r:id="rId6"/>
    <p:sldId id="260" r:id="rId7"/>
    <p:sldId id="261" r:id="rId8"/>
    <p:sldId id="263" r:id="rId9"/>
    <p:sldId id="283" r:id="rId10"/>
    <p:sldId id="284" r:id="rId11"/>
    <p:sldId id="262" r:id="rId12"/>
    <p:sldId id="287" r:id="rId13"/>
    <p:sldId id="288" r:id="rId14"/>
    <p:sldId id="289" r:id="rId15"/>
    <p:sldId id="295" r:id="rId16"/>
    <p:sldId id="304"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66" d="100"/>
          <a:sy n="66" d="100"/>
        </p:scale>
        <p:origin x="198"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4" d="100"/>
          <a:sy n="64" d="100"/>
        </p:scale>
        <p:origin x="2232" y="5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25/06/23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20644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802.11-25/1070r0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June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5/11-25-0923-01-0arc-proposed-changes-to-802-11-definitions-based-on-802-2024.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5/11-25-0150-04-0arc-initial-thoughts-on-arc-misc-802-topics.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5/11-25-0150-04-0arc-initial-thoughts-on-arc-misc-802-topics.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dcn/24/1-24-0034-00-Mntg-proposal-to-revise-bit-ordering-material-in-p802revc-d2-0.docx" TargetMode="External"/><Relationship Id="rId5" Type="http://schemas.openxmlformats.org/officeDocument/2006/relationships/hyperlink" Target="https://mentor.ieee.org/802.11/dcn/25/11-25-0161-00-0arc-protocol-identifier-encoding-of-ethertype.pptx" TargetMode="External"/><Relationship Id="rId4" Type="http://schemas.openxmlformats.org/officeDocument/2006/relationships/hyperlink" Target="https://mentor.ieee.org/802.11/dcn/25/11-25-0923-01-0arc-proposed-changes-to-802-11-definitions-based-on-802-2024.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ARC-SC-agenda-June-30-2025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2025-06-23	</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2"/>
            <a:ext cx="10361084" cy="7794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Agenda </a:t>
            </a:r>
            <a:br>
              <a:rPr lang="en-US" altLang="en-US" dirty="0"/>
            </a:br>
            <a:r>
              <a:rPr lang="en-US" altLang="en-US" dirty="0"/>
              <a:t>30 June 2025</a:t>
            </a:r>
            <a:endParaRPr lang="en-GB" sz="2800" b="0" i="1" dirty="0"/>
          </a:p>
        </p:txBody>
      </p:sp>
      <p:sp>
        <p:nvSpPr>
          <p:cNvPr id="4098" name="Rectangle 2"/>
          <p:cNvSpPr>
            <a:spLocks noGrp="1" noChangeArrowheads="1"/>
          </p:cNvSpPr>
          <p:nvPr>
            <p:ph idx="1"/>
          </p:nvPr>
        </p:nvSpPr>
        <p:spPr>
          <a:xfrm>
            <a:off x="915458" y="1828800"/>
            <a:ext cx="10361084" cy="46466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t>IEEE Std 802-2024 impacts on 802.11:</a:t>
            </a:r>
          </a:p>
          <a:p>
            <a:pPr marL="800100" lvl="1" indent="-342900">
              <a:spcBef>
                <a:spcPts val="0"/>
              </a:spcBef>
              <a:spcAft>
                <a:spcPts val="0"/>
              </a:spcAft>
              <a:buFont typeface="Arial" panose="020B0604020202020204" pitchFamily="34" charset="0"/>
              <a:buChar char="•"/>
              <a:defRPr/>
            </a:pPr>
            <a:r>
              <a:rPr lang="en-US" sz="2400" dirty="0"/>
              <a:t>IEEE Std 802 alignment on definitions/terminology usage (</a:t>
            </a:r>
            <a:r>
              <a:rPr lang="en-US" sz="2400" dirty="0">
                <a:ea typeface="ＭＳ Ｐゴシック" pitchFamily="2"/>
                <a:hlinkClick r:id="rId3"/>
              </a:rPr>
              <a:t>11-25/0923r1</a:t>
            </a:r>
            <a:r>
              <a:rPr lang="en-US" sz="2400" dirty="0"/>
              <a:t>)</a:t>
            </a:r>
          </a:p>
          <a:p>
            <a:pPr marL="800100" lvl="1" indent="-342900">
              <a:spcBef>
                <a:spcPts val="0"/>
              </a:spcBef>
              <a:spcAft>
                <a:spcPts val="0"/>
              </a:spcAft>
              <a:buFont typeface="Arial" panose="020B0604020202020204" pitchFamily="34" charset="0"/>
              <a:buChar char="•"/>
              <a:defRPr/>
            </a:pPr>
            <a:r>
              <a:rPr lang="en-US" sz="2400" b="0" kern="0" dirty="0"/>
              <a:t>Continue review of </a:t>
            </a:r>
            <a:r>
              <a:rPr lang="en-US" sz="2400" b="0" dirty="0">
                <a:ea typeface="ＭＳ Ｐゴシック" pitchFamily="2"/>
                <a:hlinkClick r:id="rId4"/>
              </a:rPr>
              <a:t>11-25/0150r4</a:t>
            </a:r>
            <a:r>
              <a:rPr lang="en-US" sz="2400" b="0" dirty="0">
                <a:ea typeface="ＭＳ Ｐゴシック" pitchFamily="2"/>
              </a:rPr>
              <a:t> also?</a:t>
            </a:r>
            <a:endParaRPr lang="en-US" sz="2400" dirty="0"/>
          </a:p>
          <a:p>
            <a:pPr marL="800100" lvl="1" indent="-342900">
              <a:spcBef>
                <a:spcPts val="0"/>
              </a:spcBef>
              <a:spcAft>
                <a:spcPts val="0"/>
              </a:spcAft>
              <a:buFont typeface="Arial" panose="020B0604020202020204" pitchFamily="34" charset="0"/>
              <a:buChar char="•"/>
              <a:defRPr/>
            </a:pPr>
            <a:r>
              <a:rPr lang="en-US" sz="2400" dirty="0"/>
              <a:t>Next slide has more details to be reviewed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IEEE Std 802-2024 – ARC work</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0" indent="0">
              <a:spcBef>
                <a:spcPts val="300"/>
              </a:spcBef>
            </a:pPr>
            <a:r>
              <a:rPr lang="en-US" sz="2000" dirty="0">
                <a:ea typeface="ＭＳ Ｐゴシック" pitchFamily="2"/>
              </a:rPr>
              <a:t>802.11 relevant topics, to continue alignment with IEEE Std 802: </a:t>
            </a:r>
            <a:r>
              <a:rPr lang="en-US" sz="2000" dirty="0">
                <a:ea typeface="ＭＳ Ｐゴシック" pitchFamily="2"/>
                <a:hlinkClick r:id="rId3"/>
              </a:rPr>
              <a:t>11-25/0150r4</a:t>
            </a:r>
            <a:r>
              <a:rPr lang="en-US" sz="2000" dirty="0">
                <a:ea typeface="ＭＳ Ｐゴシック" pitchFamily="2"/>
              </a:rPr>
              <a:t>, </a:t>
            </a:r>
            <a:r>
              <a:rPr lang="en-US" sz="2000" dirty="0">
                <a:ea typeface="ＭＳ Ｐゴシック" pitchFamily="2"/>
                <a:hlinkClick r:id="rId4"/>
              </a:rPr>
              <a:t>11-25/0923r1</a:t>
            </a:r>
            <a:r>
              <a:rPr lang="en-US" sz="2000" dirty="0">
                <a:ea typeface="ＭＳ Ｐゴシック" pitchFamily="2"/>
              </a:rPr>
              <a:t> </a:t>
            </a:r>
          </a:p>
          <a:p>
            <a:pPr marL="342900" lvl="3" indent="-342900">
              <a:spcBef>
                <a:spcPts val="300"/>
              </a:spcBef>
              <a:buFont typeface="Arial" panose="020B0604020202020204" pitchFamily="34" charset="0"/>
              <a:buChar char="•"/>
              <a:defRPr/>
            </a:pPr>
            <a:r>
              <a:rPr lang="en-US" sz="1800" kern="0" dirty="0"/>
              <a:t>EPD and LPD terms are going away – we need to update 802.11 to align</a:t>
            </a:r>
          </a:p>
          <a:p>
            <a:pPr marL="800100" lvl="4"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Reminder of </a:t>
            </a:r>
            <a:r>
              <a:rPr lang="en-US" sz="1800" dirty="0">
                <a:latin typeface="Times New Roman" panose="02020603050405020304" pitchFamily="18" charset="0"/>
                <a:cs typeface="+mn-cs"/>
                <a:hlinkClick r:id="rId5"/>
              </a:rPr>
              <a:t>11-25/0161r0</a:t>
            </a:r>
            <a:r>
              <a:rPr lang="en-US" sz="1800" dirty="0">
                <a:latin typeface="Times New Roman" panose="02020603050405020304" pitchFamily="18" charset="0"/>
                <a:cs typeface="+mn-cs"/>
              </a:rPr>
              <a:t> as follow-up to discussion on 11-25/0150</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MAC address ordering discussion, and 802.11 assumptions</a:t>
            </a:r>
          </a:p>
          <a:p>
            <a:pPr marL="800100" lvl="4" indent="-342900">
              <a:spcBef>
                <a:spcPts val="300"/>
              </a:spcBef>
              <a:buFont typeface="Arial" panose="020B0604020202020204" pitchFamily="34" charset="0"/>
              <a:buChar char="•"/>
              <a:defRPr/>
            </a:pPr>
            <a:r>
              <a:rPr lang="en-US" sz="1400" i="0" u="sng" dirty="0">
                <a:solidFill>
                  <a:srgbClr val="64B4FA"/>
                </a:solidFill>
                <a:effectLst/>
                <a:latin typeface="Segoe UI" panose="020B0502040204020203" pitchFamily="34" charset="0"/>
                <a:hlinkClick r:id="rId6"/>
              </a:rPr>
              <a:t>https://mentor.ieee.org/802.1/dcn/24/1-24-0034-00-Mntg-proposal-to-revise-bit-ordering-material-in-p802revc-d2-0.docx</a:t>
            </a:r>
            <a:endParaRPr lang="en-US" sz="1200" dirty="0">
              <a:latin typeface="Times New Roman" panose="02020603050405020304" pitchFamily="18" charset="0"/>
              <a:cs typeface="+mn-cs"/>
            </a:endParaRP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802.1AC mapping from ISS to 802.11 MAC SAP interface</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Consider any changes to remove 802.2/LLC terms?</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802.11’s “Portal”, and mapping to/usage of IEEE Std 802 terminology</a:t>
            </a:r>
          </a:p>
          <a:p>
            <a:pPr>
              <a:spcBef>
                <a:spcPts val="300"/>
              </a:spcBef>
              <a:buFont typeface="Arial" panose="020B0604020202020204" pitchFamily="34" charset="0"/>
              <a:buChar char="•"/>
            </a:pPr>
            <a:r>
              <a:rPr lang="en-US" sz="1800" b="0" dirty="0">
                <a:latin typeface="Times New Roman" panose="02020603050405020304" pitchFamily="18" charset="0"/>
              </a:rPr>
              <a:t>Access Domains: “802 Access Domains”?</a:t>
            </a:r>
          </a:p>
          <a:p>
            <a:pPr lvl="1">
              <a:spcBef>
                <a:spcPts val="300"/>
              </a:spcBef>
              <a:buFont typeface="Arial" panose="020B0604020202020204" pitchFamily="34" charset="0"/>
              <a:buChar char="•"/>
            </a:pPr>
            <a:r>
              <a:rPr lang="en-US" sz="1600" dirty="0">
                <a:latin typeface="Times New Roman" panose="02020603050405020304" pitchFamily="18" charset="0"/>
              </a:rPr>
              <a:t>Interconnection of Access Domains?</a:t>
            </a:r>
          </a:p>
          <a:p>
            <a:pPr lvl="1">
              <a:spcBef>
                <a:spcPts val="300"/>
              </a:spcBef>
              <a:buFont typeface="Arial" panose="020B0604020202020204" pitchFamily="34" charset="0"/>
              <a:buChar char="•"/>
            </a:pPr>
            <a:r>
              <a:rPr lang="en-US" sz="1600" dirty="0">
                <a:latin typeface="Times New Roman" panose="02020603050405020304" pitchFamily="18" charset="0"/>
              </a:rPr>
              <a:t>In 802.11, Access Domain is BSS.  Is that still the view, for 802.11be/MLD?</a:t>
            </a:r>
          </a:p>
          <a:p>
            <a:pPr lvl="1">
              <a:spcBef>
                <a:spcPts val="300"/>
              </a:spcBef>
              <a:buFont typeface="Arial" panose="020B0604020202020204" pitchFamily="34" charset="0"/>
              <a:buChar char="•"/>
            </a:pPr>
            <a:r>
              <a:rPr lang="en-US" sz="1600" dirty="0">
                <a:latin typeface="Times New Roman" panose="02020603050405020304" pitchFamily="18" charset="0"/>
              </a:rPr>
              <a:t>Other 802s?  802.3 Multi-carrier fiber – 1 Access Domain, or many?  We think it’s 1.  But, there are multiple transmitters, in parallel.</a:t>
            </a:r>
          </a:p>
          <a:p>
            <a:pPr>
              <a:spcBef>
                <a:spcPts val="300"/>
              </a:spcBef>
              <a:buFont typeface="Arial" panose="020B0604020202020204" pitchFamily="34" charset="0"/>
              <a:buChar char="•"/>
            </a:pPr>
            <a:r>
              <a:rPr lang="en-US" sz="1800" b="0" dirty="0">
                <a:latin typeface="Times New Roman" panose="02020603050405020304" pitchFamily="18" charset="0"/>
              </a:rPr>
              <a:t>What if we make the DS a bridge (small ‘b’)?</a:t>
            </a:r>
          </a:p>
          <a:p>
            <a:pPr>
              <a:spcBef>
                <a:spcPts val="300"/>
              </a:spcBef>
              <a:buFont typeface="Arial" panose="020B0604020202020204" pitchFamily="34" charset="0"/>
              <a:buChar char="•"/>
            </a:pPr>
            <a:r>
              <a:rPr lang="en-US" sz="1800" b="0" dirty="0">
                <a:latin typeface="Times New Roman" panose="02020603050405020304" pitchFamily="18" charset="0"/>
              </a:rPr>
              <a:t>Consider adding something about VLANs (just informational?) into 802.11?  Relationship (if we talk about it) to security domains (e.g. Authenticator relationship)?  VLAN-aware STAs?  What about GLK/non-GLK STAs?  (</a:t>
            </a:r>
            <a:r>
              <a:rPr lang="en-US" sz="1800" b="0" dirty="0" err="1">
                <a:latin typeface="Times New Roman" panose="02020603050405020304" pitchFamily="18" charset="0"/>
              </a:rPr>
              <a:t>cf</a:t>
            </a:r>
            <a:r>
              <a:rPr lang="en-US" sz="1800" b="0" dirty="0">
                <a:latin typeface="Times New Roman" panose="02020603050405020304" pitchFamily="18" charset="0"/>
              </a:rPr>
              <a:t> 11-08/0114r0)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30 June 2025,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30 June 2025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59516</TotalTime>
  <Words>1809</Words>
  <Application>Microsoft Office PowerPoint</Application>
  <PresentationFormat>Widescreen</PresentationFormat>
  <Paragraphs>165</Paragraphs>
  <Slides>16</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5" baseType="lpstr">
      <vt:lpstr>ＭＳ Ｐゴシック</vt:lpstr>
      <vt:lpstr>Arial</vt:lpstr>
      <vt:lpstr>Calibri</vt:lpstr>
      <vt:lpstr>Helvetica</vt:lpstr>
      <vt:lpstr>Monotype Sorts</vt:lpstr>
      <vt:lpstr>Segoe UI</vt:lpstr>
      <vt:lpstr>Times New Roman</vt:lpstr>
      <vt:lpstr>Office Theme</vt:lpstr>
      <vt:lpstr>Document</vt:lpstr>
      <vt:lpstr>ARC-SC-agenda-June-30-2025</vt:lpstr>
      <vt:lpstr>Abstract</vt:lpstr>
      <vt:lpstr>IEEE 802.11   Architecture Standing Committee</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(Architecture) Agenda  30 June 2025</vt:lpstr>
      <vt:lpstr>IEEE Std 802-2024 – ARC work</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244</cp:revision>
  <cp:lastPrinted>1601-01-01T00:00:00Z</cp:lastPrinted>
  <dcterms:created xsi:type="dcterms:W3CDTF">2021-01-26T19:12:38Z</dcterms:created>
  <dcterms:modified xsi:type="dcterms:W3CDTF">2025-06-24T00:26:15Z</dcterms:modified>
</cp:coreProperties>
</file>