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8" r:id="rId4"/>
    <p:sldId id="302" r:id="rId5"/>
    <p:sldId id="269" r:id="rId6"/>
    <p:sldId id="260" r:id="rId7"/>
    <p:sldId id="261" r:id="rId8"/>
    <p:sldId id="263" r:id="rId9"/>
    <p:sldId id="283" r:id="rId10"/>
    <p:sldId id="284" r:id="rId11"/>
    <p:sldId id="262" r:id="rId12"/>
    <p:sldId id="287" r:id="rId13"/>
    <p:sldId id="288" r:id="rId14"/>
    <p:sldId id="289" r:id="rId15"/>
    <p:sldId id="295" r:id="rId16"/>
    <p:sldId id="30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66" d="100"/>
          <a:sy n="66" d="100"/>
        </p:scale>
        <p:origin x="198"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25/06/23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644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802.11-25/1070r0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June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5/11-25-0923-01-0arc-proposed-changes-to-802-11-definitions-based-on-802-2024.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5/11-25-0150-04-0arc-initial-thoughts-on-arc-misc-802-topic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dcn/24/1-24-0034-00-Mntg-proposal-to-revise-bit-ordering-material-in-p802revc-d2-0.docx" TargetMode="External"/><Relationship Id="rId5" Type="http://schemas.openxmlformats.org/officeDocument/2006/relationships/hyperlink" Target="https://mentor.ieee.org/802.11/dcn/25/11-25-0161-00-0arc-protocol-identifier-encoding-of-ethertype.pptx" TargetMode="External"/><Relationship Id="rId4" Type="http://schemas.openxmlformats.org/officeDocument/2006/relationships/hyperlink" Target="https://mentor.ieee.org/802.11/dcn/25/11-25-0923-01-0arc-proposed-changes-to-802-11-definitions-based-on-802-202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ARC-SC-agenda-June-30-2025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2025-06-23	</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dirty="0"/>
              <a:t>30 June 2025</a:t>
            </a:r>
            <a:endParaRPr lang="en-GB" sz="2800" b="0" i="1" dirty="0"/>
          </a:p>
        </p:txBody>
      </p:sp>
      <p:sp>
        <p:nvSpPr>
          <p:cNvPr id="4098" name="Rectangle 2"/>
          <p:cNvSpPr>
            <a:spLocks noGrp="1" noChangeArrowheads="1"/>
          </p:cNvSpPr>
          <p:nvPr>
            <p:ph idx="1"/>
          </p:nvPr>
        </p:nvSpPr>
        <p:spPr>
          <a:xfrm>
            <a:off x="915458" y="1828800"/>
            <a:ext cx="10361084" cy="46466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IEEE Std 802-2024 impacts on 802.11:</a:t>
            </a:r>
          </a:p>
          <a:p>
            <a:pPr marL="800100" lvl="1" indent="-342900">
              <a:spcBef>
                <a:spcPts val="0"/>
              </a:spcBef>
              <a:spcAft>
                <a:spcPts val="0"/>
              </a:spcAft>
              <a:buFont typeface="Arial" panose="020B0604020202020204" pitchFamily="34" charset="0"/>
              <a:buChar char="•"/>
              <a:defRPr/>
            </a:pPr>
            <a:r>
              <a:rPr lang="en-US" sz="2400" dirty="0"/>
              <a:t>IEEE Std 802 alignment on definitions/terminology usage (</a:t>
            </a:r>
            <a:r>
              <a:rPr lang="en-US" sz="2400" dirty="0">
                <a:ea typeface="ＭＳ Ｐゴシック" pitchFamily="2"/>
                <a:hlinkClick r:id="rId3"/>
              </a:rPr>
              <a:t>11-25/0923r1</a:t>
            </a:r>
            <a:r>
              <a:rPr lang="en-US" sz="2400" dirty="0"/>
              <a:t>)</a:t>
            </a:r>
          </a:p>
          <a:p>
            <a:pPr marL="800100" lvl="1" indent="-342900">
              <a:spcBef>
                <a:spcPts val="0"/>
              </a:spcBef>
              <a:spcAft>
                <a:spcPts val="0"/>
              </a:spcAft>
              <a:buFont typeface="Arial" panose="020B0604020202020204" pitchFamily="34" charset="0"/>
              <a:buChar char="•"/>
              <a:defRPr/>
            </a:pPr>
            <a:r>
              <a:rPr lang="en-US" sz="2400" b="0" kern="0" dirty="0"/>
              <a:t>Continue review of </a:t>
            </a:r>
            <a:r>
              <a:rPr lang="en-US" sz="2400" b="0" dirty="0">
                <a:ea typeface="ＭＳ Ｐゴシック" pitchFamily="2"/>
                <a:hlinkClick r:id="rId4"/>
              </a:rPr>
              <a:t>11-25/0150r4</a:t>
            </a:r>
            <a:r>
              <a:rPr lang="en-US" sz="2400" b="0" dirty="0">
                <a:ea typeface="ＭＳ Ｐゴシック" pitchFamily="2"/>
              </a:rPr>
              <a:t> also?</a:t>
            </a:r>
            <a:endParaRPr lang="en-US" sz="2400" dirty="0"/>
          </a:p>
          <a:p>
            <a:pPr marL="800100" lvl="1" indent="-342900">
              <a:spcBef>
                <a:spcPts val="0"/>
              </a:spcBef>
              <a:spcAft>
                <a:spcPts val="0"/>
              </a:spcAft>
              <a:buFont typeface="Arial" panose="020B0604020202020204" pitchFamily="34" charset="0"/>
              <a:buChar char="•"/>
              <a:defRPr/>
            </a:pPr>
            <a:r>
              <a:rPr lang="en-US" sz="2400" dirty="0"/>
              <a:t>Next slide has more details to be reviewed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802-2024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r>
              <a:rPr lang="en-US" sz="2000" dirty="0">
                <a:ea typeface="ＭＳ Ｐゴシック" pitchFamily="2"/>
                <a:hlinkClick r:id="rId4"/>
              </a:rPr>
              <a:t>11-25/0923r1</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5"/>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6"/>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30 June 2025,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30 June 2025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59516</TotalTime>
  <Words>1809</Words>
  <Application>Microsoft Office PowerPoint</Application>
  <PresentationFormat>Widescreen</PresentationFormat>
  <Paragraphs>165</Paragraphs>
  <Slides>16</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ＭＳ Ｐゴシック</vt:lpstr>
      <vt:lpstr>Arial</vt:lpstr>
      <vt:lpstr>Calibri</vt:lpstr>
      <vt:lpstr>Helvetica</vt:lpstr>
      <vt:lpstr>Monotype Sorts</vt:lpstr>
      <vt:lpstr>Segoe UI</vt:lpstr>
      <vt:lpstr>Times New Roman</vt:lpstr>
      <vt:lpstr>Office Theme</vt:lpstr>
      <vt:lpstr>Document</vt:lpstr>
      <vt:lpstr>ARC-SC-agenda-June-30-2025</vt:lpstr>
      <vt:lpstr>Abstract</vt:lpstr>
      <vt:lpstr>IEEE 802.11   Architecture Standing Committee</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30 June 2025</vt:lpstr>
      <vt:lpstr>IEEE Std 802-2024 – ARC work</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244</cp:revision>
  <cp:lastPrinted>1601-01-01T00:00:00Z</cp:lastPrinted>
  <dcterms:created xsi:type="dcterms:W3CDTF">2021-01-26T19:12:38Z</dcterms:created>
  <dcterms:modified xsi:type="dcterms:W3CDTF">2025-06-24T00:26:15Z</dcterms:modified>
</cp:coreProperties>
</file>