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83" r:id="rId7"/>
    <p:sldId id="2380" r:id="rId8"/>
    <p:sldId id="863" r:id="rId9"/>
    <p:sldId id="848" r:id="rId10"/>
    <p:sldId id="260" r:id="rId11"/>
    <p:sldId id="261" r:id="rId12"/>
    <p:sldId id="262" r:id="rId13"/>
    <p:sldId id="263" r:id="rId14"/>
    <p:sldId id="283" r:id="rId15"/>
    <p:sldId id="284" r:id="rId16"/>
    <p:sldId id="287" r:id="rId17"/>
    <p:sldId id="288" r:id="rId18"/>
    <p:sldId id="289" r:id="rId19"/>
    <p:sldId id="266" r:id="rId20"/>
    <p:sldId id="267"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0" autoAdjust="0"/>
    <p:restoredTop sz="95986" autoAdjust="0"/>
  </p:normalViewPr>
  <p:slideViewPr>
    <p:cSldViewPr>
      <p:cViewPr varScale="1">
        <p:scale>
          <a:sx n="118" d="100"/>
          <a:sy n="118" d="100"/>
        </p:scale>
        <p:origin x="648" y="20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802.11-25/1069r2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5/11-25-0999-00-000m-minutes-for-revmf-2025-may-interim-warsaw.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July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2025-07-28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July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https://cvent.me/xAYo82</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copyright, participation policy reminder – See slides 10-20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129796" y="1153886"/>
            <a:ext cx="9601200" cy="5779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July 28,  </a:t>
            </a:r>
            <a:r>
              <a:rPr lang="en-CA" altLang="en-US" dirty="0"/>
              <a:t>5</a:t>
            </a:r>
            <a:r>
              <a:rPr lang="en-US" altLang="en-US" dirty="0"/>
              <a:t>pm CET</a:t>
            </a:r>
          </a:p>
          <a:p>
            <a:pPr lvl="1"/>
            <a:r>
              <a:rPr lang="en-US" altLang="en-US" sz="1800" dirty="0"/>
              <a:t>Chair’s Welcome, Policy &amp; patent reminder</a:t>
            </a:r>
          </a:p>
          <a:p>
            <a:pPr lvl="1"/>
            <a:r>
              <a:rPr lang="en-US" altLang="en-US" sz="1800" dirty="0"/>
              <a:t>Approve agenda</a:t>
            </a:r>
          </a:p>
          <a:p>
            <a:pPr lvl="1"/>
            <a:r>
              <a:rPr lang="en-GB" sz="1800" dirty="0"/>
              <a:t>Motions </a:t>
            </a:r>
          </a:p>
          <a:p>
            <a:pPr lvl="2"/>
            <a:r>
              <a:rPr lang="en-GB" sz="1800" dirty="0"/>
              <a:t> Minutes (slide 8)</a:t>
            </a:r>
          </a:p>
          <a:p>
            <a:pPr lvl="1"/>
            <a:r>
              <a:rPr lang="en-GB" sz="1800" dirty="0"/>
              <a:t>Contributions (15 min each)</a:t>
            </a:r>
          </a:p>
          <a:p>
            <a:pPr lvl="2"/>
            <a:r>
              <a:rPr lang="en-US" altLang="en-US" sz="1800" dirty="0"/>
              <a:t>P2P TWT Harmonization – 11-25/255 - Hart (Cisco)</a:t>
            </a:r>
          </a:p>
          <a:p>
            <a:pPr lvl="2"/>
            <a:r>
              <a:rPr lang="en-US" altLang="en-US" sz="1800" dirty="0"/>
              <a:t>Puncturing low power APs – 11-25/288 – Hart (Cisco)</a:t>
            </a:r>
          </a:p>
          <a:p>
            <a:pPr lvl="2"/>
            <a:r>
              <a:rPr lang="en-US" altLang="en-US" sz="1800" dirty="0"/>
              <a:t>Reduced ANQP latency – 11-25/270 – </a:t>
            </a:r>
            <a:r>
              <a:rPr lang="en-US" altLang="en-US" sz="1800" dirty="0" err="1"/>
              <a:t>Neisheboori</a:t>
            </a:r>
            <a:r>
              <a:rPr lang="en-US" altLang="en-US" sz="1800" dirty="0"/>
              <a:t> (GM)</a:t>
            </a:r>
          </a:p>
          <a:p>
            <a:pPr lvl="2"/>
            <a:r>
              <a:rPr lang="en-US" altLang="en-US" sz="1800" dirty="0"/>
              <a:t>Missing subfield description – 11-25/1044 – Yang (China Mobile)</a:t>
            </a:r>
          </a:p>
          <a:p>
            <a:pPr lvl="2"/>
            <a:r>
              <a:rPr lang="en-US" altLang="en-US" sz="1800" dirty="0"/>
              <a:t>CFP for Ranging/Sensing – 11-25/1156 – </a:t>
            </a:r>
            <a:r>
              <a:rPr lang="en-US" altLang="en-US" sz="1800" dirty="0" err="1"/>
              <a:t>Asterjadhi</a:t>
            </a:r>
            <a:r>
              <a:rPr lang="en-US" altLang="en-US" sz="1800" dirty="0"/>
              <a:t> (Qualcomm)</a:t>
            </a:r>
          </a:p>
          <a:p>
            <a:pPr lvl="2"/>
            <a:r>
              <a:rPr lang="en-US" altLang="en-US" sz="1800" dirty="0"/>
              <a:t>Neighbor and Beacon Report for S1G – 11-25/1277 – Halasz (Morse Micro)</a:t>
            </a:r>
          </a:p>
          <a:p>
            <a:pPr lvl="2"/>
            <a:r>
              <a:rPr lang="en-US" altLang="en-US" sz="1800" dirty="0"/>
              <a:t>DSSS Power Ramp – 11-25/1325 – Kim (Qualcomm)</a:t>
            </a:r>
          </a:p>
          <a:p>
            <a:pPr lvl="1"/>
            <a:r>
              <a:rPr lang="en-CA" altLang="en-US" sz="1800" dirty="0"/>
              <a:t>Timeline</a:t>
            </a:r>
          </a:p>
          <a:p>
            <a:pPr lvl="1"/>
            <a:r>
              <a:rPr lang="en-CA" altLang="en-US" sz="1800" dirty="0"/>
              <a:t>Plan for September, </a:t>
            </a:r>
            <a:r>
              <a:rPr lang="en-CA" altLang="en-US" sz="1800" dirty="0" err="1"/>
              <a:t>Adhoc</a:t>
            </a:r>
            <a:endParaRPr lang="en-CA" altLang="en-US" sz="1800" dirty="0"/>
          </a:p>
          <a:p>
            <a:pPr lvl="1"/>
            <a:r>
              <a:rPr lang="en-CA" altLang="en-US" sz="1800" dirty="0"/>
              <a:t>Adjourn</a:t>
            </a:r>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p>
          <a:p>
            <a:pPr>
              <a:lnSpc>
                <a:spcPct val="80000"/>
              </a:lnSpc>
            </a:pPr>
            <a:r>
              <a:rPr lang="en-US" altLang="en-US" sz="2800" dirty="0"/>
              <a:t>May session:</a:t>
            </a:r>
          </a:p>
          <a:p>
            <a:pPr marL="457200" lvl="1" indent="0">
              <a:lnSpc>
                <a:spcPct val="80000"/>
              </a:lnSpc>
              <a:buNone/>
            </a:pPr>
            <a:r>
              <a:rPr lang="en-CA" sz="2800" dirty="0">
                <a:hlinkClick r:id="rId2"/>
              </a:rPr>
              <a:t>https://mentor.ieee.org/802.11/dcn/25/11-25-0999-00-000m-minutes-for-revmf-2025-may-interim-warsaw.docx</a:t>
            </a:r>
            <a:r>
              <a:rPr lang="en-CA" sz="2800" dirty="0"/>
              <a:t> </a:t>
            </a:r>
          </a:p>
          <a:p>
            <a:pPr marL="0" indent="0">
              <a:lnSpc>
                <a:spcPct val="80000"/>
              </a:lnSpc>
              <a:buNone/>
            </a:pPr>
            <a:endParaRPr lang="en-CA" dirty="0"/>
          </a:p>
          <a:p>
            <a:pPr marL="0" indent="0">
              <a:lnSpc>
                <a:spcPct val="80000"/>
              </a:lnSpc>
              <a:buNone/>
            </a:pPr>
            <a:endParaRPr lang="en-CA" dirty="0"/>
          </a:p>
          <a:p>
            <a:pPr marL="0" indent="0">
              <a:lnSpc>
                <a:spcPct val="80000"/>
              </a:lnSpc>
              <a:buNone/>
            </a:pPr>
            <a:endParaRPr lang="en-CA" dirty="0"/>
          </a:p>
          <a:p>
            <a:pPr marL="0" indent="0">
              <a:lnSpc>
                <a:spcPct val="80000"/>
              </a:lnSpc>
              <a:buNone/>
            </a:pPr>
            <a:r>
              <a:rPr lang="en-CA" dirty="0"/>
              <a:t>Moved: Jon Rosdahl</a:t>
            </a:r>
          </a:p>
          <a:p>
            <a:pPr marL="0" indent="0">
              <a:buNone/>
            </a:pPr>
            <a:r>
              <a:rPr lang="en-CA" dirty="0"/>
              <a:t>Seconded: Dave Halasz</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TGmf</a:t>
            </a:r>
            <a:r>
              <a:rPr lang="en-GB" dirty="0">
                <a:latin typeface="Times New Roman" panose="02020603050405020304" pitchFamily="18" charset="0"/>
                <a:ea typeface="Times New Roman" panose="02020603050405020304" pitchFamily="18" charset="0"/>
              </a:rPr>
              <a:t> to hold an ad-hoc meeting on Sept 30, Oct 1-2, 2025 with the preferred venue being Cambridge UK, for the purpose of Letter Ballot comment resolution.</a:t>
            </a:r>
            <a:endParaRPr lang="en-CA"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r>
              <a:rPr lang="en-US" dirty="0">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 Mark Rison</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Unanimous. </a:t>
            </a:r>
            <a:r>
              <a:rPr lang="en-US">
                <a:latin typeface="Times New Roman" panose="02020603050405020304" pitchFamily="18" charset="0"/>
                <a:ea typeface="Times New Roman" panose="02020603050405020304" pitchFamily="18" charset="0"/>
              </a:rPr>
              <a:t>Approved.</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Adhoc</a:t>
            </a:r>
            <a:r>
              <a:rPr lang="en-CA" dirty="0"/>
              <a:t>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FF0000"/>
                </a:solidFill>
              </a:rPr>
              <a:t>Mar - </a:t>
            </a:r>
            <a:r>
              <a:rPr lang="en-US" altLang="en-US" sz="1800" strike="sngStrike" dirty="0">
                <a:solidFill>
                  <a:srgbClr val="FF0000"/>
                </a:solidFill>
              </a:rPr>
              <a:t>May</a:t>
            </a:r>
            <a:r>
              <a:rPr lang="en-US" altLang="en-US" sz="1800" dirty="0">
                <a:solidFill>
                  <a:srgbClr val="FF0000"/>
                </a:solidFill>
              </a:rPr>
              <a:t>  July 2025 – Publication of 802.11-2024 and roll-in of </a:t>
            </a:r>
            <a:r>
              <a:rPr lang="en-US" altLang="en-US" sz="1800" dirty="0" err="1">
                <a:solidFill>
                  <a:srgbClr val="FF0000"/>
                </a:solidFill>
              </a:rPr>
              <a:t>TGbh</a:t>
            </a:r>
            <a:r>
              <a:rPr lang="en-US" altLang="en-US" sz="1800" dirty="0">
                <a:solidFill>
                  <a:srgbClr val="FF0000"/>
                </a:solidFill>
              </a:rPr>
              <a:t> and </a:t>
            </a:r>
            <a:r>
              <a:rPr lang="en-US" altLang="en-US" sz="1800" dirty="0" err="1">
                <a:solidFill>
                  <a:srgbClr val="FF0000"/>
                </a:solidFill>
              </a:rPr>
              <a:t>TGbe</a:t>
            </a:r>
            <a:endParaRPr lang="en-US" altLang="en-US" sz="1800" dirty="0">
              <a:solidFill>
                <a:srgbClr val="FF0000"/>
              </a:solidFill>
            </a:endParaRPr>
          </a:p>
          <a:p>
            <a:pPr>
              <a:lnSpc>
                <a:spcPct val="80000"/>
              </a:lnSpc>
            </a:pPr>
            <a:r>
              <a:rPr lang="en-US" altLang="en-US" sz="1800" strike="sngStrike" dirty="0">
                <a:solidFill>
                  <a:srgbClr val="FF0000"/>
                </a:solidFill>
              </a:rPr>
              <a:t>May 2025 </a:t>
            </a:r>
            <a:r>
              <a:rPr lang="en-US" altLang="en-US" sz="1800" dirty="0">
                <a:solidFill>
                  <a:srgbClr val="FF0000"/>
                </a:solidFill>
              </a:rPr>
              <a:t> August 2025–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Sept 30, Oct 1, 2</a:t>
            </a:r>
            <a:endParaRPr lang="en-US" altLang="en-US" sz="16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117355</TotalTime>
  <Words>2318</Words>
  <Application>Microsoft Macintosh PowerPoint</Application>
  <PresentationFormat>Widescreen</PresentationFormat>
  <Paragraphs>233</Paragraphs>
  <Slides>20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REVmf Agenda</vt:lpstr>
      <vt:lpstr>REVmf minutes approval</vt:lpstr>
      <vt:lpstr>Adhoc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11-25/1069</dc:title>
  <dc:subject>REVmf July 2025 Meeting Agenda</dc:subject>
  <dc:creator>montemurro.michael@gmail.com</dc:creator>
  <cp:keywords>July 2025</cp:keywords>
  <dc:description/>
  <cp:lastModifiedBy>Mike Montemurro</cp:lastModifiedBy>
  <cp:revision>4633</cp:revision>
  <cp:lastPrinted>2014-11-04T15:04:57Z</cp:lastPrinted>
  <dcterms:created xsi:type="dcterms:W3CDTF">2007-04-17T18:10:23Z</dcterms:created>
  <dcterms:modified xsi:type="dcterms:W3CDTF">2025-07-28T16:24:58Z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