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83" r:id="rId7"/>
    <p:sldId id="2380" r:id="rId8"/>
    <p:sldId id="863" r:id="rId9"/>
    <p:sldId id="848" r:id="rId10"/>
    <p:sldId id="260" r:id="rId11"/>
    <p:sldId id="261" r:id="rId12"/>
    <p:sldId id="262" r:id="rId13"/>
    <p:sldId id="263" r:id="rId14"/>
    <p:sldId id="283" r:id="rId15"/>
    <p:sldId id="284" r:id="rId16"/>
    <p:sldId id="287" r:id="rId17"/>
    <p:sldId id="288" r:id="rId18"/>
    <p:sldId id="289" r:id="rId19"/>
    <p:sldId id="266" r:id="rId20"/>
    <p:sldId id="267"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Meeting Material" id="{F44E1842-5D5B-4EA7-906B-C061226394F5}">
          <p14:sldIdLst>
            <p14:sldId id="2369"/>
            <p14:sldId id="2383"/>
            <p14:sldId id="2380"/>
            <p14:sldId id="863"/>
            <p14:sldId id="848"/>
          </p14:sldIdLst>
        </p14:section>
        <p14:section name="Patent - Copywrite - Participation" id="{1C77BFCC-A88E-8E40-8508-5949A33633CC}">
          <p14:sldIdLst>
            <p14:sldId id="260"/>
            <p14:sldId id="261"/>
            <p14:sldId id="262"/>
            <p14:sldId id="263"/>
            <p14:sldId id="283"/>
            <p14:sldId id="284"/>
            <p14:sldId id="287"/>
            <p14:sldId id="288"/>
            <p14:sldId id="289"/>
            <p14:sldId id="266"/>
            <p14:sldId id="2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A98308-4698-8549-95CE-82FC5590E425}" v="13" dt="2025-07-18T17:59:54.6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2" autoAdjust="0"/>
    <p:restoredTop sz="95986" autoAdjust="0"/>
  </p:normalViewPr>
  <p:slideViewPr>
    <p:cSldViewPr>
      <p:cViewPr varScale="1">
        <p:scale>
          <a:sx n="123" d="100"/>
          <a:sy n="123" d="100"/>
        </p:scale>
        <p:origin x="736" y="17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CEA98308-4698-8549-95CE-82FC5590E425}"/>
    <pc:docChg chg="undo custSel delSld modSld modMainMaster modSection">
      <pc:chgData name="Mike Montemurro" userId="40c20c913ca7511e" providerId="LiveId" clId="{CEA98308-4698-8549-95CE-82FC5590E425}" dt="2025-07-18T21:30:58.534" v="446" actId="20577"/>
      <pc:docMkLst>
        <pc:docMk/>
      </pc:docMkLst>
      <pc:sldChg chg="modSp mod">
        <pc:chgData name="Mike Montemurro" userId="40c20c913ca7511e" providerId="LiveId" clId="{CEA98308-4698-8549-95CE-82FC5590E425}" dt="2025-07-18T21:30:58.534" v="446" actId="20577"/>
        <pc:sldMkLst>
          <pc:docMk/>
          <pc:sldMk cId="0" sldId="423"/>
        </pc:sldMkLst>
        <pc:spChg chg="mod">
          <ac:chgData name="Mike Montemurro" userId="40c20c913ca7511e" providerId="LiveId" clId="{CEA98308-4698-8549-95CE-82FC5590E425}" dt="2025-07-18T21:30:58.534" v="446" actId="20577"/>
          <ac:spMkLst>
            <pc:docMk/>
            <pc:sldMk cId="0" sldId="423"/>
            <ac:spMk id="8195" creationId="{00000000-0000-0000-0000-000000000000}"/>
          </ac:spMkLst>
        </pc:spChg>
      </pc:sldChg>
      <pc:sldChg chg="modSp mod">
        <pc:chgData name="Mike Montemurro" userId="40c20c913ca7511e" providerId="LiveId" clId="{CEA98308-4698-8549-95CE-82FC5590E425}" dt="2025-07-18T21:30:21.917" v="438" actId="20577"/>
        <pc:sldMkLst>
          <pc:docMk/>
          <pc:sldMk cId="3056178945" sldId="848"/>
        </pc:sldMkLst>
        <pc:spChg chg="mod">
          <ac:chgData name="Mike Montemurro" userId="40c20c913ca7511e" providerId="LiveId" clId="{CEA98308-4698-8549-95CE-82FC5590E425}" dt="2025-07-18T21:30:21.917" v="438" actId="20577"/>
          <ac:spMkLst>
            <pc:docMk/>
            <pc:sldMk cId="3056178945" sldId="848"/>
            <ac:spMk id="5" creationId="{312E63CB-7AA4-47E9-A213-073D8CADFEE1}"/>
          </ac:spMkLst>
        </pc:spChg>
      </pc:sldChg>
      <pc:sldChg chg="modSp mod">
        <pc:chgData name="Mike Montemurro" userId="40c20c913ca7511e" providerId="LiveId" clId="{CEA98308-4698-8549-95CE-82FC5590E425}" dt="2025-07-18T17:30:11.203" v="18" actId="20577"/>
        <pc:sldMkLst>
          <pc:docMk/>
          <pc:sldMk cId="2822743645" sldId="850"/>
        </pc:sldMkLst>
        <pc:spChg chg="mod">
          <ac:chgData name="Mike Montemurro" userId="40c20c913ca7511e" providerId="LiveId" clId="{CEA98308-4698-8549-95CE-82FC5590E425}" dt="2025-07-18T17:29:06.297" v="3" actId="20577"/>
          <ac:spMkLst>
            <pc:docMk/>
            <pc:sldMk cId="2822743645" sldId="850"/>
            <ac:spMk id="4" creationId="{27F8E238-240A-4782-BD7C-888A610FFE0E}"/>
          </ac:spMkLst>
        </pc:spChg>
        <pc:spChg chg="mod">
          <ac:chgData name="Mike Montemurro" userId="40c20c913ca7511e" providerId="LiveId" clId="{CEA98308-4698-8549-95CE-82FC5590E425}" dt="2025-07-18T17:30:11.203" v="18" actId="20577"/>
          <ac:spMkLst>
            <pc:docMk/>
            <pc:sldMk cId="2822743645" sldId="850"/>
            <ac:spMk id="5" creationId="{5C289E12-1085-4168-A398-0F7249308ABA}"/>
          </ac:spMkLst>
        </pc:spChg>
      </pc:sldChg>
      <pc:sldChg chg="modSp mod">
        <pc:chgData name="Mike Montemurro" userId="40c20c913ca7511e" providerId="LiveId" clId="{CEA98308-4698-8549-95CE-82FC5590E425}" dt="2025-07-18T17:30:16.560" v="22" actId="20577"/>
        <pc:sldMkLst>
          <pc:docMk/>
          <pc:sldMk cId="1366082887" sldId="851"/>
        </pc:sldMkLst>
        <pc:spChg chg="mod">
          <ac:chgData name="Mike Montemurro" userId="40c20c913ca7511e" providerId="LiveId" clId="{CEA98308-4698-8549-95CE-82FC5590E425}" dt="2025-07-18T17:30:16.560" v="22" actId="20577"/>
          <ac:spMkLst>
            <pc:docMk/>
            <pc:sldMk cId="1366082887" sldId="851"/>
            <ac:spMk id="5" creationId="{CE3CB10D-55A8-4529-BEDD-F608F8F8F2BA}"/>
          </ac:spMkLst>
        </pc:spChg>
      </pc:sldChg>
      <pc:sldChg chg="modSp mod">
        <pc:chgData name="Mike Montemurro" userId="40c20c913ca7511e" providerId="LiveId" clId="{CEA98308-4698-8549-95CE-82FC5590E425}" dt="2025-07-18T18:56:27.235" v="385" actId="20577"/>
        <pc:sldMkLst>
          <pc:docMk/>
          <pc:sldMk cId="3276047351" sldId="863"/>
        </pc:sldMkLst>
        <pc:spChg chg="mod">
          <ac:chgData name="Mike Montemurro" userId="40c20c913ca7511e" providerId="LiveId" clId="{CEA98308-4698-8549-95CE-82FC5590E425}" dt="2025-07-18T18:56:27.235" v="385" actId="20577"/>
          <ac:spMkLst>
            <pc:docMk/>
            <pc:sldMk cId="3276047351" sldId="863"/>
            <ac:spMk id="2" creationId="{6F345F46-AFF6-18FA-4D1E-837DFE5D44B7}"/>
          </ac:spMkLst>
        </pc:spChg>
      </pc:sldChg>
      <pc:sldChg chg="modSp mod">
        <pc:chgData name="Mike Montemurro" userId="40c20c913ca7511e" providerId="LiveId" clId="{CEA98308-4698-8549-95CE-82FC5590E425}" dt="2025-07-18T17:31:05.564" v="30" actId="20577"/>
        <pc:sldMkLst>
          <pc:docMk/>
          <pc:sldMk cId="2423762277" sldId="2367"/>
        </pc:sldMkLst>
        <pc:spChg chg="mod">
          <ac:chgData name="Mike Montemurro" userId="40c20c913ca7511e" providerId="LiveId" clId="{CEA98308-4698-8549-95CE-82FC5590E425}" dt="2025-07-18T17:30:55.065" v="28" actId="20577"/>
          <ac:spMkLst>
            <pc:docMk/>
            <pc:sldMk cId="2423762277" sldId="2367"/>
            <ac:spMk id="2" creationId="{1445B411-356B-4362-90AA-30C6AD27300A}"/>
          </ac:spMkLst>
        </pc:spChg>
        <pc:spChg chg="mod">
          <ac:chgData name="Mike Montemurro" userId="40c20c913ca7511e" providerId="LiveId" clId="{CEA98308-4698-8549-95CE-82FC5590E425}" dt="2025-07-18T17:31:05.564" v="30" actId="20577"/>
          <ac:spMkLst>
            <pc:docMk/>
            <pc:sldMk cId="2423762277" sldId="2367"/>
            <ac:spMk id="8195" creationId="{00000000-0000-0000-0000-000000000000}"/>
          </ac:spMkLst>
        </pc:spChg>
      </pc:sldChg>
      <pc:sldChg chg="modSp mod">
        <pc:chgData name="Mike Montemurro" userId="40c20c913ca7511e" providerId="LiveId" clId="{CEA98308-4698-8549-95CE-82FC5590E425}" dt="2025-07-18T17:55:28.609" v="234" actId="20577"/>
        <pc:sldMkLst>
          <pc:docMk/>
          <pc:sldMk cId="2478274848" sldId="2369"/>
        </pc:sldMkLst>
        <pc:spChg chg="mod">
          <ac:chgData name="Mike Montemurro" userId="40c20c913ca7511e" providerId="LiveId" clId="{CEA98308-4698-8549-95CE-82FC5590E425}" dt="2025-07-18T17:55:28.609" v="234" actId="20577"/>
          <ac:spMkLst>
            <pc:docMk/>
            <pc:sldMk cId="2478274848" sldId="2369"/>
            <ac:spMk id="4103" creationId="{00000000-0000-0000-0000-000000000000}"/>
          </ac:spMkLst>
        </pc:spChg>
      </pc:sldChg>
      <pc:sldChg chg="modSp mod">
        <pc:chgData name="Mike Montemurro" userId="40c20c913ca7511e" providerId="LiveId" clId="{CEA98308-4698-8549-95CE-82FC5590E425}" dt="2025-07-18T18:00:24.395" v="344" actId="20577"/>
        <pc:sldMkLst>
          <pc:docMk/>
          <pc:sldMk cId="667135374" sldId="2380"/>
        </pc:sldMkLst>
        <pc:spChg chg="mod">
          <ac:chgData name="Mike Montemurro" userId="40c20c913ca7511e" providerId="LiveId" clId="{CEA98308-4698-8549-95CE-82FC5590E425}" dt="2025-07-18T17:58:07.349" v="294" actId="20577"/>
          <ac:spMkLst>
            <pc:docMk/>
            <pc:sldMk cId="667135374" sldId="2380"/>
            <ac:spMk id="4" creationId="{908D2BE0-4106-0399-CD89-5B7BF9A465AA}"/>
          </ac:spMkLst>
        </pc:spChg>
        <pc:spChg chg="mod">
          <ac:chgData name="Mike Montemurro" userId="40c20c913ca7511e" providerId="LiveId" clId="{CEA98308-4698-8549-95CE-82FC5590E425}" dt="2025-07-18T18:00:24.395" v="344" actId="20577"/>
          <ac:spMkLst>
            <pc:docMk/>
            <pc:sldMk cId="667135374" sldId="2380"/>
            <ac:spMk id="5" creationId="{E2780D3F-E060-0E58-966B-2A1DB7840C47}"/>
          </ac:spMkLst>
        </pc:spChg>
      </pc:sldChg>
      <pc:sldChg chg="del">
        <pc:chgData name="Mike Montemurro" userId="40c20c913ca7511e" providerId="LiveId" clId="{CEA98308-4698-8549-95CE-82FC5590E425}" dt="2025-07-18T17:55:43.838" v="235" actId="2696"/>
        <pc:sldMkLst>
          <pc:docMk/>
          <pc:sldMk cId="1259069387" sldId="2382"/>
        </pc:sldMkLst>
      </pc:sldChg>
      <pc:sldChg chg="modSp mod">
        <pc:chgData name="Mike Montemurro" userId="40c20c913ca7511e" providerId="LiveId" clId="{CEA98308-4698-8549-95CE-82FC5590E425}" dt="2025-07-18T17:57:52.713" v="274" actId="20577"/>
        <pc:sldMkLst>
          <pc:docMk/>
          <pc:sldMk cId="941500192" sldId="2383"/>
        </pc:sldMkLst>
        <pc:spChg chg="mod">
          <ac:chgData name="Mike Montemurro" userId="40c20c913ca7511e" providerId="LiveId" clId="{CEA98308-4698-8549-95CE-82FC5590E425}" dt="2025-07-18T17:57:52.713" v="274" actId="20577"/>
          <ac:spMkLst>
            <pc:docMk/>
            <pc:sldMk cId="941500192" sldId="2383"/>
            <ac:spMk id="5" creationId="{312E63CB-7AA4-47E9-A213-073D8CADFEE1}"/>
          </ac:spMkLst>
        </pc:spChg>
      </pc:sldChg>
      <pc:sldChg chg="modSp del mod">
        <pc:chgData name="Mike Montemurro" userId="40c20c913ca7511e" providerId="LiveId" clId="{CEA98308-4698-8549-95CE-82FC5590E425}" dt="2025-07-18T17:55:43.838" v="235" actId="2696"/>
        <pc:sldMkLst>
          <pc:docMk/>
          <pc:sldMk cId="2067996283" sldId="2384"/>
        </pc:sldMkLst>
        <pc:spChg chg="mod">
          <ac:chgData name="Mike Montemurro" userId="40c20c913ca7511e" providerId="LiveId" clId="{CEA98308-4698-8549-95CE-82FC5590E425}" dt="2025-07-18T17:33:07.487" v="41" actId="21"/>
          <ac:spMkLst>
            <pc:docMk/>
            <pc:sldMk cId="2067996283" sldId="2384"/>
            <ac:spMk id="10" creationId="{E38FBF80-A91B-2CB3-EFC1-DA0431BD4DA6}"/>
          </ac:spMkLst>
        </pc:spChg>
      </pc:sldChg>
      <pc:sldMasterChg chg="modSp mod">
        <pc:chgData name="Mike Montemurro" userId="40c20c913ca7511e" providerId="LiveId" clId="{CEA98308-4698-8549-95CE-82FC5590E425}" dt="2025-07-18T17:29:43.636" v="12" actId="20577"/>
        <pc:sldMasterMkLst>
          <pc:docMk/>
          <pc:sldMasterMk cId="0" sldId="2147483648"/>
        </pc:sldMasterMkLst>
        <pc:spChg chg="mod">
          <ac:chgData name="Mike Montemurro" userId="40c20c913ca7511e" providerId="LiveId" clId="{CEA98308-4698-8549-95CE-82FC5590E425}" dt="2025-07-18T17:29:43.636" v="12" actId="20577"/>
          <ac:spMkLst>
            <pc:docMk/>
            <pc:sldMasterMk cId="0" sldId="2147483648"/>
            <ac:spMk id="11" creationId="{00000000-0000-0000-0000-000000000000}"/>
          </ac:spMkLst>
        </pc:spChg>
        <pc:spChg chg="mod">
          <ac:chgData name="Mike Montemurro" userId="40c20c913ca7511e" providerId="LiveId" clId="{CEA98308-4698-8549-95CE-82FC5590E425}" dt="2025-07-18T17:29:27.102" v="7"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13</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251762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802.11-25/1069r0</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762000" y="304800"/>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2025</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5/11-25-0999-00-000m-minutes-for-revmf-2025-may-interim-warsaw.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TGmf</a:t>
            </a:r>
            <a:r>
              <a:rPr lang="en-US" altLang="en-US" kern="0" dirty="0"/>
              <a:t> Agenda – July 2025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2025-07-28</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4" name="Footer Placeholder 3">
            <a:extLst>
              <a:ext uri="{FF2B5EF4-FFF2-40B4-BE49-F238E27FC236}">
                <a16:creationId xmlns:a16="http://schemas.microsoft.com/office/drawing/2014/main" id="{26A9FE62-38DB-D8DB-7EB8-0C7A87823ED3}"/>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
        <p:nvSpPr>
          <p:cNvPr id="4" name="Footer Placeholder 3">
            <a:extLst>
              <a:ext uri="{FF2B5EF4-FFF2-40B4-BE49-F238E27FC236}">
                <a16:creationId xmlns:a16="http://schemas.microsoft.com/office/drawing/2014/main" id="{7D927882-2C08-85C2-31CC-78853CD25050}"/>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p:txBody>
          <a:bodyPr/>
          <a:lstStyle/>
          <a:p>
            <a:r>
              <a:rPr lang="en-US" sz="2000" dirty="0"/>
              <a:t>IEEE Code of Ethics</a:t>
            </a:r>
          </a:p>
          <a:p>
            <a:pPr lvl="1"/>
            <a:r>
              <a:rPr lang="en-US" sz="1800" dirty="0">
                <a:hlinkClick r:id="rId3"/>
              </a:rPr>
              <a:t>https://www.ieee.org/about/corporate/governance/p7-8.html</a:t>
            </a:r>
            <a:r>
              <a:rPr lang="en-US" sz="1800" dirty="0"/>
              <a:t> </a:t>
            </a:r>
          </a:p>
          <a:p>
            <a:r>
              <a:rPr lang="en-US" sz="2000" dirty="0"/>
              <a:t>IEEE Standards Association (IEEE-SA) Affiliation FAQ</a:t>
            </a:r>
          </a:p>
          <a:p>
            <a:pPr lvl="1"/>
            <a:r>
              <a:rPr lang="en-US" sz="1800" dirty="0">
                <a:hlinkClick r:id="rId4"/>
              </a:rPr>
              <a:t>https://standards.ieee.org/faqs/affiliation.html</a:t>
            </a:r>
            <a:r>
              <a:rPr lang="en-US" sz="1800" dirty="0"/>
              <a:t> </a:t>
            </a:r>
          </a:p>
          <a:p>
            <a:r>
              <a:rPr lang="en-US" sz="2000" dirty="0"/>
              <a:t>Antitrust and Competition Policy</a:t>
            </a:r>
          </a:p>
          <a:p>
            <a:pPr lvl="1"/>
            <a:r>
              <a:rPr lang="en-US" sz="1800" dirty="0">
                <a:hlinkClick r:id="rId5"/>
              </a:rPr>
              <a:t>https://standards.ieee.org/content/dam/ieee-standards/standards/web/documents/other/antitrust.pdf  </a:t>
            </a:r>
            <a:endParaRPr lang="en-US" sz="1800" dirty="0">
              <a:hlinkClick r:id="rId6"/>
            </a:endParaRPr>
          </a:p>
          <a:p>
            <a:r>
              <a:rPr lang="en-US" sz="2000" dirty="0"/>
              <a:t>Letter of Assurance Form</a:t>
            </a:r>
          </a:p>
          <a:p>
            <a:pPr lvl="1"/>
            <a:r>
              <a:rPr lang="en-US" sz="1800" dirty="0">
                <a:hlinkClick r:id="rId7"/>
              </a:rPr>
              <a:t>http://standards.ieee.org/develop/policies/bylaws/sect6-7.html#loa</a:t>
            </a:r>
            <a:r>
              <a:rPr lang="en-US" sz="1800" dirty="0"/>
              <a:t> </a:t>
            </a:r>
          </a:p>
          <a:p>
            <a:pPr lvl="1"/>
            <a:r>
              <a:rPr lang="en-US" sz="1800" dirty="0">
                <a:hlinkClick r:id="rId8"/>
              </a:rPr>
              <a:t>https://mentor.ieee.org/myproject/Public//mytools/mob/loa.pdf</a:t>
            </a:r>
            <a:endParaRPr lang="en-US" sz="1800" dirty="0">
              <a:hlinkClick r:id="rId6"/>
            </a:endParaRPr>
          </a:p>
          <a:p>
            <a:r>
              <a:rPr lang="en-US" sz="2000" dirty="0"/>
              <a:t>IEEE SA Patent FAQ &amp; Patent policy tutorial</a:t>
            </a:r>
          </a:p>
          <a:p>
            <a:pPr lvl="1"/>
            <a:r>
              <a:rPr lang="en-US" sz="1800" dirty="0">
                <a:hlinkClick r:id="rId9"/>
              </a:rPr>
              <a:t>https://standards.ieee.org/content/dam/ieee-standards/standards/web/documents/other/patents.pdf</a:t>
            </a:r>
            <a:endParaRPr lang="en-US" sz="1800" dirty="0"/>
          </a:p>
          <a:p>
            <a:pPr lvl="1"/>
            <a:r>
              <a:rPr lang="en-US" sz="1800" dirty="0">
                <a:hlinkClick r:id="rId10"/>
              </a:rPr>
              <a:t>https://mentor.ieee.org/myproject/Public/mytools/mob/patut.pdf </a:t>
            </a:r>
            <a:endParaRPr lang="en-US" sz="18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REVmf</a:t>
            </a:r>
            <a:r>
              <a:rPr lang="en-US" altLang="en-US" dirty="0"/>
              <a:t> agenda for the July 2025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July IEEE 802 plenary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July IEEE 802 plenary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endParaRPr lang="en-US" sz="1800" dirty="0"/>
          </a:p>
          <a:p>
            <a:pPr marL="0" indent="0">
              <a:buNone/>
            </a:pPr>
            <a:r>
              <a:rPr lang="en-US" sz="1800" dirty="0">
                <a:hlinkClick r:id="rId3"/>
              </a:rPr>
              <a:t>https://cvent.me/xAYo82</a:t>
            </a:r>
            <a:r>
              <a:rPr lang="en-US" sz="1800" dirty="0"/>
              <a:t> </a:t>
            </a:r>
          </a:p>
          <a:p>
            <a:pPr marL="0" indent="0">
              <a:buNone/>
            </a:pPr>
            <a:endParaRPr lang="en-US" sz="1800" dirty="0"/>
          </a:p>
          <a:p>
            <a:pPr marL="0" indent="0">
              <a:buNone/>
            </a:pPr>
            <a:r>
              <a:rPr lang="en-US" sz="1800" dirty="0"/>
              <a:t>If you do not intend to register for this session you must leave this meeting and, if</a:t>
            </a:r>
          </a:p>
          <a:p>
            <a:pPr marL="0" indent="0">
              <a:buNone/>
            </a:pPr>
            <a:r>
              <a:rPr lang="en-US" sz="1800" dirty="0"/>
              <a:t>you have logged attendance on IMAT, email the 802.11 chair or vice chairs to</a:t>
            </a:r>
          </a:p>
          <a:p>
            <a:pPr marL="0" indent="0">
              <a:buNone/>
            </a:pPr>
            <a:r>
              <a:rPr lang="en-US" sz="1800" dirty="0"/>
              <a:t>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copyright, participation policy reminder – See slides 10-20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4103" name="Rectangle 19"/>
          <p:cNvSpPr>
            <a:spLocks noChangeArrowheads="1"/>
          </p:cNvSpPr>
          <p:nvPr/>
        </p:nvSpPr>
        <p:spPr bwMode="auto">
          <a:xfrm>
            <a:off x="1981200" y="1371600"/>
            <a:ext cx="96012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Monday July 28,  4pm CET</a:t>
            </a:r>
          </a:p>
          <a:p>
            <a:pPr lvl="1"/>
            <a:r>
              <a:rPr lang="en-US" altLang="en-US" dirty="0"/>
              <a:t>Chair’s Welcome, Policy &amp; patent reminder</a:t>
            </a:r>
          </a:p>
          <a:p>
            <a:pPr lvl="1"/>
            <a:r>
              <a:rPr lang="en-US" altLang="en-US" dirty="0"/>
              <a:t>Approve agenda</a:t>
            </a:r>
          </a:p>
          <a:p>
            <a:pPr lvl="1"/>
            <a:r>
              <a:rPr lang="en-GB" dirty="0"/>
              <a:t>Motions </a:t>
            </a:r>
          </a:p>
          <a:p>
            <a:pPr lvl="2"/>
            <a:r>
              <a:rPr lang="en-GB" sz="2000" dirty="0"/>
              <a:t> Minutes (slide 8)</a:t>
            </a:r>
          </a:p>
          <a:p>
            <a:pPr lvl="1"/>
            <a:r>
              <a:rPr lang="en-GB" dirty="0"/>
              <a:t>Contributions</a:t>
            </a:r>
          </a:p>
          <a:p>
            <a:pPr lvl="2"/>
            <a:r>
              <a:rPr lang="en-US" altLang="en-US" sz="2000" dirty="0"/>
              <a:t>Max channel switch time harmonization – 11-25/269 - Hart (Cisco)</a:t>
            </a:r>
          </a:p>
          <a:p>
            <a:pPr lvl="2"/>
            <a:r>
              <a:rPr lang="en-US" altLang="en-US" sz="2000" dirty="0"/>
              <a:t>Reduced ANQP latency – 11-25/270 – </a:t>
            </a:r>
            <a:r>
              <a:rPr lang="en-US" altLang="en-US" sz="2000" dirty="0" err="1"/>
              <a:t>Neisheboori</a:t>
            </a:r>
            <a:r>
              <a:rPr lang="en-US" altLang="en-US" sz="2000" dirty="0"/>
              <a:t> (GM)</a:t>
            </a:r>
          </a:p>
          <a:p>
            <a:pPr lvl="2"/>
            <a:r>
              <a:rPr lang="en-US" altLang="en-US" sz="2000" dirty="0"/>
              <a:t>Missing subfield description – 11-25/1044 – Yang (China Mobile)</a:t>
            </a:r>
          </a:p>
          <a:p>
            <a:pPr lvl="2"/>
            <a:r>
              <a:rPr lang="en-US" altLang="en-US" sz="2000" dirty="0"/>
              <a:t>CFP for Ranging/Sensing – 11-25/1156 – </a:t>
            </a:r>
            <a:r>
              <a:rPr lang="en-US" altLang="en-US" sz="2000" dirty="0" err="1"/>
              <a:t>Asterjadhi</a:t>
            </a:r>
            <a:r>
              <a:rPr lang="en-US" altLang="en-US" sz="2000" dirty="0"/>
              <a:t> (Qualcomm)</a:t>
            </a:r>
          </a:p>
          <a:p>
            <a:pPr lvl="1"/>
            <a:r>
              <a:rPr lang="en-CA" altLang="en-US" dirty="0"/>
              <a:t>Timeline</a:t>
            </a:r>
          </a:p>
          <a:p>
            <a:pPr lvl="1"/>
            <a:r>
              <a:rPr lang="en-CA" altLang="en-US" dirty="0"/>
              <a:t>Plan for September, </a:t>
            </a:r>
            <a:r>
              <a:rPr lang="en-CA" altLang="en-US" dirty="0" err="1"/>
              <a:t>Adhoc</a:t>
            </a:r>
            <a:endParaRPr lang="en-CA" altLang="en-US" dirty="0"/>
          </a:p>
          <a:p>
            <a:pPr lvl="1"/>
            <a:r>
              <a:rPr lang="en-CA" altLang="en-US" dirty="0"/>
              <a:t>Adjourn</a:t>
            </a:r>
          </a:p>
          <a:p>
            <a:pPr marL="457200" lvl="1" indent="0">
              <a:buNone/>
            </a:pPr>
            <a:br>
              <a:rPr lang="en-GB" sz="1800" dirty="0"/>
            </a:br>
            <a:endParaRPr lang="en-GB" sz="18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a:t>
            </a:r>
          </a:p>
          <a:p>
            <a:pPr>
              <a:lnSpc>
                <a:spcPct val="80000"/>
              </a:lnSpc>
            </a:pPr>
            <a:r>
              <a:rPr lang="en-US" altLang="en-US" sz="2800" dirty="0"/>
              <a:t>May meeting:</a:t>
            </a:r>
          </a:p>
          <a:p>
            <a:pPr marL="457200" lvl="1" indent="0">
              <a:lnSpc>
                <a:spcPct val="80000"/>
              </a:lnSpc>
              <a:buNone/>
            </a:pPr>
            <a:r>
              <a:rPr lang="en-CA" sz="2800" dirty="0">
                <a:hlinkClick r:id="rId2"/>
              </a:rPr>
              <a:t>https://mentor.ieee.org/802.11/dcn/25/11-25-0999-00-000m-minutes-for-revmf-2025-may-interim-warsaw.docx</a:t>
            </a:r>
            <a:r>
              <a:rPr lang="en-CA" sz="2800" dirty="0"/>
              <a:t> </a:t>
            </a:r>
          </a:p>
          <a:p>
            <a:pPr marL="0" indent="0">
              <a:lnSpc>
                <a:spcPct val="80000"/>
              </a:lnSpc>
              <a:buNone/>
            </a:pPr>
            <a:endParaRPr lang="en-CA" dirty="0"/>
          </a:p>
          <a:p>
            <a:pPr marL="0" indent="0">
              <a:lnSpc>
                <a:spcPct val="80000"/>
              </a:lnSpc>
              <a:buNone/>
            </a:pPr>
            <a:endParaRPr lang="en-CA" dirty="0"/>
          </a:p>
          <a:p>
            <a:pPr marL="0" indent="0">
              <a:lnSpc>
                <a:spcPct val="80000"/>
              </a:lnSpc>
              <a:buNone/>
            </a:pPr>
            <a:endParaRPr lang="en-CA"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REVmf</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941500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8E515-96DA-763A-92F9-06D2B2C3BE1E}"/>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2780D3F-E060-0E58-966B-2A1DB7840C47}"/>
              </a:ext>
            </a:extLst>
          </p:cNvPr>
          <p:cNvSpPr>
            <a:spLocks noGrp="1"/>
          </p:cNvSpPr>
          <p:nvPr>
            <p:ph idx="1"/>
          </p:nvPr>
        </p:nvSpPr>
        <p:spPr>
          <a:xfrm>
            <a:off x="800099" y="1773046"/>
            <a:ext cx="10477501" cy="3941954"/>
          </a:xfrm>
        </p:spPr>
        <p:txBody>
          <a:bodyPr/>
          <a:lstStyle/>
          <a:p>
            <a:pPr marL="0" lvl="0" indent="0">
              <a:buNone/>
              <a:tabLst>
                <a:tab pos="457200" algn="l"/>
              </a:tabLst>
            </a:pPr>
            <a:r>
              <a:rPr lang="en-GB" dirty="0">
                <a:latin typeface="Times New Roman" panose="02020603050405020304" pitchFamily="18" charset="0"/>
                <a:ea typeface="Times New Roman" panose="02020603050405020304" pitchFamily="18" charset="0"/>
              </a:rPr>
              <a:t>Authorize </a:t>
            </a:r>
            <a:r>
              <a:rPr lang="en-GB" dirty="0" err="1">
                <a:latin typeface="Times New Roman" panose="02020603050405020304" pitchFamily="18" charset="0"/>
                <a:ea typeface="Times New Roman" panose="02020603050405020304" pitchFamily="18" charset="0"/>
              </a:rPr>
              <a:t>TGmf</a:t>
            </a:r>
            <a:r>
              <a:rPr lang="en-GB" dirty="0">
                <a:latin typeface="Times New Roman" panose="02020603050405020304" pitchFamily="18" charset="0"/>
                <a:ea typeface="Times New Roman" panose="02020603050405020304" pitchFamily="18" charset="0"/>
              </a:rPr>
              <a:t> to hold an ad-hoc meeting on Sept 30, Oct 1-2 with the preferred venue being &lt;&gt;, for the purpose </a:t>
            </a:r>
            <a:r>
              <a:rPr lang="en-GB">
                <a:latin typeface="Times New Roman" panose="02020603050405020304" pitchFamily="18" charset="0"/>
                <a:ea typeface="Times New Roman" panose="02020603050405020304" pitchFamily="18" charset="0"/>
              </a:rPr>
              <a:t>of Letter </a:t>
            </a:r>
            <a:r>
              <a:rPr lang="en-GB" dirty="0">
                <a:latin typeface="Times New Roman" panose="02020603050405020304" pitchFamily="18" charset="0"/>
                <a:ea typeface="Times New Roman" panose="02020603050405020304" pitchFamily="18" charset="0"/>
              </a:rPr>
              <a:t>Ballot comment resolution.</a:t>
            </a:r>
            <a:endParaRPr lang="en-CA" dirty="0">
              <a:latin typeface="Times New Roman" panose="02020603050405020304" pitchFamily="18" charset="0"/>
              <a:ea typeface="Times New Roman" panose="02020603050405020304" pitchFamily="18" charset="0"/>
            </a:endParaRPr>
          </a:p>
          <a:p>
            <a:pPr marL="0" lvl="0" indent="0">
              <a:buNone/>
              <a:tabLst>
                <a:tab pos="457200" algn="l"/>
              </a:tabLst>
            </a:pPr>
            <a:endParaRPr lang="en-US"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US" dirty="0">
              <a:latin typeface="Times New Roman" panose="02020603050405020304" pitchFamily="18" charset="0"/>
              <a:ea typeface="Times New Roman" panose="02020603050405020304" pitchFamily="18" charset="0"/>
            </a:endParaRPr>
          </a:p>
          <a:p>
            <a:pPr marL="0" lvl="0" indent="0">
              <a:buNone/>
              <a:tabLst>
                <a:tab pos="457200" algn="l"/>
              </a:tabLst>
            </a:pPr>
            <a:endParaRPr lang="en-US" dirty="0">
              <a:latin typeface="Times New Roman" panose="02020603050405020304" pitchFamily="18" charset="0"/>
              <a:ea typeface="Times New Roman" panose="02020603050405020304" pitchFamily="18" charset="0"/>
            </a:endParaRPr>
          </a:p>
          <a:p>
            <a:pPr marL="0" lvl="0" indent="0">
              <a:buNone/>
              <a:tabLst>
                <a:tab pos="457200" algn="l"/>
              </a:tabLst>
            </a:pPr>
            <a:r>
              <a:rPr lang="en-US" dirty="0">
                <a:latin typeface="Times New Roman" panose="02020603050405020304" pitchFamily="18" charset="0"/>
                <a:ea typeface="Times New Roman" panose="02020603050405020304" pitchFamily="18" charset="0"/>
              </a:rPr>
              <a:t>Moved:</a:t>
            </a:r>
          </a:p>
          <a:p>
            <a:pPr marL="0" lvl="0" indent="0">
              <a:buNone/>
              <a:tabLst>
                <a:tab pos="457200" algn="l"/>
              </a:tabLst>
            </a:pPr>
            <a:r>
              <a:rPr lang="en-US" dirty="0">
                <a:effectLst/>
                <a:latin typeface="Times New Roman" panose="02020603050405020304" pitchFamily="18" charset="0"/>
                <a:ea typeface="Times New Roman" panose="02020603050405020304" pitchFamily="18" charset="0"/>
              </a:rPr>
              <a:t>Second:</a:t>
            </a:r>
          </a:p>
          <a:p>
            <a:pPr marL="0" lvl="0" indent="0">
              <a:buNone/>
              <a:tabLst>
                <a:tab pos="457200" algn="l"/>
              </a:tabLst>
            </a:pPr>
            <a:r>
              <a:rPr lang="en-US" dirty="0">
                <a:latin typeface="Times New Roman" panose="02020603050405020304" pitchFamily="18" charset="0"/>
                <a:ea typeface="Times New Roman" panose="02020603050405020304" pitchFamily="18" charset="0"/>
              </a:rPr>
              <a:t>Results: </a:t>
            </a:r>
            <a:endParaRPr lang="en-CA" dirty="0">
              <a:effectLst/>
              <a:latin typeface="Times New Roman" panose="02020603050405020304" pitchFamily="18" charset="0"/>
              <a:ea typeface="Times New Roman" panose="02020603050405020304" pitchFamily="18" charset="0"/>
            </a:endParaRPr>
          </a:p>
          <a:p>
            <a:pPr marL="0" indent="0">
              <a:buNone/>
            </a:pPr>
            <a:r>
              <a:rPr lang="en-GB" b="1" dirty="0">
                <a:effectLst/>
                <a:latin typeface="Times New Roman" panose="02020603050405020304" pitchFamily="18" charset="0"/>
                <a:ea typeface="Times New Roman" panose="02020603050405020304" pitchFamily="18" charset="0"/>
              </a:rPr>
              <a:t> </a:t>
            </a:r>
            <a:endParaRPr lang="en-CA" dirty="0">
              <a:effectLst/>
              <a:latin typeface="Times New Roman" panose="02020603050405020304" pitchFamily="18" charset="0"/>
              <a:ea typeface="Times New Roman" panose="02020603050405020304" pitchFamily="18" charset="0"/>
            </a:endParaRPr>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908D2BE0-4106-0399-CD89-5B7BF9A465AA}"/>
              </a:ext>
            </a:extLst>
          </p:cNvPr>
          <p:cNvSpPr>
            <a:spLocks noGrp="1"/>
          </p:cNvSpPr>
          <p:nvPr>
            <p:ph type="title"/>
          </p:nvPr>
        </p:nvSpPr>
        <p:spPr/>
        <p:txBody>
          <a:bodyPr/>
          <a:lstStyle/>
          <a:p>
            <a:r>
              <a:rPr lang="en-CA" dirty="0" err="1"/>
              <a:t>Adhoc</a:t>
            </a:r>
            <a:r>
              <a:rPr lang="en-CA" dirty="0"/>
              <a:t> Motion</a:t>
            </a:r>
          </a:p>
        </p:txBody>
      </p:sp>
      <p:sp>
        <p:nvSpPr>
          <p:cNvPr id="2" name="Footer Placeholder 1">
            <a:extLst>
              <a:ext uri="{FF2B5EF4-FFF2-40B4-BE49-F238E27FC236}">
                <a16:creationId xmlns:a16="http://schemas.microsoft.com/office/drawing/2014/main" id="{ABF10329-3BE9-F8D2-D7F7-75FF39536F4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936EE6F-E713-2440-4983-5137D9E35E7D}"/>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667135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TGmf</a:t>
            </a:r>
            <a:r>
              <a:rPr lang="en-CA" dirty="0"/>
              <a:t> Timeline</a:t>
            </a:r>
          </a:p>
        </p:txBody>
      </p:sp>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Nov 2024 – PAR Approval</a:t>
            </a:r>
          </a:p>
          <a:p>
            <a:pPr>
              <a:lnSpc>
                <a:spcPct val="80000"/>
              </a:lnSpc>
            </a:pPr>
            <a:r>
              <a:rPr lang="en-US" altLang="en-US" sz="1800" dirty="0">
                <a:solidFill>
                  <a:srgbClr val="00B050"/>
                </a:solidFill>
              </a:rPr>
              <a:t>Nov 2024 – Initial meeting, contributions on </a:t>
            </a:r>
            <a:r>
              <a:rPr lang="en-US" altLang="en-US" sz="1800" dirty="0" err="1">
                <a:solidFill>
                  <a:srgbClr val="00B050"/>
                </a:solidFill>
              </a:rPr>
              <a:t>REVme</a:t>
            </a:r>
            <a:r>
              <a:rPr lang="en-US" altLang="en-US" sz="1800" dirty="0">
                <a:solidFill>
                  <a:srgbClr val="00B050"/>
                </a:solidFill>
              </a:rPr>
              <a:t> D7.0</a:t>
            </a:r>
          </a:p>
          <a:p>
            <a:pPr>
              <a:lnSpc>
                <a:spcPct val="80000"/>
              </a:lnSpc>
            </a:pPr>
            <a:r>
              <a:rPr lang="en-US" altLang="en-US" sz="1800" dirty="0">
                <a:solidFill>
                  <a:srgbClr val="00B050"/>
                </a:solidFill>
              </a:rPr>
              <a:t>Jan/Mar 2025 – Contributions on </a:t>
            </a:r>
            <a:r>
              <a:rPr lang="en-US" altLang="en-US" sz="1800" dirty="0" err="1">
                <a:solidFill>
                  <a:srgbClr val="00B050"/>
                </a:solidFill>
              </a:rPr>
              <a:t>REVme</a:t>
            </a:r>
            <a:r>
              <a:rPr lang="en-US" altLang="en-US" sz="1800" dirty="0">
                <a:solidFill>
                  <a:srgbClr val="00B050"/>
                </a:solidFill>
              </a:rPr>
              <a:t> D7.0/IEEE 802.11-2024</a:t>
            </a:r>
          </a:p>
          <a:p>
            <a:pPr>
              <a:lnSpc>
                <a:spcPct val="80000"/>
              </a:lnSpc>
            </a:pPr>
            <a:r>
              <a:rPr lang="en-US" altLang="en-US" sz="1800" dirty="0">
                <a:solidFill>
                  <a:srgbClr val="FF0000"/>
                </a:solidFill>
              </a:rPr>
              <a:t>Mar - </a:t>
            </a:r>
            <a:r>
              <a:rPr lang="en-US" altLang="en-US" sz="1800" strike="sngStrike" dirty="0">
                <a:solidFill>
                  <a:srgbClr val="FF0000"/>
                </a:solidFill>
              </a:rPr>
              <a:t>May</a:t>
            </a:r>
            <a:r>
              <a:rPr lang="en-US" altLang="en-US" sz="1800" dirty="0">
                <a:solidFill>
                  <a:srgbClr val="FF0000"/>
                </a:solidFill>
              </a:rPr>
              <a:t>  July 2025 – Publication of 802.11-2024 and roll-in of </a:t>
            </a:r>
            <a:r>
              <a:rPr lang="en-US" altLang="en-US" sz="1800" dirty="0" err="1">
                <a:solidFill>
                  <a:srgbClr val="FF0000"/>
                </a:solidFill>
              </a:rPr>
              <a:t>TGbh</a:t>
            </a:r>
            <a:r>
              <a:rPr lang="en-US" altLang="en-US" sz="1800" dirty="0">
                <a:solidFill>
                  <a:srgbClr val="FF0000"/>
                </a:solidFill>
              </a:rPr>
              <a:t> and </a:t>
            </a:r>
            <a:r>
              <a:rPr lang="en-US" altLang="en-US" sz="1800" dirty="0" err="1">
                <a:solidFill>
                  <a:srgbClr val="FF0000"/>
                </a:solidFill>
              </a:rPr>
              <a:t>TGbe</a:t>
            </a:r>
            <a:endParaRPr lang="en-US" altLang="en-US" sz="1800" dirty="0">
              <a:solidFill>
                <a:srgbClr val="FF0000"/>
              </a:solidFill>
            </a:endParaRPr>
          </a:p>
          <a:p>
            <a:pPr>
              <a:lnSpc>
                <a:spcPct val="80000"/>
              </a:lnSpc>
            </a:pPr>
            <a:r>
              <a:rPr lang="en-US" altLang="en-US" sz="1800" strike="sngStrike" dirty="0">
                <a:solidFill>
                  <a:srgbClr val="FF0000"/>
                </a:solidFill>
              </a:rPr>
              <a:t>May 2025 </a:t>
            </a:r>
            <a:r>
              <a:rPr lang="en-US" altLang="en-US" sz="1800" dirty="0">
                <a:solidFill>
                  <a:srgbClr val="FF0000"/>
                </a:solidFill>
              </a:rPr>
              <a:t> July 2025– Initial D1.0 WG Letter ballot </a:t>
            </a:r>
          </a:p>
          <a:p>
            <a:pPr>
              <a:lnSpc>
                <a:spcPct val="80000"/>
              </a:lnSpc>
            </a:pPr>
            <a:r>
              <a:rPr lang="en-US" altLang="en-US" sz="1800" dirty="0">
                <a:solidFill>
                  <a:srgbClr val="0070C0"/>
                </a:solidFill>
              </a:rPr>
              <a:t>May-Nov 2025 – Roll-in </a:t>
            </a:r>
            <a:r>
              <a:rPr lang="en-US" altLang="en-US" sz="1800" dirty="0" err="1">
                <a:solidFill>
                  <a:srgbClr val="0070C0"/>
                </a:solidFill>
              </a:rPr>
              <a:t>TGbf</a:t>
            </a:r>
            <a:r>
              <a:rPr lang="en-US" altLang="en-US" sz="1800" dirty="0">
                <a:solidFill>
                  <a:srgbClr val="0070C0"/>
                </a:solidFill>
              </a:rPr>
              <a:t> and </a:t>
            </a:r>
            <a:r>
              <a:rPr lang="en-US" altLang="en-US" sz="1800" dirty="0" err="1">
                <a:solidFill>
                  <a:srgbClr val="0070C0"/>
                </a:solidFill>
              </a:rPr>
              <a:t>TGbk</a:t>
            </a:r>
            <a:endParaRPr lang="en-US" altLang="en-US" sz="1800" dirty="0">
              <a:solidFill>
                <a:srgbClr val="0070C0"/>
              </a:solidFill>
            </a:endParaRPr>
          </a:p>
          <a:p>
            <a:pPr>
              <a:lnSpc>
                <a:spcPct val="80000"/>
              </a:lnSpc>
            </a:pPr>
            <a:r>
              <a:rPr lang="en-US" altLang="en-US" sz="1800" dirty="0">
                <a:solidFill>
                  <a:srgbClr val="0070C0"/>
                </a:solidFill>
              </a:rPr>
              <a:t>Jan 2026 – D2.0 Recirculation LB </a:t>
            </a:r>
          </a:p>
          <a:p>
            <a:pPr>
              <a:lnSpc>
                <a:spcPct val="80000"/>
              </a:lnSpc>
            </a:pPr>
            <a:r>
              <a:rPr lang="en-US" altLang="en-US" sz="1800" dirty="0">
                <a:solidFill>
                  <a:srgbClr val="0070C0"/>
                </a:solidFill>
              </a:rPr>
              <a:t>Jul 2026 – D3.0 Recirculation </a:t>
            </a:r>
          </a:p>
          <a:p>
            <a:pPr>
              <a:lnSpc>
                <a:spcPct val="80000"/>
              </a:lnSpc>
            </a:pPr>
            <a:r>
              <a:rPr lang="en-US" altLang="en-US" sz="1800" dirty="0">
                <a:solidFill>
                  <a:srgbClr val="0070C0"/>
                </a:solidFill>
              </a:rPr>
              <a:t>Jan 2027 – D4.0 Initial SA Ballot – Roll-in </a:t>
            </a:r>
            <a:r>
              <a:rPr lang="en-US" altLang="en-US" sz="1800" dirty="0" err="1">
                <a:solidFill>
                  <a:srgbClr val="0070C0"/>
                </a:solidFill>
              </a:rPr>
              <a:t>TGbi</a:t>
            </a:r>
            <a:endParaRPr lang="en-US" altLang="en-US" sz="1800" dirty="0">
              <a:solidFill>
                <a:srgbClr val="0070C0"/>
              </a:solidFill>
            </a:endParaRPr>
          </a:p>
          <a:p>
            <a:pPr>
              <a:lnSpc>
                <a:spcPct val="80000"/>
              </a:lnSpc>
            </a:pPr>
            <a:r>
              <a:rPr lang="en-US" altLang="en-US" sz="1800" dirty="0">
                <a:solidFill>
                  <a:srgbClr val="0070C0"/>
                </a:solidFill>
              </a:rPr>
              <a:t>Jul 2027 – D5.0 Recirculation SA Ballot </a:t>
            </a:r>
          </a:p>
          <a:p>
            <a:pPr>
              <a:lnSpc>
                <a:spcPct val="80000"/>
              </a:lnSpc>
            </a:pPr>
            <a:r>
              <a:rPr lang="en-US" altLang="en-US" sz="1800" dirty="0">
                <a:solidFill>
                  <a:srgbClr val="0070C0"/>
                </a:solidFill>
              </a:rPr>
              <a:t>Nov 2027 – D6.0 Recirculation SA Ballot</a:t>
            </a:r>
          </a:p>
          <a:p>
            <a:pPr>
              <a:lnSpc>
                <a:spcPct val="80000"/>
              </a:lnSpc>
            </a:pPr>
            <a:r>
              <a:rPr lang="en-US" altLang="en-US" sz="1800" dirty="0">
                <a:solidFill>
                  <a:srgbClr val="0070C0"/>
                </a:solidFill>
              </a:rPr>
              <a:t>Jan 2028 – D6.0 Recirculation SA Ballot (clean recirculation)</a:t>
            </a:r>
          </a:p>
          <a:p>
            <a:pPr>
              <a:lnSpc>
                <a:spcPct val="80000"/>
              </a:lnSpc>
            </a:pPr>
            <a:r>
              <a:rPr lang="en-US" altLang="en-US" sz="1800" dirty="0">
                <a:solidFill>
                  <a:srgbClr val="0070C0"/>
                </a:solidFill>
              </a:rPr>
              <a:t>Feb 2028 – RevCom/SASB Approval</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0"/>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10 days notice</a:t>
            </a:r>
          </a:p>
          <a:p>
            <a:pPr>
              <a:lnSpc>
                <a:spcPct val="80000"/>
              </a:lnSpc>
            </a:pPr>
            <a:r>
              <a:rPr lang="en-US" altLang="en-US" sz="2000" dirty="0" err="1"/>
              <a:t>Adhoc</a:t>
            </a:r>
            <a:r>
              <a:rPr lang="en-US" altLang="en-US" sz="2000" dirty="0"/>
              <a:t>: Sept 30, Oct 1, 2</a:t>
            </a:r>
            <a:endParaRPr lang="en-US" altLang="en-US" sz="1600" dirty="0"/>
          </a:p>
          <a:p>
            <a:pPr>
              <a:lnSpc>
                <a:spcPct val="80000"/>
              </a:lnSpc>
            </a:pPr>
            <a:r>
              <a:rPr lang="en-US" altLang="en-US" sz="2000" dirty="0"/>
              <a:t>For the September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116944</TotalTime>
  <Words>2264</Words>
  <Application>Microsoft Macintosh PowerPoint</Application>
  <PresentationFormat>Widescreen</PresentationFormat>
  <Paragraphs>231</Paragraphs>
  <Slides>20</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July IEEE 802 plenary session</vt:lpstr>
      <vt:lpstr>Chair’s welcome and Patent Reminder</vt:lpstr>
      <vt:lpstr>REVmf Agenda</vt:lpstr>
      <vt:lpstr>REVmf minutes approval</vt:lpstr>
      <vt:lpstr>Adhoc Motion</vt:lpstr>
      <vt:lpstr>TGmf Timeline</vt:lpstr>
      <vt:lpstr>Teleconference/Meeting plan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11-25/1069</dc:title>
  <dc:subject>REVmf July 2025 Meeting Agenda</dc:subject>
  <dc:creator>montemurro.michael@gmail.com</dc:creator>
  <cp:keywords>July 2025</cp:keywords>
  <dc:description/>
  <cp:lastModifiedBy>Mike Montemurro</cp:lastModifiedBy>
  <cp:revision>4629</cp:revision>
  <cp:lastPrinted>2014-11-04T15:04:57Z</cp:lastPrinted>
  <dcterms:created xsi:type="dcterms:W3CDTF">2007-04-17T18:10:23Z</dcterms:created>
  <dcterms:modified xsi:type="dcterms:W3CDTF">2025-07-18T21:31:31Z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