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F4A4-CE21-461C-996F-7858370DA083}" v="4" dt="2025-07-31T17:48:36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642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437ACA4-CAD2-4794-9099-9D596FFB3521}"/>
    <pc:docChg chg="custSel modSld modMainMaster modHandout">
      <pc:chgData name="Alfred Asterjadhi" userId="39de57b9-85c0-4fd1-aaac-8ca2b6560ad0" providerId="ADAL" clId="{C437ACA4-CAD2-4794-9099-9D596FFB3521}" dt="2025-02-01T01:16:32.088" v="30"/>
      <pc:docMkLst>
        <pc:docMk/>
      </pc:docMkLst>
      <pc:sldChg chg="modSp mod">
        <pc:chgData name="Alfred Asterjadhi" userId="39de57b9-85c0-4fd1-aaac-8ca2b6560ad0" providerId="ADAL" clId="{C437ACA4-CAD2-4794-9099-9D596FFB3521}" dt="2025-02-01T01:16:32.088" v="30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C437ACA4-CAD2-4794-9099-9D596FFB3521}" dt="2025-02-01T01:16:27.170" v="28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C437ACA4-CAD2-4794-9099-9D596FFB3521}" dt="2025-02-01T01:16:06.955" v="21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C437ACA4-CAD2-4794-9099-9D596FFB3521}" dt="2025-02-01T01:16:30.739" v="29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C437ACA4-CAD2-4794-9099-9D596FFB3521}" dt="2025-02-01T01:12:33.738" v="9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</pc:docChg>
  </pc:docChgLst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88723B54-F054-48D7-972F-143907E20051}"/>
    <pc:docChg chg="undo custSel modSld modMainMaster">
      <pc:chgData name="Alfred Asterjadhi" userId="39de57b9-85c0-4fd1-aaac-8ca2b6560ad0" providerId="ADAL" clId="{88723B54-F054-48D7-972F-143907E20051}" dt="2025-01-16T11:10:55.571" v="580" actId="20577"/>
      <pc:docMkLst>
        <pc:docMk/>
      </pc:docMkLst>
      <pc:sldChg chg="modSp mod">
        <pc:chgData name="Alfred Asterjadhi" userId="39de57b9-85c0-4fd1-aaac-8ca2b6560ad0" providerId="ADAL" clId="{88723B54-F054-48D7-972F-143907E20051}" dt="2025-01-16T11:05:02.104" v="506" actId="40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88723B54-F054-48D7-972F-143907E20051}" dt="2025-01-16T11:10:55.571" v="580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88723B54-F054-48D7-972F-143907E20051}" dt="2025-01-16T10:30:15.247" v="19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88723B54-F054-48D7-972F-143907E20051}" dt="2025-01-16T10:46:51.322" v="499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88723B54-F054-48D7-972F-143907E20051}" dt="2025-01-16T10:29:46.374" v="14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</pc:docChg>
  </pc:docChgLst>
  <pc:docChgLst>
    <pc:chgData name="Alfred Asterjadhi" userId="39de57b9-85c0-4fd1-aaac-8ca2b6560ad0" providerId="ADAL" clId="{B8D1BBC2-FC65-4B35-8378-001BA8C838F8}"/>
    <pc:docChg chg="undo custSel modSld modMainMaster">
      <pc:chgData name="Alfred Asterjadhi" userId="39de57b9-85c0-4fd1-aaac-8ca2b6560ad0" providerId="ADAL" clId="{B8D1BBC2-FC65-4B35-8378-001BA8C838F8}" dt="2024-11-18T22:02:50.164" v="972" actId="20577"/>
      <pc:docMkLst>
        <pc:docMk/>
      </pc:docMkLst>
      <pc:sldChg chg="modSp mod">
        <pc:chgData name="Alfred Asterjadhi" userId="39de57b9-85c0-4fd1-aaac-8ca2b6560ad0" providerId="ADAL" clId="{B8D1BBC2-FC65-4B35-8378-001BA8C838F8}" dt="2024-11-15T17:27:15.783" v="971" actId="6549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B8D1BBC2-FC65-4B35-8378-001BA8C838F8}" dt="2024-11-15T01:47:31.600" v="10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B8D1BBC2-FC65-4B35-8378-001BA8C838F8}" dt="2024-11-15T01:49:35.904" v="40" actId="6549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B8D1BBC2-FC65-4B35-8378-001BA8C838F8}" dt="2024-11-18T22:02:50.164" v="972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B8D1BBC2-FC65-4B35-8378-001BA8C838F8}" dt="2024-11-15T17:26:54.554" v="966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</pc:docChg>
  </pc:docChgLst>
  <pc:docChgLst>
    <pc:chgData name="Alfred Asterjadhi" userId="39de57b9-85c0-4fd1-aaac-8ca2b6560ad0" providerId="ADAL" clId="{9B7BF9EE-295D-4BF2-AEE4-C006D3C46982}"/>
    <pc:docChg chg="undo custSel modSld modMainMaster">
      <pc:chgData name="Alfred Asterjadhi" userId="39de57b9-85c0-4fd1-aaac-8ca2b6560ad0" providerId="ADAL" clId="{9B7BF9EE-295D-4BF2-AEE4-C006D3C46982}" dt="2024-09-13T05:50:51.364" v="1194" actId="20577"/>
      <pc:docMkLst>
        <pc:docMk/>
      </pc:docMkLst>
      <pc:sldMasterChg chg="modSp mod">
        <pc:chgData name="Alfred Asterjadhi" userId="39de57b9-85c0-4fd1-aaac-8ca2b6560ad0" providerId="ADAL" clId="{9B7BF9EE-295D-4BF2-AEE4-C006D3C46982}" dt="2024-09-13T05:50:51.364" v="1194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</pc:docChg>
  </pc:docChgLst>
  <pc:docChgLst>
    <pc:chgData name="Alfred Asterjadhi" userId="39de57b9-85c0-4fd1-aaac-8ca2b6560ad0" providerId="ADAL" clId="{27EAFED8-6F30-45D5-ACAA-57F307F5CCA9}"/>
    <pc:docChg chg="undo redo custSel modSld modMainMaster">
      <pc:chgData name="Alfred Asterjadhi" userId="39de57b9-85c0-4fd1-aaac-8ca2b6560ad0" providerId="ADAL" clId="{27EAFED8-6F30-45D5-ACAA-57F307F5CCA9}" dt="2024-07-19T21:27:09.548" v="1235" actId="20577"/>
      <pc:docMkLst>
        <pc:docMk/>
      </pc:docMkLst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2D64FE16-81EE-4CBD-BE54-C970CDEC73AB}"/>
    <pc:docChg chg="undo custSel modSld">
      <pc:chgData name="Alfred Asterjadhi" userId="39de57b9-85c0-4fd1-aaac-8ca2b6560ad0" providerId="ADAL" clId="{2D64FE16-81EE-4CBD-BE54-C970CDEC73AB}" dt="2025-05-16T20:45:09.310" v="794" actId="20577"/>
      <pc:docMkLst>
        <pc:docMk/>
      </pc:docMkLst>
    </pc:docChg>
  </pc:docChgLst>
  <pc:docChgLst>
    <pc:chgData name="Alfred Asterjadhi" userId="39de57b9-85c0-4fd1-aaac-8ca2b6560ad0" providerId="ADAL" clId="{13BD260E-E30B-4979-B27A-377EBF04DBDB}"/>
    <pc:docChg chg="custSel modSld modMainMaster">
      <pc:chgData name="Alfred Asterjadhi" userId="39de57b9-85c0-4fd1-aaac-8ca2b6560ad0" providerId="ADAL" clId="{13BD260E-E30B-4979-B27A-377EBF04DBDB}" dt="2024-06-07T17:31:56.668" v="32"/>
      <pc:docMkLst>
        <pc:docMk/>
      </pc:docMkLst>
    </pc:docChg>
  </pc:docChgLst>
  <pc:docChgLst>
    <pc:chgData name="Alfred Asterjadhi" userId="39de57b9-85c0-4fd1-aaac-8ca2b6560ad0" providerId="ADAL" clId="{13B87224-F7BC-4CAC-8E32-950751699C91}"/>
    <pc:docChg chg="undo custSel modSld modMainMaster">
      <pc:chgData name="Alfred Asterjadhi" userId="39de57b9-85c0-4fd1-aaac-8ca2b6560ad0" providerId="ADAL" clId="{13B87224-F7BC-4CAC-8E32-950751699C91}" dt="2024-08-05T20:22:16.170" v="106" actId="207"/>
      <pc:docMkLst>
        <pc:docMk/>
      </pc:docMkLst>
      <pc:sldChg chg="modSp mod">
        <pc:chgData name="Alfred Asterjadhi" userId="39de57b9-85c0-4fd1-aaac-8ca2b6560ad0" providerId="ADAL" clId="{13B87224-F7BC-4CAC-8E32-950751699C91}" dt="2024-08-05T20:19:18.806" v="15"/>
        <pc:sldMkLst>
          <pc:docMk/>
          <pc:sldMk cId="7809349" sldId="259"/>
        </pc:sldMkLst>
      </pc:sld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</pc:sld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</pc:docChg>
  </pc:docChgLst>
  <pc:docChgLst>
    <pc:chgData name="Alfred Asterjadhi" userId="39de57b9-85c0-4fd1-aaac-8ca2b6560ad0" providerId="ADAL" clId="{98852AE8-2516-469B-A7E1-ED39B6981C83}"/>
    <pc:docChg chg="undo custSel modSld modMainMaster">
      <pc:chgData name="Alfred Asterjadhi" userId="39de57b9-85c0-4fd1-aaac-8ca2b6560ad0" providerId="ADAL" clId="{98852AE8-2516-469B-A7E1-ED39B6981C83}" dt="2025-03-14T13:28:40.364" v="270" actId="20577"/>
      <pc:docMkLst>
        <pc:docMk/>
      </pc:docMkLst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</pc:sld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</pc:docChg>
  </pc:docChgLst>
  <pc:docChgLst>
    <pc:chgData name="Alfred Asterjadhi" userId="39de57b9-85c0-4fd1-aaac-8ca2b6560ad0" providerId="ADAL" clId="{0069F4A4-CE21-461C-996F-7858370DA083}"/>
    <pc:docChg chg="undo custSel modSld modMainMaster">
      <pc:chgData name="Alfred Asterjadhi" userId="39de57b9-85c0-4fd1-aaac-8ca2b6560ad0" providerId="ADAL" clId="{0069F4A4-CE21-461C-996F-7858370DA083}" dt="2025-07-31T17:50:17.075" v="490" actId="20577"/>
      <pc:docMkLst>
        <pc:docMk/>
      </pc:docMkLst>
      <pc:sldChg chg="modSp mod">
        <pc:chgData name="Alfred Asterjadhi" userId="39de57b9-85c0-4fd1-aaac-8ca2b6560ad0" providerId="ADAL" clId="{0069F4A4-CE21-461C-996F-7858370DA083}" dt="2025-07-31T17:50:17.075" v="49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0069F4A4-CE21-461C-996F-7858370DA083}" dt="2025-07-31T17:48:30.336" v="403" actId="403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069F4A4-CE21-461C-996F-7858370DA083}" dt="2025-07-31T17:50:17.075" v="49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0069F4A4-CE21-461C-996F-7858370DA083}" dt="2025-07-31T17:50:07.660" v="482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0069F4A4-CE21-461C-996F-7858370DA083}" dt="2025-07-31T17:50:07.660" v="482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0069F4A4-CE21-461C-996F-7858370DA083}" dt="2025-07-31T17:50:02.122" v="48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addSp delSp modSp mod chgLayout">
        <pc:chgData name="Alfred Asterjadhi" userId="39de57b9-85c0-4fd1-aaac-8ca2b6560ad0" providerId="ADAL" clId="{0069F4A4-CE21-461C-996F-7858370DA083}" dt="2025-07-31T17:50:12.888" v="486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0069F4A4-CE21-461C-996F-7858370DA083}" dt="2025-07-31T17:48:38.990" v="405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0069F4A4-CE21-461C-996F-7858370DA083}" dt="2025-07-31T17:48:38.990" v="405" actId="6264"/>
          <ac:spMkLst>
            <pc:docMk/>
            <pc:sldMk cId="3928206792" sldId="262"/>
            <ac:spMk id="3" creationId="{ADB08964-E9A7-05B2-55C1-D94E436258B1}"/>
          </ac:spMkLst>
        </pc:spChg>
        <pc:spChg chg="mod ord">
          <ac:chgData name="Alfred Asterjadhi" userId="39de57b9-85c0-4fd1-aaac-8ca2b6560ad0" providerId="ADAL" clId="{0069F4A4-CE21-461C-996F-7858370DA083}" dt="2025-07-31T17:48:38.990" v="405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0069F4A4-CE21-461C-996F-7858370DA083}" dt="2025-07-31T17:48:38.990" v="405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0069F4A4-CE21-461C-996F-7858370DA083}" dt="2025-07-31T17:50:12.888" v="48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0069F4A4-CE21-461C-996F-7858370DA083}" dt="2025-07-31T17:48:38.990" v="405" actId="6264"/>
          <ac:spMkLst>
            <pc:docMk/>
            <pc:sldMk cId="3928206792" sldId="262"/>
            <ac:spMk id="7" creationId="{7F32AAA5-6EC4-81D9-20C8-02EA355A62C1}"/>
          </ac:spMkLst>
        </pc:spChg>
        <pc:spChg chg="add del mod">
          <ac:chgData name="Alfred Asterjadhi" userId="39de57b9-85c0-4fd1-aaac-8ca2b6560ad0" providerId="ADAL" clId="{0069F4A4-CE21-461C-996F-7858370DA083}" dt="2025-07-31T17:48:38.990" v="405" actId="6264"/>
          <ac:spMkLst>
            <pc:docMk/>
            <pc:sldMk cId="3928206792" sldId="262"/>
            <ac:spMk id="8" creationId="{700180EB-D499-5A94-404D-FE5F35CF37DA}"/>
          </ac:spMkLst>
        </pc:spChg>
        <pc:spChg chg="add del mod">
          <ac:chgData name="Alfred Asterjadhi" userId="39de57b9-85c0-4fd1-aaac-8ca2b6560ad0" providerId="ADAL" clId="{0069F4A4-CE21-461C-996F-7858370DA083}" dt="2025-07-31T17:48:38.990" v="405" actId="6264"/>
          <ac:spMkLst>
            <pc:docMk/>
            <pc:sldMk cId="3928206792" sldId="262"/>
            <ac:spMk id="9" creationId="{42DA7F53-D343-90C2-808C-BACC6C33A933}"/>
          </ac:spMkLst>
        </pc:spChg>
        <pc:spChg chg="add del mod">
          <ac:chgData name="Alfred Asterjadhi" userId="39de57b9-85c0-4fd1-aaac-8ca2b6560ad0" providerId="ADAL" clId="{0069F4A4-CE21-461C-996F-7858370DA083}" dt="2025-07-31T17:48:38.990" v="405" actId="6264"/>
          <ac:spMkLst>
            <pc:docMk/>
            <pc:sldMk cId="3928206792" sldId="262"/>
            <ac:spMk id="10" creationId="{82F134BC-AB90-C447-D333-EC7E3C807710}"/>
          </ac:spMkLst>
        </pc:spChg>
        <pc:spChg chg="mod ord">
          <ac:chgData name="Alfred Asterjadhi" userId="39de57b9-85c0-4fd1-aaac-8ca2b6560ad0" providerId="ADAL" clId="{0069F4A4-CE21-461C-996F-7858370DA083}" dt="2025-07-31T17:49:45.050" v="474" actId="20577"/>
          <ac:spMkLst>
            <pc:docMk/>
            <pc:sldMk cId="3928206792" sldId="262"/>
            <ac:spMk id="11" creationId="{C945E25D-E1EE-4DE9-246C-B083D8BE58B6}"/>
          </ac:spMkLst>
        </pc:spChg>
      </pc:sld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847-03-00bn-tgbn-coexistence-assessment-document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5/11-25-0014-35-00bn-tgbn-motions-list-part-2.pptx" TargetMode="External"/><Relationship Id="rId4" Type="http://schemas.openxmlformats.org/officeDocument/2006/relationships/hyperlink" Target="https://mentor.ieee.org/802.11/dcn/25/11-25-1064-13-00bn-tgbn-july-2025-meeting-agenda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July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2025-07-31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567"/>
              </p:ext>
            </p:extLst>
          </p:nvPr>
        </p:nvGraphicFramePr>
        <p:xfrm>
          <a:off x="1816100" y="2681288"/>
          <a:ext cx="84423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60435" imgH="2514961" progId="Word.Document.8">
                  <p:embed/>
                </p:oleObj>
              </mc:Choice>
              <mc:Fallback>
                <p:oleObj name="Document" r:id="rId2" imgW="8560435" imgH="2514961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2681288"/>
                        <a:ext cx="84423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TGbn had scheduled </a:t>
            </a:r>
            <a:r>
              <a:rPr lang="en-US" sz="1800" dirty="0">
                <a:solidFill>
                  <a:schemeClr val="tx1"/>
                </a:solidFill>
              </a:rPr>
              <a:t>10</a:t>
            </a:r>
            <a:r>
              <a:rPr lang="en-US" sz="1800" dirty="0"/>
              <a:t> sessions during the July plenary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Discussed proposed draft texts (PDTs), comment resolution (CR) docs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Resolved around 1200 comments from CC50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around 65 motions, among which several added concepts to the TGbn SFD, and text to the TGbn draft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the generation of TGbn D1.0 and the initiation of a 45-day WG technical letter ballot.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</a:t>
            </a:r>
            <a:r>
              <a:rPr lang="en-US" sz="1600" dirty="0">
                <a:hlinkClick r:id="rId3"/>
              </a:rPr>
              <a:t>11-25/0847r3</a:t>
            </a:r>
            <a:r>
              <a:rPr lang="en-US" sz="1600" dirty="0"/>
              <a:t> as the P802.11bn Coexistence Assessment document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a TGbn MAC/PHY ad-hoc (mixed mode) meeting in Asia (</a:t>
            </a:r>
            <a:r>
              <a:rPr lang="en-US" sz="1600" dirty="0">
                <a:solidFill>
                  <a:srgbClr val="FF0000"/>
                </a:solidFill>
              </a:rPr>
              <a:t>location TBD</a:t>
            </a:r>
            <a:r>
              <a:rPr lang="en-US" sz="1600" dirty="0"/>
              <a:t>) between 5-7 Nov.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solidFill>
                  <a:schemeClr val="tx1"/>
                </a:solidFill>
                <a:hlinkClick r:id="rId4"/>
              </a:rPr>
              <a:t>11-25/1064r14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Motions are </a:t>
            </a:r>
            <a:r>
              <a:rPr lang="en-US" sz="1800" dirty="0"/>
              <a:t>available in </a:t>
            </a:r>
            <a:r>
              <a:rPr lang="en-US" sz="1800" dirty="0">
                <a:hlinkClick r:id="rId5"/>
              </a:rPr>
              <a:t>11-25/0014r35</a:t>
            </a:r>
            <a:r>
              <a:rPr lang="en-US" sz="1800" dirty="0"/>
              <a:t>.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September 2025: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Discuss technical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usual TGbn weekly schedule except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default PHY telcos and no default Joint telcos are planned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Plan to add on demand with 10-day advanced notice when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Post-IEEE F2F week after and pre-ad hoc week are allocated as holiday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						July 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						Nov 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D0.1 														Jan  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D1.0 Letter Ballot									 		</a:t>
            </a:r>
            <a:r>
              <a:rPr lang="en-US" altLang="en-US" b="1" u="sng" dirty="0">
                <a:solidFill>
                  <a:srgbClr val="FF0000"/>
                </a:solidFill>
                <a:highlight>
                  <a:srgbClr val="00FF00"/>
                </a:highlight>
              </a:rPr>
              <a:t>July</a:t>
            </a:r>
            <a:r>
              <a:rPr lang="en-US" altLang="en-US" b="1" dirty="0">
                <a:solidFill>
                  <a:srgbClr val="FF0000"/>
                </a:solidFill>
                <a:highlight>
                  <a:srgbClr val="00FF00"/>
                </a:highlight>
              </a:rPr>
              <a:t>  </a:t>
            </a:r>
            <a:r>
              <a:rPr lang="en-US" altLang="en-US" b="1" dirty="0">
                <a:highlight>
                  <a:srgbClr val="00FF00"/>
                </a:highlight>
              </a:rPr>
              <a:t>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D2.0 LB 														May 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						Jan  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						May 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						Mar 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						Mar 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						May 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5932</TotalTime>
  <Words>412</Words>
  <Application>Microsoft Office PowerPoint</Application>
  <PresentationFormat>Widescreen</PresentationFormat>
  <Paragraphs>47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July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2025-07-31T17:50:17Z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