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438" r:id="rId5"/>
    <p:sldId id="267" r:id="rId6"/>
    <p:sldId id="268" r:id="rId7"/>
    <p:sldId id="269" r:id="rId8"/>
    <p:sldId id="270" r:id="rId9"/>
    <p:sldId id="271" r:id="rId10"/>
    <p:sldId id="272" r:id="rId11"/>
    <p:sldId id="273" r:id="rId12"/>
    <p:sldId id="274" r:id="rId13"/>
    <p:sldId id="275" r:id="rId14"/>
    <p:sldId id="276" r:id="rId15"/>
    <p:sldId id="2415" r:id="rId16"/>
    <p:sldId id="2435" r:id="rId17"/>
    <p:sldId id="2437" r:id="rId18"/>
    <p:sldId id="2374" r:id="rId19"/>
    <p:sldId id="2377" r:id="rId20"/>
    <p:sldId id="2429"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53" autoAdjust="0"/>
    <p:restoredTop sz="94660"/>
  </p:normalViewPr>
  <p:slideViewPr>
    <p:cSldViewPr>
      <p:cViewPr varScale="1">
        <p:scale>
          <a:sx n="79" d="100"/>
          <a:sy n="79" d="100"/>
        </p:scale>
        <p:origin x="396"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37A50055-AE51-466E-B87F-FF57B532E4DC}"/>
    <pc:docChg chg="undo custSel addSld delSld modSld">
      <pc:chgData name="Ansley, Carol (CCI-Atlanta)" userId="cbcdc21a-90c4-4b2f-81f7-da4165205229" providerId="ADAL" clId="{37A50055-AE51-466E-B87F-FF57B532E4DC}" dt="2025-07-23T13:44:01.651" v="1090" actId="47"/>
      <pc:docMkLst>
        <pc:docMk/>
      </pc:docMkLst>
      <pc:sldChg chg="modSp mod">
        <pc:chgData name="Ansley, Carol (CCI-Atlanta)" userId="cbcdc21a-90c4-4b2f-81f7-da4165205229" providerId="ADAL" clId="{37A50055-AE51-466E-B87F-FF57B532E4DC}" dt="2025-07-22T18:27:43.450" v="7" actId="20577"/>
        <pc:sldMkLst>
          <pc:docMk/>
          <pc:sldMk cId="0" sldId="256"/>
        </pc:sldMkLst>
        <pc:spChg chg="mod">
          <ac:chgData name="Ansley, Carol (CCI-Atlanta)" userId="cbcdc21a-90c4-4b2f-81f7-da4165205229" providerId="ADAL" clId="{37A50055-AE51-466E-B87F-FF57B532E4DC}" dt="2025-07-22T18:27:43.450" v="7" actId="20577"/>
          <ac:spMkLst>
            <pc:docMk/>
            <pc:sldMk cId="0" sldId="256"/>
            <ac:spMk id="3074" creationId="{00000000-0000-0000-0000-000000000000}"/>
          </ac:spMkLst>
        </pc:spChg>
      </pc:sldChg>
      <pc:sldChg chg="modSp mod">
        <pc:chgData name="Ansley, Carol (CCI-Atlanta)" userId="cbcdc21a-90c4-4b2f-81f7-da4165205229" providerId="ADAL" clId="{37A50055-AE51-466E-B87F-FF57B532E4DC}" dt="2025-07-22T18:27:57.914" v="19" actId="20577"/>
        <pc:sldMkLst>
          <pc:docMk/>
          <pc:sldMk cId="0" sldId="257"/>
        </pc:sldMkLst>
        <pc:spChg chg="mod">
          <ac:chgData name="Ansley, Carol (CCI-Atlanta)" userId="cbcdc21a-90c4-4b2f-81f7-da4165205229" providerId="ADAL" clId="{37A50055-AE51-466E-B87F-FF57B532E4DC}" dt="2025-07-22T18:27:57.914" v="19" actId="20577"/>
          <ac:spMkLst>
            <pc:docMk/>
            <pc:sldMk cId="0" sldId="257"/>
            <ac:spMk id="4098" creationId="{00000000-0000-0000-0000-000000000000}"/>
          </ac:spMkLst>
        </pc:spChg>
      </pc:sldChg>
      <pc:sldChg chg="del">
        <pc:chgData name="Ansley, Carol (CCI-Atlanta)" userId="cbcdc21a-90c4-4b2f-81f7-da4165205229" providerId="ADAL" clId="{37A50055-AE51-466E-B87F-FF57B532E4DC}" dt="2025-07-22T18:54:35.541" v="523" actId="47"/>
        <pc:sldMkLst>
          <pc:docMk/>
          <pc:sldMk cId="2463854918" sldId="278"/>
        </pc:sldMkLst>
      </pc:sldChg>
      <pc:sldChg chg="del">
        <pc:chgData name="Ansley, Carol (CCI-Atlanta)" userId="cbcdc21a-90c4-4b2f-81f7-da4165205229" providerId="ADAL" clId="{37A50055-AE51-466E-B87F-FF57B532E4DC}" dt="2025-07-22T18:34:44.410" v="23" actId="47"/>
        <pc:sldMkLst>
          <pc:docMk/>
          <pc:sldMk cId="2395217466" sldId="574"/>
        </pc:sldMkLst>
      </pc:sldChg>
      <pc:sldChg chg="modSp mod">
        <pc:chgData name="Ansley, Carol (CCI-Atlanta)" userId="cbcdc21a-90c4-4b2f-81f7-da4165205229" providerId="ADAL" clId="{37A50055-AE51-466E-B87F-FF57B532E4DC}" dt="2025-07-22T18:36:08.202" v="95" actId="20577"/>
        <pc:sldMkLst>
          <pc:docMk/>
          <pc:sldMk cId="1056367093" sldId="2374"/>
        </pc:sldMkLst>
        <pc:spChg chg="mod">
          <ac:chgData name="Ansley, Carol (CCI-Atlanta)" userId="cbcdc21a-90c4-4b2f-81f7-da4165205229" providerId="ADAL" clId="{37A50055-AE51-466E-B87F-FF57B532E4DC}" dt="2025-07-22T18:36:08.202" v="95" actId="20577"/>
          <ac:spMkLst>
            <pc:docMk/>
            <pc:sldMk cId="1056367093" sldId="2374"/>
            <ac:spMk id="4" creationId="{16685247-17BB-1747-8EE0-02714A250D97}"/>
          </ac:spMkLst>
        </pc:spChg>
      </pc:sldChg>
      <pc:sldChg chg="modSp mod">
        <pc:chgData name="Ansley, Carol (CCI-Atlanta)" userId="cbcdc21a-90c4-4b2f-81f7-da4165205229" providerId="ADAL" clId="{37A50055-AE51-466E-B87F-FF57B532E4DC}" dt="2025-07-22T18:41:06.217" v="236" actId="400"/>
        <pc:sldMkLst>
          <pc:docMk/>
          <pc:sldMk cId="1592652360" sldId="2377"/>
        </pc:sldMkLst>
        <pc:spChg chg="mod">
          <ac:chgData name="Ansley, Carol (CCI-Atlanta)" userId="cbcdc21a-90c4-4b2f-81f7-da4165205229" providerId="ADAL" clId="{37A50055-AE51-466E-B87F-FF57B532E4DC}" dt="2025-07-22T18:36:39.777" v="97" actId="20577"/>
          <ac:spMkLst>
            <pc:docMk/>
            <pc:sldMk cId="1592652360" sldId="2377"/>
            <ac:spMk id="2" creationId="{B1FB0235-AEAF-205F-4E72-FAF282379E35}"/>
          </ac:spMkLst>
        </pc:spChg>
        <pc:spChg chg="mod">
          <ac:chgData name="Ansley, Carol (CCI-Atlanta)" userId="cbcdc21a-90c4-4b2f-81f7-da4165205229" providerId="ADAL" clId="{37A50055-AE51-466E-B87F-FF57B532E4DC}" dt="2025-07-22T18:41:06.217" v="236" actId="400"/>
          <ac:spMkLst>
            <pc:docMk/>
            <pc:sldMk cId="1592652360" sldId="2377"/>
            <ac:spMk id="3" creationId="{5B21F962-D098-99CD-12EE-D561C0C5DBC6}"/>
          </ac:spMkLst>
        </pc:spChg>
      </pc:sldChg>
      <pc:sldChg chg="del">
        <pc:chgData name="Ansley, Carol (CCI-Atlanta)" userId="cbcdc21a-90c4-4b2f-81f7-da4165205229" providerId="ADAL" clId="{37A50055-AE51-466E-B87F-FF57B532E4DC}" dt="2025-07-22T18:35:08.015" v="24" actId="47"/>
        <pc:sldMkLst>
          <pc:docMk/>
          <pc:sldMk cId="4216285870" sldId="2428"/>
        </pc:sldMkLst>
      </pc:sldChg>
      <pc:sldChg chg="modSp mod">
        <pc:chgData name="Ansley, Carol (CCI-Atlanta)" userId="cbcdc21a-90c4-4b2f-81f7-da4165205229" providerId="ADAL" clId="{37A50055-AE51-466E-B87F-FF57B532E4DC}" dt="2025-07-22T18:53:53.697" v="519" actId="113"/>
        <pc:sldMkLst>
          <pc:docMk/>
          <pc:sldMk cId="542621197" sldId="2429"/>
        </pc:sldMkLst>
        <pc:spChg chg="mod">
          <ac:chgData name="Ansley, Carol (CCI-Atlanta)" userId="cbcdc21a-90c4-4b2f-81f7-da4165205229" providerId="ADAL" clId="{37A50055-AE51-466E-B87F-FF57B532E4DC}" dt="2025-07-22T18:41:22.033" v="238" actId="20577"/>
          <ac:spMkLst>
            <pc:docMk/>
            <pc:sldMk cId="542621197" sldId="2429"/>
            <ac:spMk id="2" creationId="{F6EE6E72-A3D7-5196-8CFF-57D79255B46E}"/>
          </ac:spMkLst>
        </pc:spChg>
        <pc:spChg chg="mod">
          <ac:chgData name="Ansley, Carol (CCI-Atlanta)" userId="cbcdc21a-90c4-4b2f-81f7-da4165205229" providerId="ADAL" clId="{37A50055-AE51-466E-B87F-FF57B532E4DC}" dt="2025-07-22T18:53:53.697" v="519" actId="113"/>
          <ac:spMkLst>
            <pc:docMk/>
            <pc:sldMk cId="542621197" sldId="2429"/>
            <ac:spMk id="3" creationId="{8D5BF1AE-A5B9-6A1E-96ED-F81399B5AD3F}"/>
          </ac:spMkLst>
        </pc:spChg>
      </pc:sldChg>
      <pc:sldChg chg="del">
        <pc:chgData name="Ansley, Carol (CCI-Atlanta)" userId="cbcdc21a-90c4-4b2f-81f7-da4165205229" providerId="ADAL" clId="{37A50055-AE51-466E-B87F-FF57B532E4DC}" dt="2025-07-23T13:44:01.651" v="1090" actId="47"/>
        <pc:sldMkLst>
          <pc:docMk/>
          <pc:sldMk cId="943568998" sldId="2430"/>
        </pc:sldMkLst>
      </pc:sldChg>
      <pc:sldChg chg="del">
        <pc:chgData name="Ansley, Carol (CCI-Atlanta)" userId="cbcdc21a-90c4-4b2f-81f7-da4165205229" providerId="ADAL" clId="{37A50055-AE51-466E-B87F-FF57B532E4DC}" dt="2025-07-22T18:35:08.015" v="24" actId="47"/>
        <pc:sldMkLst>
          <pc:docMk/>
          <pc:sldMk cId="3275566247" sldId="2431"/>
        </pc:sldMkLst>
      </pc:sldChg>
      <pc:sldChg chg="del">
        <pc:chgData name="Ansley, Carol (CCI-Atlanta)" userId="cbcdc21a-90c4-4b2f-81f7-da4165205229" providerId="ADAL" clId="{37A50055-AE51-466E-B87F-FF57B532E4DC}" dt="2025-07-22T18:35:08.015" v="24" actId="47"/>
        <pc:sldMkLst>
          <pc:docMk/>
          <pc:sldMk cId="3515163258" sldId="2432"/>
        </pc:sldMkLst>
      </pc:sldChg>
      <pc:sldChg chg="del">
        <pc:chgData name="Ansley, Carol (CCI-Atlanta)" userId="cbcdc21a-90c4-4b2f-81f7-da4165205229" providerId="ADAL" clId="{37A50055-AE51-466E-B87F-FF57B532E4DC}" dt="2025-07-22T18:35:08.015" v="24" actId="47"/>
        <pc:sldMkLst>
          <pc:docMk/>
          <pc:sldMk cId="1512141383" sldId="2433"/>
        </pc:sldMkLst>
      </pc:sldChg>
      <pc:sldChg chg="del">
        <pc:chgData name="Ansley, Carol (CCI-Atlanta)" userId="cbcdc21a-90c4-4b2f-81f7-da4165205229" providerId="ADAL" clId="{37A50055-AE51-466E-B87F-FF57B532E4DC}" dt="2025-07-22T18:54:17.101" v="520" actId="47"/>
        <pc:sldMkLst>
          <pc:docMk/>
          <pc:sldMk cId="945522383" sldId="2434"/>
        </pc:sldMkLst>
      </pc:sldChg>
      <pc:sldChg chg="addSp delSp modSp mod">
        <pc:chgData name="Ansley, Carol (CCI-Atlanta)" userId="cbcdc21a-90c4-4b2f-81f7-da4165205229" providerId="ADAL" clId="{37A50055-AE51-466E-B87F-FF57B532E4DC}" dt="2025-07-23T13:43:48.030" v="1088" actId="22"/>
        <pc:sldMkLst>
          <pc:docMk/>
          <pc:sldMk cId="920895696" sldId="2435"/>
        </pc:sldMkLst>
        <pc:spChg chg="mod">
          <ac:chgData name="Ansley, Carol (CCI-Atlanta)" userId="cbcdc21a-90c4-4b2f-81f7-da4165205229" providerId="ADAL" clId="{37A50055-AE51-466E-B87F-FF57B532E4DC}" dt="2025-07-22T19:01:44.977" v="536" actId="20577"/>
          <ac:spMkLst>
            <pc:docMk/>
            <pc:sldMk cId="920895696" sldId="2435"/>
            <ac:spMk id="2" creationId="{FBF50398-4DF5-9773-49EF-40CEAD392C67}"/>
          </ac:spMkLst>
        </pc:spChg>
        <pc:spChg chg="add del">
          <ac:chgData name="Ansley, Carol (CCI-Atlanta)" userId="cbcdc21a-90c4-4b2f-81f7-da4165205229" providerId="ADAL" clId="{37A50055-AE51-466E-B87F-FF57B532E4DC}" dt="2025-07-23T13:43:48.030" v="1088" actId="22"/>
          <ac:spMkLst>
            <pc:docMk/>
            <pc:sldMk cId="920895696" sldId="2435"/>
            <ac:spMk id="8" creationId="{B03C41E4-6D4A-2B92-2E41-4AE98F6F0073}"/>
          </ac:spMkLst>
        </pc:spChg>
        <pc:spChg chg="mod">
          <ac:chgData name="Ansley, Carol (CCI-Atlanta)" userId="cbcdc21a-90c4-4b2f-81f7-da4165205229" providerId="ADAL" clId="{37A50055-AE51-466E-B87F-FF57B532E4DC}" dt="2025-07-23T13:32:34.017" v="1086" actId="20577"/>
          <ac:spMkLst>
            <pc:docMk/>
            <pc:sldMk cId="920895696" sldId="2435"/>
            <ac:spMk id="9218" creationId="{53C30CBF-C9ED-7C7A-DC1C-28EB128245E6}"/>
          </ac:spMkLst>
        </pc:spChg>
        <pc:graphicFrameChg chg="modGraphic">
          <ac:chgData name="Ansley, Carol (CCI-Atlanta)" userId="cbcdc21a-90c4-4b2f-81f7-da4165205229" providerId="ADAL" clId="{37A50055-AE51-466E-B87F-FF57B532E4DC}" dt="2025-07-23T13:25:18.643" v="555" actId="20577"/>
          <ac:graphicFrameMkLst>
            <pc:docMk/>
            <pc:sldMk cId="920895696" sldId="2435"/>
            <ac:graphicFrameMk id="3" creationId="{F760C6FD-8059-B73C-56EB-6A1C3461A278}"/>
          </ac:graphicFrameMkLst>
        </pc:graphicFrameChg>
      </pc:sldChg>
      <pc:sldChg chg="del">
        <pc:chgData name="Ansley, Carol (CCI-Atlanta)" userId="cbcdc21a-90c4-4b2f-81f7-da4165205229" providerId="ADAL" clId="{37A50055-AE51-466E-B87F-FF57B532E4DC}" dt="2025-07-22T18:54:23.388" v="521" actId="47"/>
        <pc:sldMkLst>
          <pc:docMk/>
          <pc:sldMk cId="792723645" sldId="2436"/>
        </pc:sldMkLst>
      </pc:sldChg>
      <pc:sldChg chg="add">
        <pc:chgData name="Ansley, Carol (CCI-Atlanta)" userId="cbcdc21a-90c4-4b2f-81f7-da4165205229" providerId="ADAL" clId="{37A50055-AE51-466E-B87F-FF57B532E4DC}" dt="2025-07-23T13:43:58.573" v="1089"/>
        <pc:sldMkLst>
          <pc:docMk/>
          <pc:sldMk cId="178654067" sldId="2437"/>
        </pc:sldMkLst>
      </pc:sldChg>
      <pc:sldChg chg="del">
        <pc:chgData name="Ansley, Carol (CCI-Atlanta)" userId="cbcdc21a-90c4-4b2f-81f7-da4165205229" providerId="ADAL" clId="{37A50055-AE51-466E-B87F-FF57B532E4DC}" dt="2025-07-22T18:54:26.717" v="522" actId="47"/>
        <pc:sldMkLst>
          <pc:docMk/>
          <pc:sldMk cId="2894903761" sldId="2437"/>
        </pc:sldMkLst>
      </pc:sldChg>
      <pc:sldChg chg="delSp modSp add">
        <pc:chgData name="Ansley, Carol (CCI-Atlanta)" userId="cbcdc21a-90c4-4b2f-81f7-da4165205229" providerId="ADAL" clId="{37A50055-AE51-466E-B87F-FF57B532E4DC}" dt="2025-07-22T18:34:38.396" v="22" actId="478"/>
        <pc:sldMkLst>
          <pc:docMk/>
          <pc:sldMk cId="649431179" sldId="2438"/>
        </pc:sldMkLst>
        <pc:spChg chg="del">
          <ac:chgData name="Ansley, Carol (CCI-Atlanta)" userId="cbcdc21a-90c4-4b2f-81f7-da4165205229" providerId="ADAL" clId="{37A50055-AE51-466E-B87F-FF57B532E4DC}" dt="2025-07-22T18:34:38.396" v="22" actId="478"/>
          <ac:spMkLst>
            <pc:docMk/>
            <pc:sldMk cId="649431179" sldId="2438"/>
            <ac:spMk id="2" creationId="{1C7DA76F-6B30-05C9-65C6-466AB9F2B221}"/>
          </ac:spMkLst>
        </pc:spChg>
        <pc:spChg chg="del mod">
          <ac:chgData name="Ansley, Carol (CCI-Atlanta)" userId="cbcdc21a-90c4-4b2f-81f7-da4165205229" providerId="ADAL" clId="{37A50055-AE51-466E-B87F-FF57B532E4DC}" dt="2025-07-22T18:34:29.552" v="21" actId="478"/>
          <ac:spMkLst>
            <pc:docMk/>
            <pc:sldMk cId="649431179" sldId="2438"/>
            <ac:spMk id="29703" creationId="{B73DE696-F46C-451C-98BC-2F62C4E1598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41B7DF4-DAD6-2F58-A29C-563AE2C3AB5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6755D4A-A0CD-76C9-6D40-9AFEC6B4659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E372F95-EE2D-4FF9-8D1D-2EEB9E0AC45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16B71D9-92D4-9E54-7F34-906187D2BD7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15EF7D6-6BE1-C9CE-4C51-3EEB13B65A22}"/>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9FD8401C-F302-8BE9-FE7B-455431397CA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25C8CDC-76A4-8278-0CEE-0532F77470B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1876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802.11-25/1065r0</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F21EA-3D07-4BF3-B60F-B01B40711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50398-4DF5-9773-49EF-40CEAD392C67}"/>
              </a:ext>
            </a:extLst>
          </p:cNvPr>
          <p:cNvSpPr>
            <a:spLocks noGrp="1"/>
          </p:cNvSpPr>
          <p:nvPr>
            <p:ph type="title"/>
          </p:nvPr>
        </p:nvSpPr>
        <p:spPr>
          <a:xfrm>
            <a:off x="914401" y="685801"/>
            <a:ext cx="10361084" cy="653127"/>
          </a:xfrm>
        </p:spPr>
        <p:txBody>
          <a:bodyPr/>
          <a:lstStyle/>
          <a:p>
            <a:r>
              <a:rPr lang="en-GB" dirty="0">
                <a:solidFill>
                  <a:schemeClr val="tx1"/>
                </a:solidFill>
              </a:rPr>
              <a:t>TGbi Agenda – July 28, 2025 – PM1</a:t>
            </a:r>
          </a:p>
        </p:txBody>
      </p:sp>
      <p:sp>
        <p:nvSpPr>
          <p:cNvPr id="9218" name="Rectangle 2">
            <a:extLst>
              <a:ext uri="{FF2B5EF4-FFF2-40B4-BE49-F238E27FC236}">
                <a16:creationId xmlns:a16="http://schemas.microsoft.com/office/drawing/2014/main" id="{53C30CBF-C9ED-7C7A-DC1C-28EB128245E6}"/>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(32 participants on-line, 10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tx1"/>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Monday AM1 ad hoc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533ADB80-0A90-BC96-7D63-7C772A07E817}"/>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2FBC8224-3BE5-74CD-D86E-DE1614180E32}"/>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39247B7F-A4B6-F353-1F17-E706868BEC2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760C6FD-8059-B73C-56EB-6A1C3461A278}"/>
              </a:ext>
            </a:extLst>
          </p:cNvPr>
          <p:cNvGraphicFramePr>
            <a:graphicFrameLocks noGrp="1"/>
          </p:cNvGraphicFramePr>
          <p:nvPr>
            <p:extLst>
              <p:ext uri="{D42A27DB-BD31-4B8C-83A1-F6EECF244321}">
                <p14:modId xmlns:p14="http://schemas.microsoft.com/office/powerpoint/2010/main" val="3865875704"/>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2</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920895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2209802" y="2000252"/>
            <a:ext cx="7770813" cy="3427811"/>
          </a:xfrm>
        </p:spPr>
        <p:txBody>
          <a:bodyPr>
            <a:normAutofit/>
          </a:bodyPr>
          <a:lstStyle/>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25/536r5, 25/1092r1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25/951r4</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25/1100r3, 25/1103r2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25/1118r1, 25/1119r0</a:t>
            </a:r>
            <a:r>
              <a:rPr lang="en-US" sz="1400" spc="-1" dirty="0">
                <a:solidFill>
                  <a:schemeClr val="tx1"/>
                </a:solidFill>
                <a:latin typeface="Times New Roman" panose="02020603050405020304" pitchFamily="18" charset="0"/>
                <a:cs typeface="Times New Roman" panose="02020603050405020304" pitchFamily="18" charset="0"/>
                <a:sym typeface="Arial"/>
              </a:rPr>
              <a:t>, 25/1124r1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Graham Smith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25/1098r0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25/1099r0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25/1114r3, 25/1122r0,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25/1123r0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25/1110r2</a:t>
            </a:r>
            <a:endPar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endParaRP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25/1116r1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25/1112r0, 25/1113r0</a:t>
            </a:r>
          </a:p>
          <a:p>
            <a:pPr marL="514350" lvl="1">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400" dirty="0">
                <a:highlight>
                  <a:srgbClr val="00FF00"/>
                </a:highlight>
              </a:rPr>
              <a:t>Presented</a:t>
            </a:r>
            <a:r>
              <a:rPr lang="en-US" sz="1400" dirty="0"/>
              <a:t>, </a:t>
            </a:r>
            <a:r>
              <a:rPr lang="en-US" sz="1400" dirty="0" err="1">
                <a:highlight>
                  <a:srgbClr val="FFFF00"/>
                </a:highlight>
              </a:rPr>
              <a:t>strawpolled</a:t>
            </a:r>
            <a:r>
              <a:rPr lang="en-US" sz="1400" b="1" dirty="0"/>
              <a:t>, in progress</a:t>
            </a:r>
          </a:p>
        </p:txBody>
      </p:sp>
    </p:spTree>
    <p:extLst>
      <p:ext uri="{BB962C8B-B14F-4D97-AF65-F5344CB8AC3E}">
        <p14:creationId xmlns:p14="http://schemas.microsoft.com/office/powerpoint/2010/main" val="178654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524000" y="1751761"/>
            <a:ext cx="9144000" cy="4420437"/>
          </a:xfrm>
        </p:spPr>
        <p:txBody>
          <a:bodyPr>
            <a:normAutofit fontScale="925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August 2025</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solidFill>
                <a:schemeClr val="tx1"/>
              </a:solidFill>
            </a:endParaRP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66</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11-25/939r0 (May Interim minutes)</a:t>
            </a:r>
          </a:p>
          <a:p>
            <a:r>
              <a:rPr lang="en-US" sz="1800" b="0" dirty="0">
                <a:solidFill>
                  <a:schemeClr val="tx1"/>
                </a:solidFill>
              </a:rPr>
              <a:t>11-25/1016r0 (TGbi teleconference minutes May-July 2025)</a:t>
            </a:r>
          </a:p>
          <a:p>
            <a:r>
              <a:rPr lang="en-US" sz="1800" b="0" dirty="0">
                <a:solidFill>
                  <a:schemeClr val="tx1"/>
                </a:solidFill>
              </a:rPr>
              <a:t>11-25/1117r0 (TGbi virtual ad hoc minutes July 2025) </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xx attendees on-line, xx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67</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762000" y="1295400"/>
            <a:ext cx="10896599" cy="5029199"/>
          </a:xfrm>
        </p:spPr>
        <p:txBody>
          <a:bodyPr>
            <a:normAutofit/>
          </a:bodyPr>
          <a:lstStyle/>
          <a:p>
            <a:r>
              <a:rPr lang="en-US" sz="1000" b="0" dirty="0"/>
              <a:t>Approve the texts and CID resolutions listed below and incorporate the indicated text changes into the TGbi draft.</a:t>
            </a:r>
            <a:endParaRPr lang="en-US" sz="1000" dirty="0">
              <a:effectLst/>
              <a:latin typeface="Calibri" panose="020F0502020204030204" pitchFamily="34" charset="0"/>
              <a:ea typeface="Aptos" panose="020B0004020202020204" pitchFamily="34" charset="0"/>
            </a:endParaRPr>
          </a:p>
          <a:p>
            <a:r>
              <a:rPr lang="fr-FR" sz="1000" b="0" dirty="0"/>
              <a:t>doc </a:t>
            </a:r>
            <a:r>
              <a:rPr lang="fr-FR" sz="1000" dirty="0"/>
              <a:t>25/925r3</a:t>
            </a:r>
            <a:r>
              <a:rPr lang="fr-FR" sz="1000" b="0" dirty="0"/>
              <a:t> : 19 </a:t>
            </a:r>
            <a:r>
              <a:rPr lang="fr-FR" sz="1000" b="0" dirty="0" err="1"/>
              <a:t>comments</a:t>
            </a:r>
            <a:r>
              <a:rPr lang="fr-FR" sz="1000" b="0" dirty="0"/>
              <a:t>: 26, 31, 33, 199, 206, 308, 309, 326, 331, 332, 426, 429, 438, 441, 444, 446, 450, 853, 855.</a:t>
            </a:r>
          </a:p>
          <a:p>
            <a:r>
              <a:rPr lang="fr-FR" sz="1000" b="0" dirty="0"/>
              <a:t>doc </a:t>
            </a:r>
            <a:r>
              <a:rPr lang="fr-FR" sz="1000" dirty="0"/>
              <a:t>25/477r5</a:t>
            </a:r>
            <a:r>
              <a:rPr lang="fr-FR" sz="1000" b="0" dirty="0"/>
              <a:t> : 31 </a:t>
            </a:r>
            <a:r>
              <a:rPr lang="fr-FR" sz="1000" b="0" dirty="0" err="1"/>
              <a:t>comments</a:t>
            </a:r>
            <a:r>
              <a:rPr lang="fr-FR" sz="1000" b="0" dirty="0"/>
              <a:t>: 36, 37, 56, 57, 58, 59, 60, 215, 216, 307, 333, 420, 452, 454, 480, 481, 482, 484, 485, 486, 487, 488, 507, 509, 793, 794, 856, 860, 1007, 1022, 1023.</a:t>
            </a:r>
          </a:p>
          <a:p>
            <a:r>
              <a:rPr lang="fr-FR" sz="1000" b="0" dirty="0"/>
              <a:t>doc </a:t>
            </a:r>
            <a:r>
              <a:rPr lang="fr-FR" sz="1000" dirty="0"/>
              <a:t>25/955r0</a:t>
            </a:r>
            <a:r>
              <a:rPr lang="fr-FR" sz="1000" b="0" dirty="0"/>
              <a:t> : 3 </a:t>
            </a:r>
            <a:r>
              <a:rPr lang="fr-FR" sz="1000" b="0" dirty="0" err="1"/>
              <a:t>comments</a:t>
            </a:r>
            <a:r>
              <a:rPr lang="fr-FR" sz="1000" b="0" dirty="0"/>
              <a:t>: 888, 942, 974.							 doc </a:t>
            </a:r>
            <a:r>
              <a:rPr lang="fr-FR" sz="1000" dirty="0"/>
              <a:t>25/709r10</a:t>
            </a:r>
            <a:r>
              <a:rPr lang="fr-FR" sz="1000" b="0" dirty="0"/>
              <a:t> : 3 </a:t>
            </a:r>
            <a:r>
              <a:rPr lang="fr-FR" sz="1000" b="0" dirty="0" err="1"/>
              <a:t>comments</a:t>
            </a:r>
            <a:r>
              <a:rPr lang="fr-FR" sz="1000" b="0" dirty="0"/>
              <a:t>: 257, 760 and 761.</a:t>
            </a:r>
          </a:p>
          <a:p>
            <a:r>
              <a:rPr lang="fr-FR" sz="1000" b="0" dirty="0"/>
              <a:t>doc </a:t>
            </a:r>
            <a:r>
              <a:rPr lang="fr-FR" sz="1000" dirty="0"/>
              <a:t>25/435r5</a:t>
            </a:r>
            <a:r>
              <a:rPr lang="fr-FR" sz="1000" b="0" dirty="0"/>
              <a:t> : 3 </a:t>
            </a:r>
            <a:r>
              <a:rPr lang="fr-FR" sz="1000" b="0" dirty="0" err="1"/>
              <a:t>comments</a:t>
            </a:r>
            <a:r>
              <a:rPr lang="fr-FR" sz="1000" b="0" dirty="0"/>
              <a:t> 267, 268 and 164						 doc </a:t>
            </a:r>
            <a:r>
              <a:rPr lang="fr-FR" sz="1000" dirty="0"/>
              <a:t>25/759r7</a:t>
            </a:r>
            <a:r>
              <a:rPr lang="fr-FR" sz="1000" b="0" dirty="0"/>
              <a:t> : 13 </a:t>
            </a:r>
            <a:r>
              <a:rPr lang="fr-FR" sz="1000" b="0" dirty="0" err="1"/>
              <a:t>comments</a:t>
            </a:r>
            <a:r>
              <a:rPr lang="fr-FR" sz="1000" b="0" dirty="0"/>
              <a:t>: 779, 991, 947, 929, 2, 5, 7, 141, 912, 940, 943, 961, 981.</a:t>
            </a:r>
          </a:p>
          <a:p>
            <a:r>
              <a:rPr lang="fr-FR" sz="1000" b="0" dirty="0"/>
              <a:t>doc </a:t>
            </a:r>
            <a:r>
              <a:rPr lang="fr-FR" sz="1000" dirty="0"/>
              <a:t>25/451r5</a:t>
            </a:r>
            <a:r>
              <a:rPr lang="fr-FR" sz="1000" b="0" dirty="0"/>
              <a:t> :  24 </a:t>
            </a:r>
            <a:r>
              <a:rPr lang="fr-FR" sz="1000" b="0" dirty="0" err="1"/>
              <a:t>comments</a:t>
            </a:r>
            <a:r>
              <a:rPr lang="fr-FR" sz="1000" b="0" dirty="0"/>
              <a:t>: 91, 555, 121, 556, 92, 288, 1067, 214, 811, 93, 350, 349, 1068, 558, 94, 289, 559, 290, 812, 124, 560, 813, 351, 970.</a:t>
            </a:r>
          </a:p>
          <a:p>
            <a:r>
              <a:rPr lang="fr-FR" sz="1000" b="0" dirty="0"/>
              <a:t>doc </a:t>
            </a:r>
            <a:r>
              <a:rPr lang="fr-FR" sz="1000" dirty="0"/>
              <a:t>25/452r3</a:t>
            </a:r>
            <a:r>
              <a:rPr lang="fr-FR" sz="1000" b="0" dirty="0"/>
              <a:t> : 29 </a:t>
            </a:r>
            <a:r>
              <a:rPr lang="fr-FR" sz="1000" b="0" dirty="0" err="1"/>
              <a:t>comments</a:t>
            </a:r>
            <a:r>
              <a:rPr lang="fr-FR" sz="1000" b="0" dirty="0"/>
              <a:t>: 469, 1005, 50, 51, 52, 470, 471, 1006, 472, 952, 53, 210, 473, 474, 949, 933, 54, 475, 953, 934, 476, 55, 477, 478, 212, 753, 122, 479, 313.</a:t>
            </a:r>
          </a:p>
          <a:p>
            <a:r>
              <a:rPr lang="fr-FR" sz="1000" b="0" dirty="0"/>
              <a:t>doc </a:t>
            </a:r>
            <a:r>
              <a:rPr lang="fr-FR" sz="1000" dirty="0"/>
              <a:t>25/934r1</a:t>
            </a:r>
            <a:r>
              <a:rPr lang="fr-FR" sz="1000" b="0" dirty="0"/>
              <a:t> : 28 </a:t>
            </a:r>
            <a:r>
              <a:rPr lang="fr-FR" sz="1000" b="0" dirty="0" err="1"/>
              <a:t>comments</a:t>
            </a:r>
            <a:r>
              <a:rPr lang="fr-FR" sz="1000" b="0" dirty="0"/>
              <a:t>: 28, 38, 48, 110, 187, 188, 189, 190, 207, 401, 451, 492, 518, 521, 525, 526, 527, 528, 529, 531, 532, 939, 956, 1041, 1042, 1043, 1044, 1046.</a:t>
            </a:r>
          </a:p>
          <a:p>
            <a:r>
              <a:rPr lang="fr-FR" sz="1000" b="0" dirty="0"/>
              <a:t>doc</a:t>
            </a:r>
            <a:r>
              <a:rPr lang="fr-FR" sz="1000" dirty="0"/>
              <a:t> 25/535r3 </a:t>
            </a:r>
            <a:r>
              <a:rPr lang="fr-FR" sz="1000" b="0" dirty="0"/>
              <a:t>: 2 </a:t>
            </a:r>
            <a:r>
              <a:rPr lang="fr-FR" sz="1000" b="0" dirty="0" err="1"/>
              <a:t>comments</a:t>
            </a:r>
            <a:r>
              <a:rPr lang="fr-FR" sz="1000" b="0" dirty="0"/>
              <a:t> : 967 and 269						 	doc </a:t>
            </a:r>
            <a:r>
              <a:rPr lang="fr-FR" sz="1000" dirty="0"/>
              <a:t>25/532r6 </a:t>
            </a:r>
            <a:r>
              <a:rPr lang="fr-FR" sz="1000" b="0" dirty="0"/>
              <a:t>: 1 comment : 174</a:t>
            </a:r>
          </a:p>
          <a:p>
            <a:r>
              <a:rPr lang="fr-FR" sz="1000" b="0" dirty="0"/>
              <a:t>doc </a:t>
            </a:r>
            <a:r>
              <a:rPr lang="fr-FR" sz="1000" dirty="0"/>
              <a:t>25/1079r1</a:t>
            </a:r>
            <a:r>
              <a:rPr lang="fr-FR" sz="1000" b="0" dirty="0"/>
              <a:t> : 11 </a:t>
            </a:r>
            <a:r>
              <a:rPr lang="fr-FR" sz="1000" b="0" dirty="0" err="1"/>
              <a:t>comments</a:t>
            </a:r>
            <a:r>
              <a:rPr lang="fr-FR" sz="1000" b="0" dirty="0"/>
              <a:t> : 185, 260, 396, 397, 643, 645, 657, 660, 661, 733, 1008.	 	doc </a:t>
            </a:r>
            <a:r>
              <a:rPr lang="fr-FR" sz="1000" dirty="0"/>
              <a:t>25/0995r3</a:t>
            </a:r>
            <a:r>
              <a:rPr lang="fr-FR" sz="1000" b="0" dirty="0"/>
              <a:t> : 15 </a:t>
            </a:r>
            <a:r>
              <a:rPr lang="fr-FR" sz="1000" b="0" dirty="0" err="1"/>
              <a:t>comments</a:t>
            </a:r>
            <a:r>
              <a:rPr lang="fr-FR" sz="1000" b="0" dirty="0"/>
              <a:t> : 34, 35, 203, 204, 205, 291, 431, 432, 436, 448, 449, 751, 772, 998, 1002</a:t>
            </a:r>
          </a:p>
          <a:p>
            <a:r>
              <a:rPr lang="fr-FR" sz="1000" b="0" dirty="0"/>
              <a:t>doc </a:t>
            </a:r>
            <a:r>
              <a:rPr lang="fr-FR" sz="1000" dirty="0"/>
              <a:t>25/1078r3</a:t>
            </a:r>
            <a:r>
              <a:rPr lang="fr-FR" sz="1000" b="0" dirty="0"/>
              <a:t> : 22 </a:t>
            </a:r>
            <a:r>
              <a:rPr lang="fr-FR" sz="1000" b="0" dirty="0" err="1"/>
              <a:t>comments</a:t>
            </a:r>
            <a:r>
              <a:rPr lang="fr-FR" sz="1000" b="0" dirty="0"/>
              <a:t> : 17, 186, 39, 320, 367, 368, 398, 462, 463, 464, 489, 490, 642, 646, 654, 656, 658, 659, 662, 663, 767, 990</a:t>
            </a:r>
          </a:p>
          <a:p>
            <a:r>
              <a:rPr lang="fr-FR" sz="1000" b="0" dirty="0"/>
              <a:t>doc </a:t>
            </a:r>
            <a:r>
              <a:rPr lang="fr-FR" sz="1000" dirty="0"/>
              <a:t>25/1008r3</a:t>
            </a:r>
            <a:r>
              <a:rPr lang="fr-FR" sz="1000" b="0" dirty="0"/>
              <a:t> :  39 </a:t>
            </a:r>
            <a:r>
              <a:rPr lang="fr-FR" sz="1000" b="0" dirty="0" err="1"/>
              <a:t>comments</a:t>
            </a:r>
            <a:r>
              <a:rPr lang="fr-FR" sz="1000" b="0" dirty="0"/>
              <a:t> : 982, 9, 146, 781, 983, 780, 879, 769, 782, 148, 783, 976, 149, 321, 372, 920, 911, 985, 373, 374, 770, 785, 921, 299, 151, 375, 158, 786, 923, 987, 323, 184, 300, 988, 183, 386, 301, 152, 986</a:t>
            </a:r>
          </a:p>
          <a:p>
            <a:r>
              <a:rPr lang="fr-FR" sz="1000" b="0" dirty="0"/>
              <a:t>doc </a:t>
            </a:r>
            <a:r>
              <a:rPr lang="fr-FR" sz="1000" dirty="0"/>
              <a:t>25/1111r3</a:t>
            </a:r>
            <a:r>
              <a:rPr lang="fr-FR" sz="1000" b="0" dirty="0"/>
              <a:t> : 3 </a:t>
            </a:r>
            <a:r>
              <a:rPr lang="fr-FR" sz="1000" b="0" dirty="0" err="1"/>
              <a:t>comments</a:t>
            </a:r>
            <a:r>
              <a:rPr lang="fr-FR" sz="1000" b="0" dirty="0"/>
              <a:t> : 588, 593, 253						 doc </a:t>
            </a:r>
            <a:r>
              <a:rPr lang="fr-FR" sz="1000" dirty="0"/>
              <a:t>25/1029r2 </a:t>
            </a:r>
            <a:r>
              <a:rPr lang="fr-FR" sz="1000" b="0" dirty="0"/>
              <a:t>: 10 </a:t>
            </a:r>
            <a:r>
              <a:rPr lang="fr-FR" sz="1000" b="0" dirty="0" err="1"/>
              <a:t>comments</a:t>
            </a:r>
            <a:r>
              <a:rPr lang="fr-FR" sz="1000" b="0" dirty="0"/>
              <a:t>: 220, 258, 292, 632, 763, 774, 892, 896, 907, 910.</a:t>
            </a:r>
          </a:p>
          <a:p>
            <a:r>
              <a:rPr lang="fr-FR" sz="1000" b="0" dirty="0"/>
              <a:t>doc </a:t>
            </a:r>
            <a:r>
              <a:rPr lang="fr-FR" sz="1000" dirty="0"/>
              <a:t>25/1114r4</a:t>
            </a:r>
            <a:r>
              <a:rPr lang="fr-FR" sz="1000" b="0" dirty="0"/>
              <a:t> : 33 </a:t>
            </a:r>
            <a:r>
              <a:rPr lang="fr-FR" sz="1000" b="0" dirty="0" err="1"/>
              <a:t>comments</a:t>
            </a:r>
            <a:r>
              <a:rPr lang="fr-FR" sz="1000" b="0" dirty="0"/>
              <a:t>: 799, 68, 337, 955, 69, 70, 71, 72, 73, 107, 227, 228, 229, 230, 232, 338, 339, 342, 520, 523, 524, 530, 533, 534, 758, 800, 801, 802, 862, 863, 864, 866, 867.</a:t>
            </a:r>
          </a:p>
          <a:p>
            <a:r>
              <a:rPr lang="fr-FR" sz="1000" b="0" dirty="0"/>
              <a:t>doc </a:t>
            </a:r>
            <a:r>
              <a:rPr lang="fr-FR" sz="1000" dirty="0"/>
              <a:t>25/1121r0</a:t>
            </a:r>
            <a:r>
              <a:rPr lang="fr-FR" sz="1000" b="0" dirty="0"/>
              <a:t> : 2 </a:t>
            </a:r>
            <a:r>
              <a:rPr lang="fr-FR" sz="1000" b="0" dirty="0" err="1"/>
              <a:t>comments</a:t>
            </a:r>
            <a:r>
              <a:rPr lang="fr-FR" sz="1000" b="0" dirty="0"/>
              <a:t> : 254 and 255</a:t>
            </a:r>
          </a:p>
          <a:p>
            <a:r>
              <a:rPr lang="fr-FR" sz="1000" b="0" dirty="0"/>
              <a:t>doc </a:t>
            </a:r>
            <a:r>
              <a:rPr lang="fr-FR" sz="1000" dirty="0"/>
              <a:t>25/1003r2</a:t>
            </a:r>
            <a:r>
              <a:rPr lang="fr-FR" sz="1000" b="0" dirty="0"/>
              <a:t> : 23 </a:t>
            </a:r>
            <a:r>
              <a:rPr lang="fr-FR" sz="1000" b="0" dirty="0" err="1"/>
              <a:t>comments</a:t>
            </a:r>
            <a:r>
              <a:rPr lang="fr-FR" sz="1000" b="0" dirty="0"/>
              <a:t>: 890, 168, 170, 171, 172, 179, 180, 293, 294, 295, 296, 413, 414, 720, 725, 727, 729, 730, 731, 732, 916, 142, 721.</a:t>
            </a:r>
          </a:p>
          <a:p>
            <a:r>
              <a:rPr lang="fr-FR" sz="1000" b="0" dirty="0"/>
              <a:t>doc </a:t>
            </a:r>
            <a:r>
              <a:rPr lang="fr-FR" sz="1000" dirty="0"/>
              <a:t>25/1107r1</a:t>
            </a:r>
            <a:r>
              <a:rPr lang="fr-FR" sz="1000" b="0" dirty="0"/>
              <a:t> : 7 </a:t>
            </a:r>
            <a:r>
              <a:rPr lang="fr-FR" sz="1000" b="0" dirty="0" err="1"/>
              <a:t>comments</a:t>
            </a:r>
            <a:r>
              <a:rPr lang="fr-FR" sz="1000" b="0" dirty="0"/>
              <a:t>: 569, 154, 575, 572, 576, 577, 578				 doc </a:t>
            </a:r>
            <a:r>
              <a:rPr lang="fr-FR" sz="1000" dirty="0"/>
              <a:t>1124r1</a:t>
            </a:r>
            <a:r>
              <a:rPr lang="fr-FR" sz="1000" b="0" dirty="0"/>
              <a:t> : 1 comment : 948</a:t>
            </a:r>
          </a:p>
          <a:p>
            <a:endParaRPr lang="en-US" sz="1000" b="0" i="0" u="none" strike="noStrike" dirty="0">
              <a:solidFill>
                <a:srgbClr val="212121"/>
              </a:solidFill>
              <a:effectLst/>
              <a:latin typeface="Calibri" panose="020F0502020204030204" pitchFamily="34" charset="0"/>
            </a:endParaRPr>
          </a:p>
          <a:p>
            <a:r>
              <a:rPr lang="en-US" sz="1000" b="0" dirty="0"/>
              <a:t>Mover:    </a:t>
            </a:r>
          </a:p>
          <a:p>
            <a:r>
              <a:rPr lang="en-US" sz="1000" b="0" dirty="0"/>
              <a:t>Second:   </a:t>
            </a:r>
          </a:p>
          <a:p>
            <a:r>
              <a:rPr lang="en-US" sz="1000" b="0" strike="sngStrike" dirty="0"/>
              <a:t>Approved by unanimous consent</a:t>
            </a:r>
            <a:r>
              <a:rPr lang="en-US" sz="1000" b="0" dirty="0"/>
              <a:t>, xx attendees on-line, xx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64943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13338</TotalTime>
  <Words>3015</Words>
  <Application>Microsoft Office PowerPoint</Application>
  <PresentationFormat>Widescreen</PresentationFormat>
  <Paragraphs>242</Paragraphs>
  <Slides>21</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9" baseType="lpstr">
      <vt:lpstr>Arial</vt:lpstr>
      <vt:lpstr>Calibri</vt:lpstr>
      <vt:lpstr>Helvetica Neue</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28, 2025 – PM1</vt:lpstr>
      <vt:lpstr>Working Submission Queue</vt:lpstr>
      <vt:lpstr>Timeline</vt:lpstr>
      <vt:lpstr>Motion # 66</vt:lpstr>
      <vt:lpstr>Motion # 67</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126</cp:revision>
  <cp:lastPrinted>1601-01-01T00:00:00Z</cp:lastPrinted>
  <dcterms:created xsi:type="dcterms:W3CDTF">2023-11-10T19:40:49Z</dcterms:created>
  <dcterms:modified xsi:type="dcterms:W3CDTF">2025-07-23T13:44:09Z</dcterms:modified>
  <cp:category>Name, Affiliation</cp:category>
</cp:coreProperties>
</file>