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41" r:id="rId56"/>
    <p:sldId id="1633" r:id="rId57"/>
    <p:sldId id="1608" r:id="rId58"/>
    <p:sldId id="1639" r:id="rId59"/>
    <p:sldId id="1609" r:id="rId60"/>
    <p:sldId id="1638" r:id="rId61"/>
    <p:sldId id="1640" r:id="rId62"/>
    <p:sldId id="1610" r:id="rId63"/>
    <p:sldId id="1611" r:id="rId64"/>
    <p:sldId id="1508" r:id="rId65"/>
    <p:sldId id="1642" r:id="rId66"/>
    <p:sldId id="1644" r:id="rId67"/>
    <p:sldId id="1645" r:id="rId68"/>
    <p:sldId id="1647" r:id="rId69"/>
    <p:sldId id="1612" r:id="rId70"/>
    <p:sldId id="1650" r:id="rId71"/>
    <p:sldId id="1613" r:id="rId72"/>
    <p:sldId id="1643" r:id="rId73"/>
    <p:sldId id="356" r:id="rId74"/>
    <p:sldId id="1648" r:id="rId75"/>
    <p:sldId id="1649" r:id="rId76"/>
    <p:sldId id="1614" r:id="rId77"/>
    <p:sldId id="1652" r:id="rId78"/>
    <p:sldId id="1653" r:id="rId79"/>
    <p:sldId id="1654" r:id="rId80"/>
    <p:sldId id="1655" r:id="rId81"/>
    <p:sldId id="1656" r:id="rId82"/>
    <p:sldId id="1651" r:id="rId83"/>
    <p:sldId id="1657" r:id="rId84"/>
    <p:sldId id="997" r:id="rId85"/>
    <p:sldId id="1564" r:id="rId86"/>
    <p:sldId id="362" r:id="rId87"/>
    <p:sldId id="1494" r:id="rId88"/>
    <p:sldId id="1034" r:id="rId89"/>
    <p:sldId id="323" r:id="rId9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857" dt="2025-07-31T13:46:17.0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presProps" Target="presProps.xml"/><Relationship Id="rId9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sldOrd modMainMaster">
      <pc:chgData name="Alfred Asterjadhi" userId="39de57b9-85c0-4fd1-aaac-8ca2b6560ad0" providerId="ADAL" clId="{5079BCB0-BFF5-43DE-8E81-EA0CE9C79181}" dt="2025-07-31T14:06:16.617" v="9488" actId="113"/>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31T12:14:53.644" v="8205" actId="20577"/>
        <pc:sldMkLst>
          <pc:docMk/>
          <pc:sldMk cId="3930036297" sldId="356"/>
        </pc:sldMkLst>
        <pc:spChg chg="mod">
          <ac:chgData name="Alfred Asterjadhi" userId="39de57b9-85c0-4fd1-aaac-8ca2b6560ad0" providerId="ADAL" clId="{5079BCB0-BFF5-43DE-8E81-EA0CE9C79181}" dt="2025-07-31T09:42:38.460" v="7981" actId="13926"/>
          <ac:spMkLst>
            <pc:docMk/>
            <pc:sldMk cId="3930036297" sldId="356"/>
            <ac:spMk id="2" creationId="{4B5F0D0E-8BB7-48AB-9160-728B8B3399A2}"/>
          </ac:spMkLst>
        </pc:spChg>
        <pc:spChg chg="mod">
          <ac:chgData name="Alfred Asterjadhi" userId="39de57b9-85c0-4fd1-aaac-8ca2b6560ad0" providerId="ADAL" clId="{5079BCB0-BFF5-43DE-8E81-EA0CE9C79181}" dt="2025-07-31T12:14:53.644" v="8205" actId="20577"/>
          <ac:spMkLst>
            <pc:docMk/>
            <pc:sldMk cId="3930036297" sldId="356"/>
            <ac:spMk id="3" creationId="{DFB0BA47-D7B6-4F95-932E-A7AA615BC440}"/>
          </ac:spMkLst>
        </pc:spChg>
      </pc:sldChg>
      <pc:sldChg chg="modSp mod">
        <pc:chgData name="Alfred Asterjadhi" userId="39de57b9-85c0-4fd1-aaac-8ca2b6560ad0" providerId="ADAL" clId="{5079BCB0-BFF5-43DE-8E81-EA0CE9C79181}" dt="2025-07-31T14:05:04.582" v="9403" actId="20577"/>
        <pc:sldMkLst>
          <pc:docMk/>
          <pc:sldMk cId="3140364693" sldId="997"/>
        </pc:sldMkLst>
        <pc:spChg chg="mod">
          <ac:chgData name="Alfred Asterjadhi" userId="39de57b9-85c0-4fd1-aaac-8ca2b6560ad0" providerId="ADAL" clId="{5079BCB0-BFF5-43DE-8E81-EA0CE9C79181}" dt="2025-07-31T14:05:04.582" v="9403" actId="20577"/>
          <ac:spMkLst>
            <pc:docMk/>
            <pc:sldMk cId="3140364693" sldId="997"/>
            <ac:spMk id="10" creationId="{4C6103FB-F2F5-0B5D-EF1D-5DDBE37A849F}"/>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31T13:24:03.898" v="8330" actId="207"/>
        <pc:sldMkLst>
          <pc:docMk/>
          <pc:sldMk cId="3486068256" sldId="1167"/>
        </pc:sldMkLst>
        <pc:graphicFrameChg chg="mod modGraphic">
          <ac:chgData name="Alfred Asterjadhi" userId="39de57b9-85c0-4fd1-aaac-8ca2b6560ad0" providerId="ADAL" clId="{5079BCB0-BFF5-43DE-8E81-EA0CE9C79181}" dt="2025-07-31T13:24:03.898" v="8330"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31T14:02:19.751" v="9097" actId="20577"/>
        <pc:sldMkLst>
          <pc:docMk/>
          <pc:sldMk cId="2130627217" sldId="1494"/>
        </pc:sldMkLst>
        <pc:spChg chg="mod">
          <ac:chgData name="Alfred Asterjadhi" userId="39de57b9-85c0-4fd1-aaac-8ca2b6560ad0" providerId="ADAL" clId="{5079BCB0-BFF5-43DE-8E81-EA0CE9C79181}" dt="2025-07-31T14:02:19.751" v="9097" actId="20577"/>
          <ac:spMkLst>
            <pc:docMk/>
            <pc:sldMk cId="2130627217" sldId="1494"/>
            <ac:spMk id="11" creationId="{B849BA81-3694-BB81-86D4-A9A70014C994}"/>
          </ac:spMkLst>
        </pc:spChg>
      </pc:sldChg>
      <pc:sldChg chg="addSp modSp mod">
        <pc:chgData name="Alfred Asterjadhi" userId="39de57b9-85c0-4fd1-aaac-8ca2b6560ad0" providerId="ADAL" clId="{5079BCB0-BFF5-43DE-8E81-EA0CE9C79181}" dt="2025-07-31T05:57:29.674" v="7582" actId="207"/>
        <pc:sldMkLst>
          <pc:docMk/>
          <pc:sldMk cId="517676318" sldId="1508"/>
        </pc:sldMkLst>
        <pc:spChg chg="mod">
          <ac:chgData name="Alfred Asterjadhi" userId="39de57b9-85c0-4fd1-aaac-8ca2b6560ad0" providerId="ADAL" clId="{5079BCB0-BFF5-43DE-8E81-EA0CE9C79181}" dt="2025-07-30T15:09:38.717" v="6618" actId="13926"/>
          <ac:spMkLst>
            <pc:docMk/>
            <pc:sldMk cId="517676318" sldId="1508"/>
            <ac:spMk id="2" creationId="{4ACAE496-1DCD-96C9-3EE6-5AB1314BF403}"/>
          </ac:spMkLst>
        </pc:spChg>
        <pc:spChg chg="mod">
          <ac:chgData name="Alfred Asterjadhi" userId="39de57b9-85c0-4fd1-aaac-8ca2b6560ad0" providerId="ADAL" clId="{5079BCB0-BFF5-43DE-8E81-EA0CE9C79181}" dt="2025-07-31T05:57:29.674" v="7582" actId="207"/>
          <ac:spMkLst>
            <pc:docMk/>
            <pc:sldMk cId="517676318" sldId="1508"/>
            <ac:spMk id="3" creationId="{3A3C4DE0-D078-DEB7-960F-A4D0AF35A6C6}"/>
          </ac:spMkLst>
        </pc:spChg>
        <pc:spChg chg="add mod">
          <ac:chgData name="Alfred Asterjadhi" userId="39de57b9-85c0-4fd1-aaac-8ca2b6560ad0" providerId="ADAL" clId="{5079BCB0-BFF5-43DE-8E81-EA0CE9C79181}" dt="2025-07-30T12:53:22.573" v="5974"/>
          <ac:spMkLst>
            <pc:docMk/>
            <pc:sldMk cId="517676318" sldId="1508"/>
            <ac:spMk id="8" creationId="{3B00D347-645A-1BCF-1424-05FC96948992}"/>
          </ac:spMkLst>
        </pc:spChg>
        <pc:graphicFrameChg chg="add mod">
          <ac:chgData name="Alfred Asterjadhi" userId="39de57b9-85c0-4fd1-aaac-8ca2b6560ad0" providerId="ADAL" clId="{5079BCB0-BFF5-43DE-8E81-EA0CE9C79181}" dt="2025-07-30T12:53:21.899" v="5973"/>
          <ac:graphicFrameMkLst>
            <pc:docMk/>
            <pc:sldMk cId="517676318" sldId="1508"/>
            <ac:graphicFrameMk id="7" creationId="{957CDE10-21B1-D932-027A-058215A490AC}"/>
          </ac:graphicFrameMkLst>
        </pc:graphicFrameChg>
        <pc:graphicFrameChg chg="add mod">
          <ac:chgData name="Alfred Asterjadhi" userId="39de57b9-85c0-4fd1-aaac-8ca2b6560ad0" providerId="ADAL" clId="{5079BCB0-BFF5-43DE-8E81-EA0CE9C79181}" dt="2025-07-30T12:59:03.453" v="6038"/>
          <ac:graphicFrameMkLst>
            <pc:docMk/>
            <pc:sldMk cId="517676318" sldId="1508"/>
            <ac:graphicFrameMk id="9" creationId="{C0230E1F-FBF3-9311-7FAF-B3B77A949DA3}"/>
          </ac:graphicFrameMkLst>
        </pc:graphicFrame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31T14:01:55.611" v="9017" actId="20577"/>
        <pc:sldMkLst>
          <pc:docMk/>
          <pc:sldMk cId="1704959303" sldId="1564"/>
        </pc:sldMkLst>
        <pc:spChg chg="mod">
          <ac:chgData name="Alfred Asterjadhi" userId="39de57b9-85c0-4fd1-aaac-8ca2b6560ad0" providerId="ADAL" clId="{5079BCB0-BFF5-43DE-8E81-EA0CE9C79181}" dt="2025-07-31T14:01:55.611" v="9017" actId="20577"/>
          <ac:spMkLst>
            <pc:docMk/>
            <pc:sldMk cId="1704959303" sldId="1564"/>
            <ac:spMk id="11" creationId="{6A82526F-E295-D465-5FD4-78EDEEFDF8AD}"/>
          </ac:spMkLst>
        </pc:spChg>
      </pc:sldChg>
      <pc:sldChg chg="modSp mod">
        <pc:chgData name="Alfred Asterjadhi" userId="39de57b9-85c0-4fd1-aaac-8ca2b6560ad0" providerId="ADAL" clId="{5079BCB0-BFF5-43DE-8E81-EA0CE9C79181}" dt="2025-07-31T13:22:27.709" v="8311" actId="207"/>
        <pc:sldMkLst>
          <pc:docMk/>
          <pc:sldMk cId="1334118412" sldId="1582"/>
        </pc:sldMkLst>
        <pc:graphicFrameChg chg="mod modGraphic">
          <ac:chgData name="Alfred Asterjadhi" userId="39de57b9-85c0-4fd1-aaac-8ca2b6560ad0" providerId="ADAL" clId="{5079BCB0-BFF5-43DE-8E81-EA0CE9C79181}" dt="2025-07-31T13:22:27.709" v="8311"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31T13:24:24.402" v="8339" actId="207"/>
        <pc:sldMkLst>
          <pc:docMk/>
          <pc:sldMk cId="1058308657" sldId="1585"/>
        </pc:sldMkLst>
        <pc:graphicFrameChg chg="mod modGraphic">
          <ac:chgData name="Alfred Asterjadhi" userId="39de57b9-85c0-4fd1-aaac-8ca2b6560ad0" providerId="ADAL" clId="{5079BCB0-BFF5-43DE-8E81-EA0CE9C79181}" dt="2025-07-31T13:24:24.402" v="8339"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del">
        <pc:chgData name="Alfred Asterjadhi" userId="39de57b9-85c0-4fd1-aaac-8ca2b6560ad0" providerId="ADAL" clId="{5079BCB0-BFF5-43DE-8E81-EA0CE9C79181}" dt="2025-07-30T13:00:05.380" v="6074" actId="47"/>
        <pc:sldMkLst>
          <pc:docMk/>
          <pc:sldMk cId="1050086365" sldId="1593"/>
        </pc:sldMkLst>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31T05:22:41.369" v="7097" actId="20577"/>
        <pc:sldMkLst>
          <pc:docMk/>
          <pc:sldMk cId="3504328734" sldId="1608"/>
        </pc:sldMkLst>
        <pc:spChg chg="mod">
          <ac:chgData name="Alfred Asterjadhi" userId="39de57b9-85c0-4fd1-aaac-8ca2b6560ad0" providerId="ADAL" clId="{5079BCB0-BFF5-43DE-8E81-EA0CE9C79181}" dt="2025-07-31T05:02:04.313" v="7014"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31T05:22:41.369" v="7097" actId="20577"/>
          <ac:spMkLst>
            <pc:docMk/>
            <pc:sldMk cId="3504328734" sldId="1608"/>
            <ac:spMk id="3" creationId="{0E6DECE2-DA7B-5E24-602E-30B5CAC6A762}"/>
          </ac:spMkLst>
        </pc:spChg>
      </pc:sldChg>
      <pc:sldChg chg="addSp modSp mod">
        <pc:chgData name="Alfred Asterjadhi" userId="39de57b9-85c0-4fd1-aaac-8ca2b6560ad0" providerId="ADAL" clId="{5079BCB0-BFF5-43DE-8E81-EA0CE9C79181}" dt="2025-07-30T12:11:28.920" v="5472" actId="1076"/>
        <pc:sldMkLst>
          <pc:docMk/>
          <pc:sldMk cId="3358638008" sldId="1609"/>
        </pc:sldMkLst>
        <pc:spChg chg="mod">
          <ac:chgData name="Alfred Asterjadhi" userId="39de57b9-85c0-4fd1-aaac-8ca2b6560ad0" providerId="ADAL" clId="{5079BCB0-BFF5-43DE-8E81-EA0CE9C79181}" dt="2025-07-30T12:03:02.836" v="5407"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30T12:11:15.319" v="5469" actId="113"/>
          <ac:spMkLst>
            <pc:docMk/>
            <pc:sldMk cId="3358638008" sldId="1609"/>
            <ac:spMk id="3" creationId="{8D42075A-D0F8-6F82-67EA-58C114F38E1B}"/>
          </ac:spMkLst>
        </pc:spChg>
        <pc:spChg chg="add mod">
          <ac:chgData name="Alfred Asterjadhi" userId="39de57b9-85c0-4fd1-aaac-8ca2b6560ad0" providerId="ADAL" clId="{5079BCB0-BFF5-43DE-8E81-EA0CE9C79181}" dt="2025-07-30T12:11:28.920" v="5472" actId="1076"/>
          <ac:spMkLst>
            <pc:docMk/>
            <pc:sldMk cId="3358638008" sldId="1609"/>
            <ac:spMk id="7" creationId="{CD1DF556-C862-BE98-144D-A76245F16503}"/>
          </ac:spMkLst>
        </pc:spChg>
        <pc:graphicFrameChg chg="add mod">
          <ac:chgData name="Alfred Asterjadhi" userId="39de57b9-85c0-4fd1-aaac-8ca2b6560ad0" providerId="ADAL" clId="{5079BCB0-BFF5-43DE-8E81-EA0CE9C79181}" dt="2025-07-30T12:11:28.920" v="5472" actId="1076"/>
          <ac:graphicFrameMkLst>
            <pc:docMk/>
            <pc:sldMk cId="3358638008" sldId="1609"/>
            <ac:graphicFrameMk id="8" creationId="{597207CA-64BE-0651-0F12-5AD46F48D2D0}"/>
          </ac:graphicFrameMkLst>
        </pc:graphicFrameChg>
      </pc:sldChg>
      <pc:sldChg chg="modSp mod">
        <pc:chgData name="Alfred Asterjadhi" userId="39de57b9-85c0-4fd1-aaac-8ca2b6560ad0" providerId="ADAL" clId="{5079BCB0-BFF5-43DE-8E81-EA0CE9C79181}" dt="2025-07-30T12:14:28.830" v="5516" actId="13926"/>
        <pc:sldMkLst>
          <pc:docMk/>
          <pc:sldMk cId="2491185490" sldId="1610"/>
        </pc:sldMkLst>
        <pc:spChg chg="mod">
          <ac:chgData name="Alfred Asterjadhi" userId="39de57b9-85c0-4fd1-aaac-8ca2b6560ad0" providerId="ADAL" clId="{5079BCB0-BFF5-43DE-8E81-EA0CE9C79181}" dt="2025-07-30T12:14:28.830" v="5516" actId="13926"/>
          <ac:spMkLst>
            <pc:docMk/>
            <pc:sldMk cId="2491185490" sldId="1610"/>
            <ac:spMk id="2" creationId="{E3508069-B007-060E-BE22-C12699E03762}"/>
          </ac:spMkLst>
        </pc:spChg>
        <pc:spChg chg="mod">
          <ac:chgData name="Alfred Asterjadhi" userId="39de57b9-85c0-4fd1-aaac-8ca2b6560ad0" providerId="ADAL" clId="{5079BCB0-BFF5-43DE-8E81-EA0CE9C79181}" dt="2025-07-30T12:14:27.525" v="5515" actId="13926"/>
          <ac:spMkLst>
            <pc:docMk/>
            <pc:sldMk cId="2491185490" sldId="1610"/>
            <ac:spMk id="3" creationId="{8C99EE63-9928-FE5D-4782-E48559A17A23}"/>
          </ac:spMkLst>
        </pc:spChg>
      </pc:sldChg>
      <pc:sldChg chg="addSp modSp mod">
        <pc:chgData name="Alfred Asterjadhi" userId="39de57b9-85c0-4fd1-aaac-8ca2b6560ad0" providerId="ADAL" clId="{5079BCB0-BFF5-43DE-8E81-EA0CE9C79181}" dt="2025-07-30T12:29:20.120" v="5680" actId="20577"/>
        <pc:sldMkLst>
          <pc:docMk/>
          <pc:sldMk cId="3714010314" sldId="1611"/>
        </pc:sldMkLst>
        <pc:spChg chg="mod">
          <ac:chgData name="Alfred Asterjadhi" userId="39de57b9-85c0-4fd1-aaac-8ca2b6560ad0" providerId="ADAL" clId="{5079BCB0-BFF5-43DE-8E81-EA0CE9C79181}" dt="2025-07-30T10:35:16.507" v="5354" actId="13926"/>
          <ac:spMkLst>
            <pc:docMk/>
            <pc:sldMk cId="3714010314" sldId="1611"/>
            <ac:spMk id="2" creationId="{08E2730B-6F35-5DC2-E5F5-AA01EFC7B81B}"/>
          </ac:spMkLst>
        </pc:spChg>
        <pc:spChg chg="mod">
          <ac:chgData name="Alfred Asterjadhi" userId="39de57b9-85c0-4fd1-aaac-8ca2b6560ad0" providerId="ADAL" clId="{5079BCB0-BFF5-43DE-8E81-EA0CE9C79181}" dt="2025-07-30T12:29:20.120" v="5680" actId="20577"/>
          <ac:spMkLst>
            <pc:docMk/>
            <pc:sldMk cId="3714010314" sldId="1611"/>
            <ac:spMk id="3" creationId="{FA9D8F7A-9681-1BC3-E81B-31DC86AFDB2F}"/>
          </ac:spMkLst>
        </pc:spChg>
        <pc:spChg chg="add mod">
          <ac:chgData name="Alfred Asterjadhi" userId="39de57b9-85c0-4fd1-aaac-8ca2b6560ad0" providerId="ADAL" clId="{5079BCB0-BFF5-43DE-8E81-EA0CE9C79181}" dt="2025-07-30T12:29:07.893" v="5677" actId="1076"/>
          <ac:spMkLst>
            <pc:docMk/>
            <pc:sldMk cId="3714010314" sldId="1611"/>
            <ac:spMk id="8" creationId="{0E413673-D8BD-1B74-3AD2-2F87801373CD}"/>
          </ac:spMkLst>
        </pc:spChg>
        <pc:graphicFrameChg chg="add mod">
          <ac:chgData name="Alfred Asterjadhi" userId="39de57b9-85c0-4fd1-aaac-8ca2b6560ad0" providerId="ADAL" clId="{5079BCB0-BFF5-43DE-8E81-EA0CE9C79181}" dt="2025-07-30T12:29:06.120" v="5676" actId="1076"/>
          <ac:graphicFrameMkLst>
            <pc:docMk/>
            <pc:sldMk cId="3714010314" sldId="1611"/>
            <ac:graphicFrameMk id="9" creationId="{2A36C357-EC12-64D7-02D3-B2E2E14F9306}"/>
          </ac:graphicFrameMkLst>
        </pc:graphicFrameChg>
      </pc:sldChg>
      <pc:sldChg chg="modSp mod">
        <pc:chgData name="Alfred Asterjadhi" userId="39de57b9-85c0-4fd1-aaac-8ca2b6560ad0" providerId="ADAL" clId="{5079BCB0-BFF5-43DE-8E81-EA0CE9C79181}" dt="2025-07-31T12:50:48.584" v="8264" actId="20577"/>
        <pc:sldMkLst>
          <pc:docMk/>
          <pc:sldMk cId="3626709618" sldId="1612"/>
        </pc:sldMkLst>
        <pc:spChg chg="mod">
          <ac:chgData name="Alfred Asterjadhi" userId="39de57b9-85c0-4fd1-aaac-8ca2b6560ad0" providerId="ADAL" clId="{5079BCB0-BFF5-43DE-8E81-EA0CE9C79181}" dt="2025-07-31T12:48:47.114" v="8242" actId="13926"/>
          <ac:spMkLst>
            <pc:docMk/>
            <pc:sldMk cId="3626709618" sldId="1612"/>
            <ac:spMk id="2" creationId="{E347E1C0-A8C9-61F3-4429-E1B950452E6E}"/>
          </ac:spMkLst>
        </pc:spChg>
        <pc:spChg chg="mod">
          <ac:chgData name="Alfred Asterjadhi" userId="39de57b9-85c0-4fd1-aaac-8ca2b6560ad0" providerId="ADAL" clId="{5079BCB0-BFF5-43DE-8E81-EA0CE9C79181}" dt="2025-07-31T12:50:48.584" v="8264" actId="20577"/>
          <ac:spMkLst>
            <pc:docMk/>
            <pc:sldMk cId="3626709618" sldId="1612"/>
            <ac:spMk id="3" creationId="{DF0ACC91-6276-2B3F-5870-15FEF1CC2D79}"/>
          </ac:spMkLst>
        </pc:spChg>
      </pc:sldChg>
      <pc:sldChg chg="addSp modSp mod">
        <pc:chgData name="Alfred Asterjadhi" userId="39de57b9-85c0-4fd1-aaac-8ca2b6560ad0" providerId="ADAL" clId="{5079BCB0-BFF5-43DE-8E81-EA0CE9C79181}" dt="2025-07-31T13:27:59.673" v="8366" actId="20577"/>
        <pc:sldMkLst>
          <pc:docMk/>
          <pc:sldMk cId="3958983719" sldId="1613"/>
        </pc:sldMkLst>
        <pc:spChg chg="mod">
          <ac:chgData name="Alfred Asterjadhi" userId="39de57b9-85c0-4fd1-aaac-8ca2b6560ad0" providerId="ADAL" clId="{5079BCB0-BFF5-43DE-8E81-EA0CE9C79181}" dt="2025-07-31T13:25:38.046" v="8342" actId="13926"/>
          <ac:spMkLst>
            <pc:docMk/>
            <pc:sldMk cId="3958983719" sldId="1613"/>
            <ac:spMk id="2" creationId="{6E8C06EE-9110-2A0B-C336-66AF2A37ED25}"/>
          </ac:spMkLst>
        </pc:spChg>
        <pc:spChg chg="mod">
          <ac:chgData name="Alfred Asterjadhi" userId="39de57b9-85c0-4fd1-aaac-8ca2b6560ad0" providerId="ADAL" clId="{5079BCB0-BFF5-43DE-8E81-EA0CE9C79181}" dt="2025-07-31T13:27:59.673" v="8366" actId="20577"/>
          <ac:spMkLst>
            <pc:docMk/>
            <pc:sldMk cId="3958983719" sldId="1613"/>
            <ac:spMk id="3" creationId="{42403908-DBEE-340A-CA6C-151976C2E255}"/>
          </ac:spMkLst>
        </pc:spChg>
        <pc:graphicFrameChg chg="add mod">
          <ac:chgData name="Alfred Asterjadhi" userId="39de57b9-85c0-4fd1-aaac-8ca2b6560ad0" providerId="ADAL" clId="{5079BCB0-BFF5-43DE-8E81-EA0CE9C79181}" dt="2025-07-30T12:30:00.415" v="5687"/>
          <ac:graphicFrameMkLst>
            <pc:docMk/>
            <pc:sldMk cId="3958983719" sldId="1613"/>
            <ac:graphicFrameMk id="7" creationId="{A85A3F03-056A-FA57-E824-550704258756}"/>
          </ac:graphicFrameMkLst>
        </pc:graphicFrameChg>
      </pc:sldChg>
      <pc:sldChg chg="modSp add mod">
        <pc:chgData name="Alfred Asterjadhi" userId="39de57b9-85c0-4fd1-aaac-8ca2b6560ad0" providerId="ADAL" clId="{5079BCB0-BFF5-43DE-8E81-EA0CE9C79181}" dt="2025-07-31T13:23:05.573" v="8319"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31T13:23:05.573" v="8319"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31T13:21:01.249" v="8308"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31T13:21:01.249" v="8308"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31T05:15:47.307" v="7079" actId="20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31T05:15:47.307" v="7079" actId="20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31T12:52:16.327" v="8271" actId="207"/>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31T12:52:16.327" v="8271" actId="207"/>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30T12:12:02.551" v="5494" actId="1076"/>
        <pc:sldMkLst>
          <pc:docMk/>
          <pc:sldMk cId="4171277337" sldId="1626"/>
        </pc:sldMkLst>
        <pc:spChg chg="mod">
          <ac:chgData name="Alfred Asterjadhi" userId="39de57b9-85c0-4fd1-aaac-8ca2b6560ad0" providerId="ADAL" clId="{5079BCB0-BFF5-43DE-8E81-EA0CE9C79181}" dt="2025-07-29T15:07:44.588" v="4310"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30T12:11:44.145" v="5474" actId="20577"/>
          <ac:spMkLst>
            <pc:docMk/>
            <pc:sldMk cId="4171277337" sldId="1626"/>
            <ac:spMk id="3" creationId="{8C362D11-E7E2-F87E-BEDF-171453954FDD}"/>
          </ac:spMkLst>
        </pc:spChg>
        <pc:spChg chg="add del mod">
          <ac:chgData name="Alfred Asterjadhi" userId="39de57b9-85c0-4fd1-aaac-8ca2b6560ad0" providerId="ADAL" clId="{5079BCB0-BFF5-43DE-8E81-EA0CE9C79181}" dt="2025-07-30T12:11:58.794" v="5492" actId="21"/>
          <ac:spMkLst>
            <pc:docMk/>
            <pc:sldMk cId="4171277337" sldId="1626"/>
            <ac:spMk id="7" creationId="{0063BCC4-A0BA-BE86-3638-AC167514DAAF}"/>
          </ac:spMkLst>
        </pc:spChg>
        <pc:spChg chg="add mod">
          <ac:chgData name="Alfred Asterjadhi" userId="39de57b9-85c0-4fd1-aaac-8ca2b6560ad0" providerId="ADAL" clId="{5079BCB0-BFF5-43DE-8E81-EA0CE9C79181}" dt="2025-07-30T12:12:02.551" v="5494" actId="1076"/>
          <ac:spMkLst>
            <pc:docMk/>
            <pc:sldMk cId="4171277337" sldId="1626"/>
            <ac:spMk id="10" creationId="{0063BCC4-A0BA-BE86-3638-AC167514DAAF}"/>
          </ac:spMkLst>
        </pc:spChg>
        <pc:graphicFrameChg chg="add mod">
          <ac:chgData name="Alfred Asterjadhi" userId="39de57b9-85c0-4fd1-aaac-8ca2b6560ad0" providerId="ADAL" clId="{5079BCB0-BFF5-43DE-8E81-EA0CE9C79181}" dt="2025-07-30T12:12:02.551" v="5494" actId="1076"/>
          <ac:graphicFrameMkLst>
            <pc:docMk/>
            <pc:sldMk cId="4171277337" sldId="1626"/>
            <ac:graphicFrameMk id="8" creationId="{42510E43-2D2F-7BB2-49C0-A54A9DFFD51C}"/>
          </ac:graphicFrameMkLst>
        </pc:graphicFrameChg>
        <pc:graphicFrameChg chg="add del mod">
          <ac:chgData name="Alfred Asterjadhi" userId="39de57b9-85c0-4fd1-aaac-8ca2b6560ad0" providerId="ADAL" clId="{5079BCB0-BFF5-43DE-8E81-EA0CE9C79181}" dt="2025-07-30T12:11:58.794" v="5492" actId="21"/>
          <ac:graphicFrameMkLst>
            <pc:docMk/>
            <pc:sldMk cId="4171277337" sldId="1626"/>
            <ac:graphicFrameMk id="9" creationId="{42510E43-2D2F-7BB2-49C0-A54A9DFFD51C}"/>
          </ac:graphicFrameMkLst>
        </pc:graphicFrame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ldChg>
      <pc:sldChg chg="modSp add mod">
        <pc:chgData name="Alfred Asterjadhi" userId="39de57b9-85c0-4fd1-aaac-8ca2b6560ad0" providerId="ADAL" clId="{5079BCB0-BFF5-43DE-8E81-EA0CE9C79181}" dt="2025-07-31T12:51:24.509" v="8265"/>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31T12:51:24.509" v="8265"/>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pChg chg="mod">
          <ac:chgData name="Alfred Asterjadhi" userId="39de57b9-85c0-4fd1-aaac-8ca2b6560ad0" providerId="ADAL" clId="{5079BCB0-BFF5-43DE-8E81-EA0CE9C79181}" dt="2025-07-29T16:59:33.030" v="4550" actId="115"/>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30T12:08:32.651" v="5440"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30T12:08:32.651" v="5440"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31T05:16:18.265" v="7093" actId="20577"/>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31T05:16:18.265" v="7093" actId="20577"/>
          <ac:spMkLst>
            <pc:docMk/>
            <pc:sldMk cId="2672835369" sldId="1639"/>
            <ac:spMk id="3" creationId="{FFF1E687-8834-6877-380F-00C9B2FF1BFB}"/>
          </ac:spMkLst>
        </pc:spChg>
      </pc:sldChg>
      <pc:sldChg chg="addSp delSp modSp add mod">
        <pc:chgData name="Alfred Asterjadhi" userId="39de57b9-85c0-4fd1-aaac-8ca2b6560ad0" providerId="ADAL" clId="{5079BCB0-BFF5-43DE-8E81-EA0CE9C79181}" dt="2025-07-30T12:11:22.621" v="5470" actId="21"/>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30T12:08:45.955" v="5444" actId="404"/>
          <ac:spMkLst>
            <pc:docMk/>
            <pc:sldMk cId="2865819810" sldId="1640"/>
            <ac:spMk id="3" creationId="{462CF00F-3F81-4027-92E6-48FCDFA0BE61}"/>
          </ac:spMkLst>
        </pc:spChg>
        <pc:spChg chg="add del mod">
          <ac:chgData name="Alfred Asterjadhi" userId="39de57b9-85c0-4fd1-aaac-8ca2b6560ad0" providerId="ADAL" clId="{5079BCB0-BFF5-43DE-8E81-EA0CE9C79181}" dt="2025-07-30T12:11:22.621" v="5470" actId="21"/>
          <ac:spMkLst>
            <pc:docMk/>
            <pc:sldMk cId="2865819810" sldId="1640"/>
            <ac:spMk id="7" creationId="{CD1DF556-C862-BE98-144D-A76245F16503}"/>
          </ac:spMkLst>
        </pc:spChg>
        <pc:graphicFrameChg chg="add del mod">
          <ac:chgData name="Alfred Asterjadhi" userId="39de57b9-85c0-4fd1-aaac-8ca2b6560ad0" providerId="ADAL" clId="{5079BCB0-BFF5-43DE-8E81-EA0CE9C79181}" dt="2025-07-30T12:11:22.621" v="5470" actId="21"/>
          <ac:graphicFrameMkLst>
            <pc:docMk/>
            <pc:sldMk cId="2865819810" sldId="1640"/>
            <ac:graphicFrameMk id="8" creationId="{597207CA-64BE-0651-0F12-5AD46F48D2D0}"/>
          </ac:graphicFrameMkLst>
        </pc:graphicFrameChg>
      </pc:sldChg>
      <pc:sldChg chg="modSp new mod">
        <pc:chgData name="Alfred Asterjadhi" userId="39de57b9-85c0-4fd1-aaac-8ca2b6560ad0" providerId="ADAL" clId="{5079BCB0-BFF5-43DE-8E81-EA0CE9C79181}" dt="2025-07-29T23:48:46.543" v="4945" actId="207"/>
        <pc:sldMkLst>
          <pc:docMk/>
          <pc:sldMk cId="2386413921" sldId="1641"/>
        </pc:sldMkLst>
        <pc:spChg chg="mod">
          <ac:chgData name="Alfred Asterjadhi" userId="39de57b9-85c0-4fd1-aaac-8ca2b6560ad0" providerId="ADAL" clId="{5079BCB0-BFF5-43DE-8E81-EA0CE9C79181}" dt="2025-07-29T16:48:36.003" v="4487" actId="20577"/>
          <ac:spMkLst>
            <pc:docMk/>
            <pc:sldMk cId="2386413921" sldId="1641"/>
            <ac:spMk id="2" creationId="{8F3CF218-483A-E1B2-8567-6E0CB98133F8}"/>
          </ac:spMkLst>
        </pc:spChg>
        <pc:spChg chg="mod">
          <ac:chgData name="Alfred Asterjadhi" userId="39de57b9-85c0-4fd1-aaac-8ca2b6560ad0" providerId="ADAL" clId="{5079BCB0-BFF5-43DE-8E81-EA0CE9C79181}" dt="2025-07-29T23:48:46.543" v="4945" actId="207"/>
          <ac:spMkLst>
            <pc:docMk/>
            <pc:sldMk cId="2386413921" sldId="1641"/>
            <ac:spMk id="3" creationId="{44CDE9B6-584F-8BF3-6F4B-12DA57FFFB16}"/>
          </ac:spMkLst>
        </pc:spChg>
      </pc:sldChg>
      <pc:sldChg chg="addSp delSp modSp add mod chgLayout">
        <pc:chgData name="Alfred Asterjadhi" userId="39de57b9-85c0-4fd1-aaac-8ca2b6560ad0" providerId="ADAL" clId="{5079BCB0-BFF5-43DE-8E81-EA0CE9C79181}" dt="2025-07-30T14:53:50.448" v="6472" actId="400"/>
        <pc:sldMkLst>
          <pc:docMk/>
          <pc:sldMk cId="2273937058" sldId="1642"/>
        </pc:sldMkLst>
        <pc:spChg chg="mod ord">
          <ac:chgData name="Alfred Asterjadhi" userId="39de57b9-85c0-4fd1-aaac-8ca2b6560ad0" providerId="ADAL" clId="{5079BCB0-BFF5-43DE-8E81-EA0CE9C79181}" dt="2025-07-30T08:40:21.823" v="5074" actId="6264"/>
          <ac:spMkLst>
            <pc:docMk/>
            <pc:sldMk cId="2273937058" sldId="1642"/>
            <ac:spMk id="2" creationId="{654FF3B7-6133-7808-0A06-A0A027A6A7F5}"/>
          </ac:spMkLst>
        </pc:spChg>
        <pc:spChg chg="add del mod">
          <ac:chgData name="Alfred Asterjadhi" userId="39de57b9-85c0-4fd1-aaac-8ca2b6560ad0" providerId="ADAL" clId="{5079BCB0-BFF5-43DE-8E81-EA0CE9C79181}" dt="2025-07-30T08:40:21.823" v="5074" actId="6264"/>
          <ac:spMkLst>
            <pc:docMk/>
            <pc:sldMk cId="2273937058" sldId="1642"/>
            <ac:spMk id="3" creationId="{99D72DE5-4E8A-2AD1-B2F7-6923C9953863}"/>
          </ac:spMkLst>
        </pc:spChg>
        <pc:spChg chg="mod ord">
          <ac:chgData name="Alfred Asterjadhi" userId="39de57b9-85c0-4fd1-aaac-8ca2b6560ad0" providerId="ADAL" clId="{5079BCB0-BFF5-43DE-8E81-EA0CE9C79181}" dt="2025-07-30T08:40:21.823" v="5074" actId="6264"/>
          <ac:spMkLst>
            <pc:docMk/>
            <pc:sldMk cId="2273937058" sldId="1642"/>
            <ac:spMk id="4" creationId="{FDAB9A22-1E3E-2522-EA6B-17505CF1BB11}"/>
          </ac:spMkLst>
        </pc:spChg>
        <pc:spChg chg="mod ord">
          <ac:chgData name="Alfred Asterjadhi" userId="39de57b9-85c0-4fd1-aaac-8ca2b6560ad0" providerId="ADAL" clId="{5079BCB0-BFF5-43DE-8E81-EA0CE9C79181}" dt="2025-07-30T08:40:21.823" v="5074" actId="6264"/>
          <ac:spMkLst>
            <pc:docMk/>
            <pc:sldMk cId="2273937058" sldId="1642"/>
            <ac:spMk id="5" creationId="{E0EF038A-ADF0-8877-F41D-6AF1684EDB89}"/>
          </ac:spMkLst>
        </pc:spChg>
        <pc:spChg chg="mod ord">
          <ac:chgData name="Alfred Asterjadhi" userId="39de57b9-85c0-4fd1-aaac-8ca2b6560ad0" providerId="ADAL" clId="{5079BCB0-BFF5-43DE-8E81-EA0CE9C79181}" dt="2025-07-30T08:40:21.823" v="5074" actId="6264"/>
          <ac:spMkLst>
            <pc:docMk/>
            <pc:sldMk cId="2273937058" sldId="1642"/>
            <ac:spMk id="6" creationId="{16FC0406-20E7-B182-B0CF-E01152E0328D}"/>
          </ac:spMkLst>
        </pc:spChg>
        <pc:spChg chg="add del mod">
          <ac:chgData name="Alfred Asterjadhi" userId="39de57b9-85c0-4fd1-aaac-8ca2b6560ad0" providerId="ADAL" clId="{5079BCB0-BFF5-43DE-8E81-EA0CE9C79181}" dt="2025-07-30T08:40:21.823" v="5074" actId="6264"/>
          <ac:spMkLst>
            <pc:docMk/>
            <pc:sldMk cId="2273937058" sldId="1642"/>
            <ac:spMk id="7" creationId="{F63761C3-42B1-A7E7-1A24-7C30013683AB}"/>
          </ac:spMkLst>
        </pc:spChg>
        <pc:spChg chg="add del mod">
          <ac:chgData name="Alfred Asterjadhi" userId="39de57b9-85c0-4fd1-aaac-8ca2b6560ad0" providerId="ADAL" clId="{5079BCB0-BFF5-43DE-8E81-EA0CE9C79181}" dt="2025-07-30T08:40:21.823" v="5074" actId="6264"/>
          <ac:spMkLst>
            <pc:docMk/>
            <pc:sldMk cId="2273937058" sldId="1642"/>
            <ac:spMk id="8" creationId="{AC4986BD-7ACF-ED4A-8906-B79F4B3C503A}"/>
          </ac:spMkLst>
        </pc:spChg>
        <pc:spChg chg="add del mod">
          <ac:chgData name="Alfred Asterjadhi" userId="39de57b9-85c0-4fd1-aaac-8ca2b6560ad0" providerId="ADAL" clId="{5079BCB0-BFF5-43DE-8E81-EA0CE9C79181}" dt="2025-07-30T08:40:21.823" v="5074" actId="6264"/>
          <ac:spMkLst>
            <pc:docMk/>
            <pc:sldMk cId="2273937058" sldId="1642"/>
            <ac:spMk id="9" creationId="{BAC91013-D7E3-2919-1CFB-25944E1FFC43}"/>
          </ac:spMkLst>
        </pc:spChg>
        <pc:spChg chg="add mod ord">
          <ac:chgData name="Alfred Asterjadhi" userId="39de57b9-85c0-4fd1-aaac-8ca2b6560ad0" providerId="ADAL" clId="{5079BCB0-BFF5-43DE-8E81-EA0CE9C79181}" dt="2025-07-30T14:53:50.448" v="6472" actId="400"/>
          <ac:spMkLst>
            <pc:docMk/>
            <pc:sldMk cId="2273937058" sldId="1642"/>
            <ac:spMk id="10" creationId="{47CA94B8-949D-8FC2-4A62-C40E8B61D96F}"/>
          </ac:spMkLst>
        </pc:spChg>
        <pc:spChg chg="del mod">
          <ac:chgData name="Alfred Asterjadhi" userId="39de57b9-85c0-4fd1-aaac-8ca2b6560ad0" providerId="ADAL" clId="{5079BCB0-BFF5-43DE-8E81-EA0CE9C79181}" dt="2025-07-30T08:40:21.823" v="5074" actId="6264"/>
          <ac:spMkLst>
            <pc:docMk/>
            <pc:sldMk cId="2273937058" sldId="1642"/>
            <ac:spMk id="18" creationId="{7B2DD9BE-397B-9B82-51C2-7A7DC6E1F7AC}"/>
          </ac:spMkLst>
        </pc:spChg>
      </pc:sldChg>
      <pc:sldChg chg="addSp delSp modSp new mod chgLayout">
        <pc:chgData name="Alfred Asterjadhi" userId="39de57b9-85c0-4fd1-aaac-8ca2b6560ad0" providerId="ADAL" clId="{5079BCB0-BFF5-43DE-8E81-EA0CE9C79181}" dt="2025-07-31T05:59:09.885" v="7594" actId="20577"/>
        <pc:sldMkLst>
          <pc:docMk/>
          <pc:sldMk cId="3229163713" sldId="1643"/>
        </pc:sldMkLst>
        <pc:spChg chg="del">
          <ac:chgData name="Alfred Asterjadhi" userId="39de57b9-85c0-4fd1-aaac-8ca2b6560ad0" providerId="ADAL" clId="{5079BCB0-BFF5-43DE-8E81-EA0CE9C79181}" dt="2025-07-30T12:43:16.430" v="5738" actId="6264"/>
          <ac:spMkLst>
            <pc:docMk/>
            <pc:sldMk cId="3229163713" sldId="1643"/>
            <ac:spMk id="2" creationId="{4C72FF42-B191-AF1E-E8FB-DE1644E9EECE}"/>
          </ac:spMkLst>
        </pc:spChg>
        <pc:spChg chg="mod ord">
          <ac:chgData name="Alfred Asterjadhi" userId="39de57b9-85c0-4fd1-aaac-8ca2b6560ad0" providerId="ADAL" clId="{5079BCB0-BFF5-43DE-8E81-EA0CE9C79181}" dt="2025-07-30T12:46:06.149" v="5837" actId="113"/>
          <ac:spMkLst>
            <pc:docMk/>
            <pc:sldMk cId="3229163713" sldId="1643"/>
            <ac:spMk id="3" creationId="{E67B455C-6936-A35A-EDB7-CAA2B338E690}"/>
          </ac:spMkLst>
        </pc:spChg>
        <pc:spChg chg="mod ord">
          <ac:chgData name="Alfred Asterjadhi" userId="39de57b9-85c0-4fd1-aaac-8ca2b6560ad0" providerId="ADAL" clId="{5079BCB0-BFF5-43DE-8E81-EA0CE9C79181}" dt="2025-07-30T12:43:16.430" v="5738" actId="6264"/>
          <ac:spMkLst>
            <pc:docMk/>
            <pc:sldMk cId="3229163713" sldId="1643"/>
            <ac:spMk id="4" creationId="{0845380D-0FA8-8849-C9C9-F9EEAFA7AF90}"/>
          </ac:spMkLst>
        </pc:spChg>
        <pc:spChg chg="mod ord">
          <ac:chgData name="Alfred Asterjadhi" userId="39de57b9-85c0-4fd1-aaac-8ca2b6560ad0" providerId="ADAL" clId="{5079BCB0-BFF5-43DE-8E81-EA0CE9C79181}" dt="2025-07-30T12:43:16.430" v="5738" actId="6264"/>
          <ac:spMkLst>
            <pc:docMk/>
            <pc:sldMk cId="3229163713" sldId="1643"/>
            <ac:spMk id="5" creationId="{E54E0FE8-5212-4C52-1450-011E2BEFC54E}"/>
          </ac:spMkLst>
        </pc:spChg>
        <pc:spChg chg="mod ord">
          <ac:chgData name="Alfred Asterjadhi" userId="39de57b9-85c0-4fd1-aaac-8ca2b6560ad0" providerId="ADAL" clId="{5079BCB0-BFF5-43DE-8E81-EA0CE9C79181}" dt="2025-07-30T12:43:16.430" v="5738" actId="6264"/>
          <ac:spMkLst>
            <pc:docMk/>
            <pc:sldMk cId="3229163713" sldId="1643"/>
            <ac:spMk id="6" creationId="{96186F8F-77FC-425E-81D2-E83BCA1D6A11}"/>
          </ac:spMkLst>
        </pc:spChg>
        <pc:spChg chg="add del mod">
          <ac:chgData name="Alfred Asterjadhi" userId="39de57b9-85c0-4fd1-aaac-8ca2b6560ad0" providerId="ADAL" clId="{5079BCB0-BFF5-43DE-8E81-EA0CE9C79181}" dt="2025-07-30T12:43:16.430" v="5738" actId="6264"/>
          <ac:spMkLst>
            <pc:docMk/>
            <pc:sldMk cId="3229163713" sldId="1643"/>
            <ac:spMk id="7" creationId="{4FF90F57-08C5-E913-339A-DF482320965E}"/>
          </ac:spMkLst>
        </pc:spChg>
        <pc:spChg chg="add del mod">
          <ac:chgData name="Alfred Asterjadhi" userId="39de57b9-85c0-4fd1-aaac-8ca2b6560ad0" providerId="ADAL" clId="{5079BCB0-BFF5-43DE-8E81-EA0CE9C79181}" dt="2025-07-30T12:43:16.430" v="5738" actId="6264"/>
          <ac:spMkLst>
            <pc:docMk/>
            <pc:sldMk cId="3229163713" sldId="1643"/>
            <ac:spMk id="8" creationId="{9C2B83C8-6162-D2B0-3EFB-98B05A6DAFFC}"/>
          </ac:spMkLst>
        </pc:spChg>
        <pc:spChg chg="add del mod">
          <ac:chgData name="Alfred Asterjadhi" userId="39de57b9-85c0-4fd1-aaac-8ca2b6560ad0" providerId="ADAL" clId="{5079BCB0-BFF5-43DE-8E81-EA0CE9C79181}" dt="2025-07-30T12:43:16.430" v="5738" actId="6264"/>
          <ac:spMkLst>
            <pc:docMk/>
            <pc:sldMk cId="3229163713" sldId="1643"/>
            <ac:spMk id="9" creationId="{1082A3A3-839B-A326-C652-826DDE1623F4}"/>
          </ac:spMkLst>
        </pc:spChg>
        <pc:spChg chg="add del mod">
          <ac:chgData name="Alfred Asterjadhi" userId="39de57b9-85c0-4fd1-aaac-8ca2b6560ad0" providerId="ADAL" clId="{5079BCB0-BFF5-43DE-8E81-EA0CE9C79181}" dt="2025-07-30T12:43:16.430" v="5738" actId="6264"/>
          <ac:spMkLst>
            <pc:docMk/>
            <pc:sldMk cId="3229163713" sldId="1643"/>
            <ac:spMk id="10" creationId="{2573026E-CF22-3DD3-99B9-CC9BC002950E}"/>
          </ac:spMkLst>
        </pc:spChg>
        <pc:spChg chg="add mod ord">
          <ac:chgData name="Alfred Asterjadhi" userId="39de57b9-85c0-4fd1-aaac-8ca2b6560ad0" providerId="ADAL" clId="{5079BCB0-BFF5-43DE-8E81-EA0CE9C79181}" dt="2025-07-31T05:59:09.885" v="7594" actId="20577"/>
          <ac:spMkLst>
            <pc:docMk/>
            <pc:sldMk cId="3229163713" sldId="1643"/>
            <ac:spMk id="11" creationId="{A57FE6DC-ADB4-281A-F070-11EDB83A29A2}"/>
          </ac:spMkLst>
        </pc:spChg>
      </pc:sldChg>
      <pc:sldChg chg="modSp new mod">
        <pc:chgData name="Alfred Asterjadhi" userId="39de57b9-85c0-4fd1-aaac-8ca2b6560ad0" providerId="ADAL" clId="{5079BCB0-BFF5-43DE-8E81-EA0CE9C79181}" dt="2025-07-30T13:08:18.856" v="6463" actId="20577"/>
        <pc:sldMkLst>
          <pc:docMk/>
          <pc:sldMk cId="2705084097" sldId="1644"/>
        </pc:sldMkLst>
        <pc:spChg chg="mod">
          <ac:chgData name="Alfred Asterjadhi" userId="39de57b9-85c0-4fd1-aaac-8ca2b6560ad0" providerId="ADAL" clId="{5079BCB0-BFF5-43DE-8E81-EA0CE9C79181}" dt="2025-07-30T13:02:53.284" v="6273" actId="20577"/>
          <ac:spMkLst>
            <pc:docMk/>
            <pc:sldMk cId="2705084097" sldId="1644"/>
            <ac:spMk id="2" creationId="{9D03C8DD-47C8-FCC0-F1A3-BFC85C5CE2D3}"/>
          </ac:spMkLst>
        </pc:spChg>
        <pc:spChg chg="mod">
          <ac:chgData name="Alfred Asterjadhi" userId="39de57b9-85c0-4fd1-aaac-8ca2b6560ad0" providerId="ADAL" clId="{5079BCB0-BFF5-43DE-8E81-EA0CE9C79181}" dt="2025-07-30T13:08:18.856" v="6463" actId="20577"/>
          <ac:spMkLst>
            <pc:docMk/>
            <pc:sldMk cId="2705084097" sldId="1644"/>
            <ac:spMk id="3" creationId="{33B0A2FB-F100-AA07-4CB1-C283C96C6176}"/>
          </ac:spMkLst>
        </pc:spChg>
      </pc:sldChg>
      <pc:sldChg chg="modSp new mod">
        <pc:chgData name="Alfred Asterjadhi" userId="39de57b9-85c0-4fd1-aaac-8ca2b6560ad0" providerId="ADAL" clId="{5079BCB0-BFF5-43DE-8E81-EA0CE9C79181}" dt="2025-07-30T16:50:24.115" v="6791" actId="403"/>
        <pc:sldMkLst>
          <pc:docMk/>
          <pc:sldMk cId="1063302733" sldId="1645"/>
        </pc:sldMkLst>
        <pc:spChg chg="mod">
          <ac:chgData name="Alfred Asterjadhi" userId="39de57b9-85c0-4fd1-aaac-8ca2b6560ad0" providerId="ADAL" clId="{5079BCB0-BFF5-43DE-8E81-EA0CE9C79181}" dt="2025-07-30T13:04:32.020" v="6351" actId="20577"/>
          <ac:spMkLst>
            <pc:docMk/>
            <pc:sldMk cId="1063302733" sldId="1645"/>
            <ac:spMk id="2" creationId="{4EB67E96-FF3D-E60D-E94F-48456E55195F}"/>
          </ac:spMkLst>
        </pc:spChg>
        <pc:spChg chg="mod">
          <ac:chgData name="Alfred Asterjadhi" userId="39de57b9-85c0-4fd1-aaac-8ca2b6560ad0" providerId="ADAL" clId="{5079BCB0-BFF5-43DE-8E81-EA0CE9C79181}" dt="2025-07-30T16:50:24.115" v="6791" actId="403"/>
          <ac:spMkLst>
            <pc:docMk/>
            <pc:sldMk cId="1063302733" sldId="1645"/>
            <ac:spMk id="3" creationId="{578DD805-6D0C-5FB3-59EC-45DD2C5F558E}"/>
          </ac:spMkLst>
        </pc:spChg>
      </pc:sldChg>
      <pc:sldChg chg="modSp new del mod">
        <pc:chgData name="Alfred Asterjadhi" userId="39de57b9-85c0-4fd1-aaac-8ca2b6560ad0" providerId="ADAL" clId="{5079BCB0-BFF5-43DE-8E81-EA0CE9C79181}" dt="2025-07-31T05:58:01.887" v="7583" actId="47"/>
        <pc:sldMkLst>
          <pc:docMk/>
          <pc:sldMk cId="1065870223" sldId="1646"/>
        </pc:sldMkLst>
        <pc:spChg chg="mod">
          <ac:chgData name="Alfred Asterjadhi" userId="39de57b9-85c0-4fd1-aaac-8ca2b6560ad0" providerId="ADAL" clId="{5079BCB0-BFF5-43DE-8E81-EA0CE9C79181}" dt="2025-07-30T15:07:36.535" v="6500" actId="20577"/>
          <ac:spMkLst>
            <pc:docMk/>
            <pc:sldMk cId="1065870223" sldId="1646"/>
            <ac:spMk id="2" creationId="{A15DB631-2E4E-7714-B2AD-434F24870F47}"/>
          </ac:spMkLst>
        </pc:spChg>
        <pc:spChg chg="mod">
          <ac:chgData name="Alfred Asterjadhi" userId="39de57b9-85c0-4fd1-aaac-8ca2b6560ad0" providerId="ADAL" clId="{5079BCB0-BFF5-43DE-8E81-EA0CE9C79181}" dt="2025-07-30T15:07:45.536" v="6512" actId="20577"/>
          <ac:spMkLst>
            <pc:docMk/>
            <pc:sldMk cId="1065870223" sldId="1646"/>
            <ac:spMk id="3" creationId="{586C324B-A27C-30C6-EAB7-3351FB1A873A}"/>
          </ac:spMkLst>
        </pc:spChg>
      </pc:sldChg>
      <pc:sldChg chg="add">
        <pc:chgData name="Alfred Asterjadhi" userId="39de57b9-85c0-4fd1-aaac-8ca2b6560ad0" providerId="ADAL" clId="{5079BCB0-BFF5-43DE-8E81-EA0CE9C79181}" dt="2025-07-30T18:04:06.378" v="7001"/>
        <pc:sldMkLst>
          <pc:docMk/>
          <pc:sldMk cId="296040378" sldId="1647"/>
        </pc:sldMkLst>
      </pc:sldChg>
      <pc:sldChg chg="modSp new del mod">
        <pc:chgData name="Alfred Asterjadhi" userId="39de57b9-85c0-4fd1-aaac-8ca2b6560ad0" providerId="ADAL" clId="{5079BCB0-BFF5-43DE-8E81-EA0CE9C79181}" dt="2025-07-30T18:04:02.581" v="7000" actId="2696"/>
        <pc:sldMkLst>
          <pc:docMk/>
          <pc:sldMk cId="1046665413" sldId="1647"/>
        </pc:sldMkLst>
        <pc:spChg chg="mod">
          <ac:chgData name="Alfred Asterjadhi" userId="39de57b9-85c0-4fd1-aaac-8ca2b6560ad0" providerId="ADAL" clId="{5079BCB0-BFF5-43DE-8E81-EA0CE9C79181}" dt="2025-07-30T16:52:58.795" v="6841" actId="20577"/>
          <ac:spMkLst>
            <pc:docMk/>
            <pc:sldMk cId="1046665413" sldId="1647"/>
            <ac:spMk id="2" creationId="{16DDC72E-BC4B-E2B0-A981-D15583A251A2}"/>
          </ac:spMkLst>
        </pc:spChg>
        <pc:spChg chg="mod">
          <ac:chgData name="Alfred Asterjadhi" userId="39de57b9-85c0-4fd1-aaac-8ca2b6560ad0" providerId="ADAL" clId="{5079BCB0-BFF5-43DE-8E81-EA0CE9C79181}" dt="2025-07-30T16:57:18.016" v="6999" actId="20577"/>
          <ac:spMkLst>
            <pc:docMk/>
            <pc:sldMk cId="1046665413" sldId="1647"/>
            <ac:spMk id="3" creationId="{4FAF784A-5A2E-3037-1BFD-AA220F52C64D}"/>
          </ac:spMkLst>
        </pc:spChg>
      </pc:sldChg>
      <pc:sldChg chg="modSp new mod">
        <pc:chgData name="Alfred Asterjadhi" userId="39de57b9-85c0-4fd1-aaac-8ca2b6560ad0" providerId="ADAL" clId="{5079BCB0-BFF5-43DE-8E81-EA0CE9C79181}" dt="2025-07-31T09:40:38.378" v="7876" actId="400"/>
        <pc:sldMkLst>
          <pc:docMk/>
          <pc:sldMk cId="3388145111" sldId="1648"/>
        </pc:sldMkLst>
        <pc:spChg chg="mod">
          <ac:chgData name="Alfred Asterjadhi" userId="39de57b9-85c0-4fd1-aaac-8ca2b6560ad0" providerId="ADAL" clId="{5079BCB0-BFF5-43DE-8E81-EA0CE9C79181}" dt="2025-07-31T05:28:58.829" v="7273" actId="20577"/>
          <ac:spMkLst>
            <pc:docMk/>
            <pc:sldMk cId="3388145111" sldId="1648"/>
            <ac:spMk id="2" creationId="{C8F4B989-0C00-E00A-86EB-1807E477E082}"/>
          </ac:spMkLst>
        </pc:spChg>
        <pc:spChg chg="mod">
          <ac:chgData name="Alfred Asterjadhi" userId="39de57b9-85c0-4fd1-aaac-8ca2b6560ad0" providerId="ADAL" clId="{5079BCB0-BFF5-43DE-8E81-EA0CE9C79181}" dt="2025-07-31T09:40:38.378" v="7876" actId="400"/>
          <ac:spMkLst>
            <pc:docMk/>
            <pc:sldMk cId="3388145111" sldId="1648"/>
            <ac:spMk id="3" creationId="{F19D0E55-3609-4932-25D2-C33C217EF303}"/>
          </ac:spMkLst>
        </pc:spChg>
      </pc:sldChg>
      <pc:sldChg chg="modSp add mod">
        <pc:chgData name="Alfred Asterjadhi" userId="39de57b9-85c0-4fd1-aaac-8ca2b6560ad0" providerId="ADAL" clId="{5079BCB0-BFF5-43DE-8E81-EA0CE9C79181}" dt="2025-07-31T09:40:47.777" v="7887" actId="20577"/>
        <pc:sldMkLst>
          <pc:docMk/>
          <pc:sldMk cId="2888756780" sldId="1649"/>
        </pc:sldMkLst>
        <pc:spChg chg="mod">
          <ac:chgData name="Alfred Asterjadhi" userId="39de57b9-85c0-4fd1-aaac-8ca2b6560ad0" providerId="ADAL" clId="{5079BCB0-BFF5-43DE-8E81-EA0CE9C79181}" dt="2025-07-31T05:29:04.764" v="7283" actId="20577"/>
          <ac:spMkLst>
            <pc:docMk/>
            <pc:sldMk cId="2888756780" sldId="1649"/>
            <ac:spMk id="2" creationId="{2C39F488-B7E5-73F3-8607-DBD436AFFF7E}"/>
          </ac:spMkLst>
        </pc:spChg>
        <pc:spChg chg="mod">
          <ac:chgData name="Alfred Asterjadhi" userId="39de57b9-85c0-4fd1-aaac-8ca2b6560ad0" providerId="ADAL" clId="{5079BCB0-BFF5-43DE-8E81-EA0CE9C79181}" dt="2025-07-31T09:40:47.777" v="7887" actId="20577"/>
          <ac:spMkLst>
            <pc:docMk/>
            <pc:sldMk cId="2888756780" sldId="1649"/>
            <ac:spMk id="3" creationId="{9268DEEF-124D-1A5B-0AF7-25FAA6760CB7}"/>
          </ac:spMkLst>
        </pc:spChg>
      </pc:sldChg>
      <pc:sldChg chg="modSp new mod">
        <pc:chgData name="Alfred Asterjadhi" userId="39de57b9-85c0-4fd1-aaac-8ca2b6560ad0" providerId="ADAL" clId="{5079BCB0-BFF5-43DE-8E81-EA0CE9C79181}" dt="2025-07-31T05:35:23.809" v="7380" actId="5793"/>
        <pc:sldMkLst>
          <pc:docMk/>
          <pc:sldMk cId="2230902367" sldId="1650"/>
        </pc:sldMkLst>
        <pc:spChg chg="mod">
          <ac:chgData name="Alfred Asterjadhi" userId="39de57b9-85c0-4fd1-aaac-8ca2b6560ad0" providerId="ADAL" clId="{5079BCB0-BFF5-43DE-8E81-EA0CE9C79181}" dt="2025-07-31T05:31:55.858" v="7355" actId="20577"/>
          <ac:spMkLst>
            <pc:docMk/>
            <pc:sldMk cId="2230902367" sldId="1650"/>
            <ac:spMk id="2" creationId="{3B6A9DFF-AB64-175E-9F37-5A487298B4D3}"/>
          </ac:spMkLst>
        </pc:spChg>
        <pc:spChg chg="mod">
          <ac:chgData name="Alfred Asterjadhi" userId="39de57b9-85c0-4fd1-aaac-8ca2b6560ad0" providerId="ADAL" clId="{5079BCB0-BFF5-43DE-8E81-EA0CE9C79181}" dt="2025-07-31T05:35:23.809" v="7380" actId="5793"/>
          <ac:spMkLst>
            <pc:docMk/>
            <pc:sldMk cId="2230902367" sldId="1650"/>
            <ac:spMk id="3" creationId="{7FD59FD6-4A7D-DFA9-D289-9269E631311A}"/>
          </ac:spMkLst>
        </pc:spChg>
      </pc:sldChg>
      <pc:sldChg chg="addSp delSp modSp new mod chgLayout">
        <pc:chgData name="Alfred Asterjadhi" userId="39de57b9-85c0-4fd1-aaac-8ca2b6560ad0" providerId="ADAL" clId="{5079BCB0-BFF5-43DE-8E81-EA0CE9C79181}" dt="2025-07-31T14:05:33.326" v="9475" actId="20577"/>
        <pc:sldMkLst>
          <pc:docMk/>
          <pc:sldMk cId="2074403634" sldId="1651"/>
        </pc:sldMkLst>
        <pc:spChg chg="del">
          <ac:chgData name="Alfred Asterjadhi" userId="39de57b9-85c0-4fd1-aaac-8ca2b6560ad0" providerId="ADAL" clId="{5079BCB0-BFF5-43DE-8E81-EA0CE9C79181}" dt="2025-07-31T13:41:38.973" v="8474" actId="6264"/>
          <ac:spMkLst>
            <pc:docMk/>
            <pc:sldMk cId="2074403634" sldId="1651"/>
            <ac:spMk id="2" creationId="{FC9C19A2-30F6-68B9-3F87-CCBE9B35578F}"/>
          </ac:spMkLst>
        </pc:spChg>
        <pc:spChg chg="mod ord">
          <ac:chgData name="Alfred Asterjadhi" userId="39de57b9-85c0-4fd1-aaac-8ca2b6560ad0" providerId="ADAL" clId="{5079BCB0-BFF5-43DE-8E81-EA0CE9C79181}" dt="2025-07-31T14:05:33.326" v="9475" actId="20577"/>
          <ac:spMkLst>
            <pc:docMk/>
            <pc:sldMk cId="2074403634" sldId="1651"/>
            <ac:spMk id="3" creationId="{8E887A3E-7172-1039-A2E8-5A7D240364AE}"/>
          </ac:spMkLst>
        </pc:spChg>
        <pc:spChg chg="mod ord">
          <ac:chgData name="Alfred Asterjadhi" userId="39de57b9-85c0-4fd1-aaac-8ca2b6560ad0" providerId="ADAL" clId="{5079BCB0-BFF5-43DE-8E81-EA0CE9C79181}" dt="2025-07-31T13:41:38.973" v="8474" actId="6264"/>
          <ac:spMkLst>
            <pc:docMk/>
            <pc:sldMk cId="2074403634" sldId="1651"/>
            <ac:spMk id="4" creationId="{D8B5138D-6A2C-47D3-7DA9-889D87796AEF}"/>
          </ac:spMkLst>
        </pc:spChg>
        <pc:spChg chg="mod ord">
          <ac:chgData name="Alfred Asterjadhi" userId="39de57b9-85c0-4fd1-aaac-8ca2b6560ad0" providerId="ADAL" clId="{5079BCB0-BFF5-43DE-8E81-EA0CE9C79181}" dt="2025-07-31T13:41:38.973" v="8474" actId="6264"/>
          <ac:spMkLst>
            <pc:docMk/>
            <pc:sldMk cId="2074403634" sldId="1651"/>
            <ac:spMk id="5" creationId="{32456AE8-7D4D-4E66-27ED-72C7D575D46D}"/>
          </ac:spMkLst>
        </pc:spChg>
        <pc:spChg chg="mod ord">
          <ac:chgData name="Alfred Asterjadhi" userId="39de57b9-85c0-4fd1-aaac-8ca2b6560ad0" providerId="ADAL" clId="{5079BCB0-BFF5-43DE-8E81-EA0CE9C79181}" dt="2025-07-31T13:41:38.973" v="8474" actId="6264"/>
          <ac:spMkLst>
            <pc:docMk/>
            <pc:sldMk cId="2074403634" sldId="1651"/>
            <ac:spMk id="6" creationId="{8319A71A-AAB8-DCCF-7A00-E0D6E934B691}"/>
          </ac:spMkLst>
        </pc:spChg>
        <pc:spChg chg="add">
          <ac:chgData name="Alfred Asterjadhi" userId="39de57b9-85c0-4fd1-aaac-8ca2b6560ad0" providerId="ADAL" clId="{5079BCB0-BFF5-43DE-8E81-EA0CE9C79181}" dt="2025-07-31T13:01:07.881" v="8279"/>
          <ac:spMkLst>
            <pc:docMk/>
            <pc:sldMk cId="2074403634" sldId="1651"/>
            <ac:spMk id="7" creationId="{A563404C-BBFF-5C12-7251-0FE9FE988F1A}"/>
          </ac:spMkLst>
        </pc:spChg>
        <pc:spChg chg="add del mod">
          <ac:chgData name="Alfred Asterjadhi" userId="39de57b9-85c0-4fd1-aaac-8ca2b6560ad0" providerId="ADAL" clId="{5079BCB0-BFF5-43DE-8E81-EA0CE9C79181}" dt="2025-07-31T13:41:38.973" v="8474" actId="6264"/>
          <ac:spMkLst>
            <pc:docMk/>
            <pc:sldMk cId="2074403634" sldId="1651"/>
            <ac:spMk id="8" creationId="{0909A332-ECCB-7A03-A3C4-616480F15B4A}"/>
          </ac:spMkLst>
        </pc:spChg>
        <pc:spChg chg="add del mod">
          <ac:chgData name="Alfred Asterjadhi" userId="39de57b9-85c0-4fd1-aaac-8ca2b6560ad0" providerId="ADAL" clId="{5079BCB0-BFF5-43DE-8E81-EA0CE9C79181}" dt="2025-07-31T13:41:38.973" v="8474" actId="6264"/>
          <ac:spMkLst>
            <pc:docMk/>
            <pc:sldMk cId="2074403634" sldId="1651"/>
            <ac:spMk id="9" creationId="{0AA99278-B246-0465-0268-B8C53975FF1C}"/>
          </ac:spMkLst>
        </pc:spChg>
        <pc:spChg chg="add del mod">
          <ac:chgData name="Alfred Asterjadhi" userId="39de57b9-85c0-4fd1-aaac-8ca2b6560ad0" providerId="ADAL" clId="{5079BCB0-BFF5-43DE-8E81-EA0CE9C79181}" dt="2025-07-31T13:41:38.973" v="8474" actId="6264"/>
          <ac:spMkLst>
            <pc:docMk/>
            <pc:sldMk cId="2074403634" sldId="1651"/>
            <ac:spMk id="10" creationId="{346DBB06-0D89-AD8A-E7EA-5319A8F9EDC4}"/>
          </ac:spMkLst>
        </pc:spChg>
        <pc:spChg chg="add del mod">
          <ac:chgData name="Alfred Asterjadhi" userId="39de57b9-85c0-4fd1-aaac-8ca2b6560ad0" providerId="ADAL" clId="{5079BCB0-BFF5-43DE-8E81-EA0CE9C79181}" dt="2025-07-31T13:41:38.973" v="8474" actId="6264"/>
          <ac:spMkLst>
            <pc:docMk/>
            <pc:sldMk cId="2074403634" sldId="1651"/>
            <ac:spMk id="11" creationId="{030FFBA6-EC37-A2B5-A8F3-061AE53986C9}"/>
          </ac:spMkLst>
        </pc:spChg>
        <pc:spChg chg="add mod ord">
          <ac:chgData name="Alfred Asterjadhi" userId="39de57b9-85c0-4fd1-aaac-8ca2b6560ad0" providerId="ADAL" clId="{5079BCB0-BFF5-43DE-8E81-EA0CE9C79181}" dt="2025-07-31T13:45:29.344" v="8568" actId="20577"/>
          <ac:spMkLst>
            <pc:docMk/>
            <pc:sldMk cId="2074403634" sldId="1651"/>
            <ac:spMk id="12" creationId="{A2B1605B-779E-26CE-588C-F638C262F15F}"/>
          </ac:spMkLst>
        </pc:spChg>
      </pc:sldChg>
      <pc:sldChg chg="add del">
        <pc:chgData name="Alfred Asterjadhi" userId="39de57b9-85c0-4fd1-aaac-8ca2b6560ad0" providerId="ADAL" clId="{5079BCB0-BFF5-43DE-8E81-EA0CE9C79181}" dt="2025-07-31T05:59:25.100" v="7596" actId="47"/>
        <pc:sldMkLst>
          <pc:docMk/>
          <pc:sldMk cId="3352004567" sldId="1651"/>
        </pc:sldMkLst>
      </pc:sldChg>
      <pc:sldChg chg="modSp new mod ord">
        <pc:chgData name="Alfred Asterjadhi" userId="39de57b9-85c0-4fd1-aaac-8ca2b6560ad0" providerId="ADAL" clId="{5079BCB0-BFF5-43DE-8E81-EA0CE9C79181}" dt="2025-07-31T14:06:11.431" v="9486" actId="20577"/>
        <pc:sldMkLst>
          <pc:docMk/>
          <pc:sldMk cId="4107866973" sldId="1652"/>
        </pc:sldMkLst>
        <pc:spChg chg="mod">
          <ac:chgData name="Alfred Asterjadhi" userId="39de57b9-85c0-4fd1-aaac-8ca2b6560ad0" providerId="ADAL" clId="{5079BCB0-BFF5-43DE-8E81-EA0CE9C79181}" dt="2025-07-31T13:40:05.088" v="8444" actId="20577"/>
          <ac:spMkLst>
            <pc:docMk/>
            <pc:sldMk cId="4107866973" sldId="1652"/>
            <ac:spMk id="2" creationId="{EA0C075B-B5A6-66B5-EFF8-53C4C07B9BF6}"/>
          </ac:spMkLst>
        </pc:spChg>
        <pc:spChg chg="mod">
          <ac:chgData name="Alfred Asterjadhi" userId="39de57b9-85c0-4fd1-aaac-8ca2b6560ad0" providerId="ADAL" clId="{5079BCB0-BFF5-43DE-8E81-EA0CE9C79181}" dt="2025-07-31T14:06:11.431" v="9486" actId="20577"/>
          <ac:spMkLst>
            <pc:docMk/>
            <pc:sldMk cId="4107866973" sldId="1652"/>
            <ac:spMk id="3" creationId="{7D75EC41-D8A3-5FD8-C573-D35056E870F5}"/>
          </ac:spMkLst>
        </pc:spChg>
      </pc:sldChg>
      <pc:sldChg chg="modSp add mod ord">
        <pc:chgData name="Alfred Asterjadhi" userId="39de57b9-85c0-4fd1-aaac-8ca2b6560ad0" providerId="ADAL" clId="{5079BCB0-BFF5-43DE-8E81-EA0CE9C79181}" dt="2025-07-31T14:06:16.617" v="9488" actId="113"/>
        <pc:sldMkLst>
          <pc:docMk/>
          <pc:sldMk cId="3287109860" sldId="1653"/>
        </pc:sldMkLst>
        <pc:spChg chg="mod">
          <ac:chgData name="Alfred Asterjadhi" userId="39de57b9-85c0-4fd1-aaac-8ca2b6560ad0" providerId="ADAL" clId="{5079BCB0-BFF5-43DE-8E81-EA0CE9C79181}" dt="2025-07-31T13:40:10.621" v="8446" actId="20577"/>
          <ac:spMkLst>
            <pc:docMk/>
            <pc:sldMk cId="3287109860" sldId="1653"/>
            <ac:spMk id="2" creationId="{BB1C1CD8-2764-FB75-3AB4-274BE0ACF92E}"/>
          </ac:spMkLst>
        </pc:spChg>
        <pc:spChg chg="mod">
          <ac:chgData name="Alfred Asterjadhi" userId="39de57b9-85c0-4fd1-aaac-8ca2b6560ad0" providerId="ADAL" clId="{5079BCB0-BFF5-43DE-8E81-EA0CE9C79181}" dt="2025-07-31T14:06:16.617" v="9488" actId="113"/>
          <ac:spMkLst>
            <pc:docMk/>
            <pc:sldMk cId="3287109860" sldId="1653"/>
            <ac:spMk id="3" creationId="{9313FE34-BB3E-037D-A6E9-94CCD16E1565}"/>
          </ac:spMkLst>
        </pc:spChg>
      </pc:sldChg>
      <pc:sldChg chg="modSp new mod">
        <pc:chgData name="Alfred Asterjadhi" userId="39de57b9-85c0-4fd1-aaac-8ca2b6560ad0" providerId="ADAL" clId="{5079BCB0-BFF5-43DE-8E81-EA0CE9C79181}" dt="2025-07-31T13:40:31.182" v="8454" actId="20577"/>
        <pc:sldMkLst>
          <pc:docMk/>
          <pc:sldMk cId="973526173" sldId="1654"/>
        </pc:sldMkLst>
        <pc:spChg chg="mod">
          <ac:chgData name="Alfred Asterjadhi" userId="39de57b9-85c0-4fd1-aaac-8ca2b6560ad0" providerId="ADAL" clId="{5079BCB0-BFF5-43DE-8E81-EA0CE9C79181}" dt="2025-07-31T13:40:31.182" v="8454" actId="20577"/>
          <ac:spMkLst>
            <pc:docMk/>
            <pc:sldMk cId="973526173" sldId="1654"/>
            <ac:spMk id="2" creationId="{874D41C8-DAED-8883-DDB1-B9C49D9D7E65}"/>
          </ac:spMkLst>
        </pc:spChg>
        <pc:spChg chg="mod">
          <ac:chgData name="Alfred Asterjadhi" userId="39de57b9-85c0-4fd1-aaac-8ca2b6560ad0" providerId="ADAL" clId="{5079BCB0-BFF5-43DE-8E81-EA0CE9C79181}" dt="2025-07-31T13:40:24.488" v="8453" actId="20577"/>
          <ac:spMkLst>
            <pc:docMk/>
            <pc:sldMk cId="973526173" sldId="1654"/>
            <ac:spMk id="3" creationId="{55E95B8B-D5CA-1DA3-406D-9A7F2A503E2E}"/>
          </ac:spMkLst>
        </pc:spChg>
      </pc:sldChg>
      <pc:sldChg chg="modSp add mod">
        <pc:chgData name="Alfred Asterjadhi" userId="39de57b9-85c0-4fd1-aaac-8ca2b6560ad0" providerId="ADAL" clId="{5079BCB0-BFF5-43DE-8E81-EA0CE9C79181}" dt="2025-07-31T13:40:45.828" v="8463" actId="20577"/>
        <pc:sldMkLst>
          <pc:docMk/>
          <pc:sldMk cId="990213513" sldId="1655"/>
        </pc:sldMkLst>
        <pc:spChg chg="mod">
          <ac:chgData name="Alfred Asterjadhi" userId="39de57b9-85c0-4fd1-aaac-8ca2b6560ad0" providerId="ADAL" clId="{5079BCB0-BFF5-43DE-8E81-EA0CE9C79181}" dt="2025-07-31T13:40:37.602" v="8456" actId="20577"/>
          <ac:spMkLst>
            <pc:docMk/>
            <pc:sldMk cId="990213513" sldId="1655"/>
            <ac:spMk id="2" creationId="{3972597E-3990-4135-C426-32F2F3935121}"/>
          </ac:spMkLst>
        </pc:spChg>
        <pc:spChg chg="mod">
          <ac:chgData name="Alfred Asterjadhi" userId="39de57b9-85c0-4fd1-aaac-8ca2b6560ad0" providerId="ADAL" clId="{5079BCB0-BFF5-43DE-8E81-EA0CE9C79181}" dt="2025-07-31T13:40:45.828" v="8463" actId="20577"/>
          <ac:spMkLst>
            <pc:docMk/>
            <pc:sldMk cId="990213513" sldId="1655"/>
            <ac:spMk id="3" creationId="{4F403DB5-FC0B-1D7F-3F89-90670F00B66B}"/>
          </ac:spMkLst>
        </pc:spChg>
      </pc:sldChg>
      <pc:sldChg chg="modSp add mod">
        <pc:chgData name="Alfred Asterjadhi" userId="39de57b9-85c0-4fd1-aaac-8ca2b6560ad0" providerId="ADAL" clId="{5079BCB0-BFF5-43DE-8E81-EA0CE9C79181}" dt="2025-07-31T13:41:23.842" v="8473" actId="20577"/>
        <pc:sldMkLst>
          <pc:docMk/>
          <pc:sldMk cId="880051325" sldId="1656"/>
        </pc:sldMkLst>
        <pc:spChg chg="mod">
          <ac:chgData name="Alfred Asterjadhi" userId="39de57b9-85c0-4fd1-aaac-8ca2b6560ad0" providerId="ADAL" clId="{5079BCB0-BFF5-43DE-8E81-EA0CE9C79181}" dt="2025-07-31T13:41:19.949" v="8467" actId="20577"/>
          <ac:spMkLst>
            <pc:docMk/>
            <pc:sldMk cId="880051325" sldId="1656"/>
            <ac:spMk id="2" creationId="{26E78E4B-0E99-EE87-FD02-6AD1AF1584D3}"/>
          </ac:spMkLst>
        </pc:spChg>
        <pc:spChg chg="mod">
          <ac:chgData name="Alfred Asterjadhi" userId="39de57b9-85c0-4fd1-aaac-8ca2b6560ad0" providerId="ADAL" clId="{5079BCB0-BFF5-43DE-8E81-EA0CE9C79181}" dt="2025-07-31T13:41:23.842" v="8473" actId="20577"/>
          <ac:spMkLst>
            <pc:docMk/>
            <pc:sldMk cId="880051325" sldId="1656"/>
            <ac:spMk id="3" creationId="{A6B794D7-2E06-7780-CF3E-574A900CA6DB}"/>
          </ac:spMkLst>
        </pc:spChg>
      </pc:sldChg>
      <pc:sldChg chg="modSp new mod">
        <pc:chgData name="Alfred Asterjadhi" userId="39de57b9-85c0-4fd1-aaac-8ca2b6560ad0" providerId="ADAL" clId="{5079BCB0-BFF5-43DE-8E81-EA0CE9C79181}" dt="2025-07-31T13:46:13.462" v="8582" actId="6549"/>
        <pc:sldMkLst>
          <pc:docMk/>
          <pc:sldMk cId="241613977" sldId="1657"/>
        </pc:sldMkLst>
        <pc:spChg chg="mod">
          <ac:chgData name="Alfred Asterjadhi" userId="39de57b9-85c0-4fd1-aaac-8ca2b6560ad0" providerId="ADAL" clId="{5079BCB0-BFF5-43DE-8E81-EA0CE9C79181}" dt="2025-07-31T13:45:39.396" v="8576" actId="20577"/>
          <ac:spMkLst>
            <pc:docMk/>
            <pc:sldMk cId="241613977" sldId="1657"/>
            <ac:spMk id="2" creationId="{D9F44B57-6C09-EAF2-16E2-6FC91115DC59}"/>
          </ac:spMkLst>
        </pc:spChg>
        <pc:spChg chg="mod">
          <ac:chgData name="Alfred Asterjadhi" userId="39de57b9-85c0-4fd1-aaac-8ca2b6560ad0" providerId="ADAL" clId="{5079BCB0-BFF5-43DE-8E81-EA0CE9C79181}" dt="2025-07-31T13:46:13.462" v="8582" actId="6549"/>
          <ac:spMkLst>
            <pc:docMk/>
            <pc:sldMk cId="241613977" sldId="1657"/>
            <ac:spMk id="3" creationId="{1ACB4323-1BFC-3994-101C-6BBA106D94D9}"/>
          </ac:spMkLst>
        </pc:spChg>
      </pc:sldChg>
      <pc:sldMasterChg chg="modSp mod modSldLayout">
        <pc:chgData name="Alfred Asterjadhi" userId="39de57b9-85c0-4fd1-aaac-8ca2b6560ad0" providerId="ADAL" clId="{5079BCB0-BFF5-43DE-8E81-EA0CE9C79181}" dt="2025-07-31T06:17:56.970" v="7771" actId="20577"/>
        <pc:sldMasterMkLst>
          <pc:docMk/>
          <pc:sldMasterMk cId="0" sldId="2147483648"/>
        </pc:sldMasterMkLst>
        <pc:spChg chg="mod">
          <ac:chgData name="Alfred Asterjadhi" userId="39de57b9-85c0-4fd1-aaac-8ca2b6560ad0" providerId="ADAL" clId="{5079BCB0-BFF5-43DE-8E81-EA0CE9C79181}" dt="2025-07-31T06:17:56.970" v="7771" actId="20577"/>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hyperlink" Target="https://mentor.ieee.org/802.11/dcn/25/11-25-0882-11-00bn-pdt-mac-uhr-operating-mode-and-parameter-updates.docx" TargetMode="External"/><Relationship Id="rId7" Type="http://schemas.openxmlformats.org/officeDocument/2006/relationships/hyperlink" Target="https://mentor.ieee.org/802.11/dcn/25/11-25-0551-09-00bn-cr-mac-cc50-cids-in-clause-9.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1-10-00bn-pdt-crs-mac-lli.docx" TargetMode="External"/><Relationship Id="rId5" Type="http://schemas.openxmlformats.org/officeDocument/2006/relationships/hyperlink" Target="https://mentor.ieee.org/802.11/dcn/25/11-25-0936-13-00bn-pdt-cr-mac-npca-cc50.docx" TargetMode="External"/><Relationship Id="rId4" Type="http://schemas.openxmlformats.org/officeDocument/2006/relationships/hyperlink" Target="https://mentor.ieee.org/802.11/dcn/25/11-25-0764-06-00bn-peer-to-peer-p2p-pdt.docx" TargetMode="External"/><Relationship Id="rId9"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1349-01-00bn-scrambler-seed-used-in-ds-cts-frame-follow-up-with-fixed-ra-field.pptx" TargetMode="External"/><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80-00-00bn-cc50-remaining-phy-cids.doc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 Id="rId9" Type="http://schemas.openxmlformats.org/officeDocument/2006/relationships/hyperlink" Target="https://mentor.ieee.org/802.11/dcn/25/11-25-1001-02-00bn-adaptive-power-boosting-design-for-dru.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5/11-25-1335-00-00bn-cc50-cr-for-some-cids.docx" TargetMode="External"/><Relationship Id="rId3" Type="http://schemas.openxmlformats.org/officeDocument/2006/relationships/hyperlink" Target="https://mentor.ieee.org/802.11/dcn/25/11-25-0880-05-00bn-pdt-mac-on-l4s.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049-05-00bn-pdt-mac-mapc-pas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4-00-00bn-cr-mac-cc50-cids-in-clause-37-1.docx" TargetMode="External"/><Relationship Id="rId11" Type="http://schemas.openxmlformats.org/officeDocument/2006/relationships/image" Target="../media/image7.emf"/><Relationship Id="rId5" Type="http://schemas.openxmlformats.org/officeDocument/2006/relationships/hyperlink" Target="https://mentor.ieee.org/802.11/dcn/25/11-25-1160-01-00bn-cc50-cr-for-cids-2822-and-2823-npca-operation.docx" TargetMode="External"/><Relationship Id="rId10" Type="http://schemas.openxmlformats.org/officeDocument/2006/relationships/package" Target="../embeddings/Microsoft_Excel_Worksheet1.xlsx"/><Relationship Id="rId4" Type="http://schemas.openxmlformats.org/officeDocument/2006/relationships/hyperlink" Target="https://mentor.ieee.org/802.11/dcn/25/11-25-1082-02-00bn-pdt-mac-co-tdma-cr-cc50-part-3.docx" TargetMode="External"/><Relationship Id="rId9" Type="http://schemas.openxmlformats.org/officeDocument/2006/relationships/hyperlink" Target="https://mentor.ieee.org/802.11/dcn/25/11-25-1338-00-00bn-cc50-cr-for-cid-3856.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5/11-25-0993-01-00bn-cc50-cr-for-cids-1437-1906-1907-1908-overlapping-quiet-interval-for-co-rtwt.docx" TargetMode="External"/><Relationship Id="rId3" Type="http://schemas.openxmlformats.org/officeDocument/2006/relationships/hyperlink" Target="https://mentor.ieee.org/802.11/dcn/25/11-25-1082-02-00bn-pdt-mac-co-tdma-cr-cc50-part-3.docx" TargetMode="External"/><Relationship Id="rId7" Type="http://schemas.openxmlformats.org/officeDocument/2006/relationships/hyperlink" Target="https://mentor.ieee.org/802.11/dcn/25/11-25-0639-04-00bn-cc50-cr-for-cids-related-to-ap-id-assignment.docx" TargetMode="External"/><Relationship Id="rId12" Type="http://schemas.openxmlformats.org/officeDocument/2006/relationships/image" Target="../media/image8.emf"/><Relationship Id="rId2" Type="http://schemas.openxmlformats.org/officeDocument/2006/relationships/hyperlink" Target="https://mentor.ieee.org/802.11/dcn/25/11-25-0936-15-00bn-pdt-cr-mac-npca-cc50.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214-04-00bn-mac-pdt-changes-to-p-edca-37-5.docx" TargetMode="External"/><Relationship Id="rId11" Type="http://schemas.openxmlformats.org/officeDocument/2006/relationships/package" Target="../embeddings/Microsoft_Excel_Worksheet2.xlsx"/><Relationship Id="rId5" Type="http://schemas.openxmlformats.org/officeDocument/2006/relationships/hyperlink" Target="https://mentor.ieee.org/802.11/dcn/25/11-25-1009-03-00bn-d0-1-cid1751-cr.docx" TargetMode="External"/><Relationship Id="rId10" Type="http://schemas.openxmlformats.org/officeDocument/2006/relationships/hyperlink" Target="https://mentor.ieee.org/802.11/dcn/25/11-25-1326-00-00bn-cc50-npca-cr-for-cids-1817-1818-1819-1821-1830-1822-1823-1824-1831.docx" TargetMode="External"/><Relationship Id="rId4" Type="http://schemas.openxmlformats.org/officeDocument/2006/relationships/hyperlink" Target="https://mentor.ieee.org/802.11/dcn/25/11-25-1164-03-00bn-pdt-cr-mac-for-dso-cc50.docx" TargetMode="External"/><Relationship Id="rId9" Type="http://schemas.openxmlformats.org/officeDocument/2006/relationships/hyperlink" Target="https://mentor.ieee.org/802.11/dcn/25/11-25-1134-00-00bn-cr-mac-cc50-cids-in-clause-37-1.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5/11-25-1101-02-00bn-pdt-cr-mac-on-seamless-roaming-part-5.docx" TargetMode="External"/><Relationship Id="rId7" Type="http://schemas.openxmlformats.org/officeDocument/2006/relationships/hyperlink" Target="https://mentor.ieee.org/802.11/dcn/25/11-25-0882-14-00bn-pdt-mac-uhr-operating-mode-and-parameter-updates.docx" TargetMode="External"/><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8-00bn-mac-pdt-cr-37-12-5-parameter-update.docx" TargetMode="External"/><Relationship Id="rId5" Type="http://schemas.openxmlformats.org/officeDocument/2006/relationships/hyperlink" Target="https://mentor.ieee.org/802.11/dcn/25/11-25-0907-04-00bn-cc50-cr-for-clause-9-4-2-aa1.docx" TargetMode="External"/><Relationship Id="rId4" Type="http://schemas.openxmlformats.org/officeDocument/2006/relationships/hyperlink" Target="https://mentor.ieee.org/802.11/dcn/25/11-25-1082-03-00bn-pdt-mac-co-tdma-cr-cc50-part-3.doc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5/11-25-1349-02-00bn-scrambler-seed-used-in-ds-cts-frame-follow-up-with-fixed-ra-field.pptx" TargetMode="External"/><Relationship Id="rId2" Type="http://schemas.openxmlformats.org/officeDocument/2006/relationships/hyperlink" Target="https://mentor.ieee.org/802.11/dcn/25/11-25-1084-03-00bn-cr-for-38-3-5-interference-mitig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1001-02-00bn-adaptive-power-boosting-design-for-dru.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hyperlink" Target="https://mentor.ieee.org/802.11/dcn/25/11-25-1326-00-00bn-cc50-npca-cr-for-cids-1817-1818-1819-1821-1830-1822-1823-1824-1831.docx" TargetMode="External"/><Relationship Id="rId3" Type="http://schemas.openxmlformats.org/officeDocument/2006/relationships/hyperlink" Target="https://mentor.ieee.org/802.11/dcn/25/11-25-0639-04-00bn-cc50-cr-for-cids-related-to-ap-id-assignment.docx" TargetMode="External"/><Relationship Id="rId7" Type="http://schemas.openxmlformats.org/officeDocument/2006/relationships/hyperlink" Target="https://mentor.ieee.org/802.11/dcn/25/11-25-1134-00-00bn-cr-mac-cc50-cids-in-clause-37-1.docx" TargetMode="External"/><Relationship Id="rId2" Type="http://schemas.openxmlformats.org/officeDocument/2006/relationships/hyperlink" Target="https://mentor.ieee.org/802.11/dcn/25/11-25-0669-07-00bn-cr-cc50-mac-cids-in-clause-37-9-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82-06-00bn-pdt-mac-co-tdma-cr-cc50-part-3.docx" TargetMode="External"/><Relationship Id="rId5" Type="http://schemas.openxmlformats.org/officeDocument/2006/relationships/hyperlink" Target="https://mentor.ieee.org/802.11/dcn/25/11-25-0753-05-00bn-pdt-mac-on-seamless-roaming-part-3.docx" TargetMode="External"/><Relationship Id="rId4" Type="http://schemas.openxmlformats.org/officeDocument/2006/relationships/hyperlink" Target="https://mentor.ieee.org/802.11/dcn/25/11-25-0993-01-00bn-cc50-cr-for-cids-1437-1906-1907-1908-overlapping-quiet-interval-for-co-rtwt.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5/11-25-0946-03-00bn-cc50-pdt-cr-mac-on-receiving-icf-with-ifcs.docx" TargetMode="External"/><Relationship Id="rId3" Type="http://schemas.openxmlformats.org/officeDocument/2006/relationships/hyperlink" Target="https://mentor.ieee.org/802.11/dcn/25/11-25-0890-03-00bn-d0-1-cc-subclause-37-9-2.docx" TargetMode="External"/><Relationship Id="rId7" Type="http://schemas.openxmlformats.org/officeDocument/2006/relationships/hyperlink" Target="https://mentor.ieee.org/802.11/dcn/25/11-25-0744-10-00bn-mac-pdt-cr-37-12-5-parameter-update.docx" TargetMode="External"/><Relationship Id="rId2" Type="http://schemas.openxmlformats.org/officeDocument/2006/relationships/hyperlink" Target="https://mentor.ieee.org/802.11/dcn/25/11-25-0847-03-00bn-tgbn-coexistence-assessment-docu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91-03-00bn-pdt-mac-on-modes-enablement-and-parameter-updates-at-the-ap.docx" TargetMode="External"/><Relationship Id="rId5" Type="http://schemas.openxmlformats.org/officeDocument/2006/relationships/hyperlink" Target="https://mentor.ieee.org/802.11/dcn/25/11-25-1027-02-00bn-pdt-mac-dbe-part-2.docx" TargetMode="External"/><Relationship Id="rId10" Type="http://schemas.openxmlformats.org/officeDocument/2006/relationships/hyperlink" Target="https://mentor.ieee.org/802.11/dcn/25/11-25-0014-33-00bn-tgbn-motions-list-part-2.pptx" TargetMode="External"/><Relationship Id="rId4" Type="http://schemas.openxmlformats.org/officeDocument/2006/relationships/hyperlink" Target="https://mentor.ieee.org/802.11/dcn/25/11-25-1025-03-00bn-pdt-mac-uhr-critical-updates-procedures.docx" TargetMode="External"/><Relationship Id="rId9" Type="http://schemas.openxmlformats.org/officeDocument/2006/relationships/hyperlink" Target="https://mentor.ieee.org/802.11/dcn/25/11-25-0768-09-00bn-pdt-mac-and-cr-coordinated-beamforming-protocol.docx"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mentor.ieee.org/802.11/dcn/25/11-25-1101-08-00bn-pdt-cr-mac-on-seamless-roaming-part-5.docx" TargetMode="External"/><Relationship Id="rId7" Type="http://schemas.openxmlformats.org/officeDocument/2006/relationships/hyperlink" Target="https://mentor.ieee.org/802.11/dcn/25/11-25-1115-03-00bn-cc50-cr-for-miscellaneous-cids.docx" TargetMode="External"/><Relationship Id="rId2" Type="http://schemas.openxmlformats.org/officeDocument/2006/relationships/hyperlink" Target="https://mentor.ieee.org/802.11/dcn/25/11-25-0768-12-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3-07-00bn-pdt-mac-on-seamless-roaming-part-3.docx" TargetMode="External"/><Relationship Id="rId5" Type="http://schemas.openxmlformats.org/officeDocument/2006/relationships/hyperlink" Target="https://mentor.ieee.org/802.11/dcn/25/11-25-0669-11-00bn-cr-cc50-mac-cids-in-clause-37-9-1.docx" TargetMode="External"/><Relationship Id="rId4" Type="http://schemas.openxmlformats.org/officeDocument/2006/relationships/hyperlink" Target="https://mentor.ieee.org/802.11/dcn/25/11-25-0742-03-00bn-mac-pdt-cr-37-12-2-internal-error-indication.docx" TargetMode="Externa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5/11-25-0014-33-00bn-tgbn-motions-list-part-2.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8550028"/>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25/0551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CR-MAC-cc50-CIDs_in_clause-9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Resolution to CID 1023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25/0639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CR for CIDs related to AP ID assignment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Chun Huang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CR-9C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CR-PHY-CID 3905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25/0744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MAC-PDT-CR-37_12_5-parameter-update</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Sherief Helwa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R4M-66C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CR-69 CID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25/0764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Peer-to-Peer (P2P) PDT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Rubayet Shafin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2903930638"/>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25/0880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on L4S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Binita Gupta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25/0882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on generic enablement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Gaurang Naik</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PDT-32TBD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25/0890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D0.1 CC subclause 37.9.2</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Laurent Cariou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R4M-29C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CR-29C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25/0931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PDT-CRs-MAC-LLI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Mohamed Abouelseoud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US" sz="800" dirty="0">
                          <a:solidFill>
                            <a:srgbClr val="7030A0"/>
                          </a:solidFill>
                          <a:effectLst/>
                          <a:latin typeface="Times New Roman" panose="02020603050405020304" pitchFamily="18" charset="0"/>
                          <a:ea typeface="Times New Roman" panose="02020603050405020304" pitchFamily="18" charset="0"/>
                        </a:rPr>
                        <a:t>R4M-60C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CR-60C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25/0936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PDT-CR-MAC-CC50-NPCA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Matthew Fischer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R4M-143C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4"/>
                        </a:rPr>
                        <a:t>25/0994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5"/>
                        </a:rPr>
                        <a:t>25/0993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1046043618"/>
              </p:ext>
            </p:extLst>
          </p:nvPr>
        </p:nvGraphicFramePr>
        <p:xfrm>
          <a:off x="851217" y="1587465"/>
          <a:ext cx="7736268" cy="48954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25/1027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DBE part 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Binita Gupta</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25/1025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UHR Critical Updates Procedures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Abhishek Patil</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Shimi Shilo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25/1091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Gaurang Naik</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25/1049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MAPC PASN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Jay Yang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25/1080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Switching back condition for NPCA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Dongju Cha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25/1082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PDT-MAC-Co-TDMA-CR-CC50-Part-3</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Sanket Kalamkar</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R4M-114C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CR-70C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PDT-MAC-Co-TDMA-CR-CC50-Part-4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1569562768"/>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25/1134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CR-MAC-cc50-CIDs_in_clause-37.1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George Cherian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25/1160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2822 and 2823 -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CR-2C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CR MAC for DSO CC50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Srinivas Kandala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25/1009</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US" sz="800" dirty="0">
                          <a:solidFill>
                            <a:srgbClr val="00B050"/>
                          </a:solidFill>
                          <a:effectLst/>
                          <a:latin typeface="Times New Roman" panose="02020603050405020304" pitchFamily="18" charset="0"/>
                          <a:ea typeface="Times New Roman" panose="02020603050405020304" pitchFamily="18" charset="0"/>
                        </a:rPr>
                        <a:t>D0.1 CID1751 CR</a:t>
                      </a: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412997264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25/1189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misc CIDs in sub-clause 38.3</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Bo Gong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R4M-15C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CR-15C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mac-pdt-changes-tp-p-edca-37.5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Dmitry Akhmetov</a:t>
                      </a:r>
                      <a:endParaRPr lang="en-US" sz="8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CR-1C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 2446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Klaus Doppler</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PDT-PHY-</a:t>
                      </a:r>
                      <a:r>
                        <a:rPr lang="en-GB" sz="800" kern="1200" dirty="0" err="1">
                          <a:solidFill>
                            <a:srgbClr val="7030A0"/>
                          </a:solidFill>
                          <a:effectLst/>
                          <a:latin typeface="Times New Roman" panose="02020603050405020304" pitchFamily="18" charset="0"/>
                          <a:ea typeface="MS Gothic" panose="020B0609070205080204" pitchFamily="49" charset="-128"/>
                        </a:rPr>
                        <a:t>Nltf</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25/1326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Juseong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2197963814"/>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25/1353</a:t>
                      </a:r>
                      <a:endParaRPr lang="en-US" sz="800" dirty="0">
                        <a:solidFill>
                          <a:srgbClr val="7030A0"/>
                        </a:solidFill>
                        <a:effectLst/>
                        <a:latin typeface="+mn-lt"/>
                        <a:ea typeface="Times New Roman" panose="02020603050405020304" pitchFamily="18" charset="0"/>
                      </a:endParaRP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Miscellaneous PHY CIDs</a:t>
                      </a: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Youhan Kim</a:t>
                      </a: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800" dirty="0">
                        <a:solidFill>
                          <a:srgbClr val="7030A0"/>
                        </a:solidFill>
                        <a:effectLst/>
                        <a:latin typeface="+mn-lt"/>
                        <a:ea typeface="Times New Roman" panose="02020603050405020304" pitchFamily="18" charset="0"/>
                      </a:endParaRP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CR-8C</a:t>
                      </a: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solidFill>
                            <a:srgbClr val="7030A0"/>
                          </a:solidFill>
                          <a:effectLst/>
                          <a:latin typeface="+mn-lt"/>
                          <a:ea typeface="Times New Roman" panose="02020603050405020304" pitchFamily="18" charset="0"/>
                        </a:rPr>
                        <a:t>25/1369</a:t>
                      </a: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rgbClr val="7030A0"/>
                          </a:solidFill>
                          <a:effectLst/>
                          <a:latin typeface="+mn-lt"/>
                          <a:ea typeface="Times New Roman" panose="02020603050405020304" pitchFamily="18" charset="0"/>
                        </a:rPr>
                        <a:t>Youhan Kim</a:t>
                      </a: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a:t>
                      </a:r>
                      <a:endParaRPr lang="en-US" sz="800" dirty="0">
                        <a:solidFill>
                          <a:srgbClr val="7030A0"/>
                        </a:solidFill>
                        <a:effectLst/>
                        <a:latin typeface="+mn-lt"/>
                        <a:ea typeface="Times New Roman" panose="02020603050405020304" pitchFamily="18" charset="0"/>
                      </a:endParaRP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PDT</a:t>
                      </a: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solidFill>
                            <a:srgbClr val="00B050"/>
                          </a:solidFill>
                          <a:effectLst/>
                          <a:latin typeface="+mn-lt"/>
                          <a:ea typeface="Times New Roman" panose="02020603050405020304" pitchFamily="18" charset="0"/>
                        </a:rPr>
                        <a:t>25/1138r0 </a:t>
                      </a:r>
                    </a:p>
                  </a:txBody>
                  <a:tcPr anchor="ctr"/>
                </a:tc>
                <a:tc>
                  <a:txBody>
                    <a:bodyPr/>
                    <a:lstStyle/>
                    <a:p>
                      <a:pPr marL="0" marR="0">
                        <a:buNone/>
                      </a:pPr>
                      <a:r>
                        <a:rPr lang="en-US" sz="800" dirty="0">
                          <a:solidFill>
                            <a:srgbClr val="00B050"/>
                          </a:solidFill>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solidFill>
                            <a:srgbClr val="00B050"/>
                          </a:solidFill>
                          <a:effectLst/>
                          <a:latin typeface="+mn-lt"/>
                          <a:ea typeface="Times New Roman" panose="02020603050405020304" pitchFamily="18" charset="0"/>
                        </a:rPr>
                        <a:t>Mahmoud Kamel</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Presented</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6 CIDs</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US" sz="800" dirty="0">
                          <a:effectLst/>
                          <a:latin typeface="+mn-lt"/>
                          <a:ea typeface="Times New Roman" panose="02020603050405020304" pitchFamily="18" charset="0"/>
                        </a:rPr>
                        <a:t>25/1380</a:t>
                      </a:r>
                    </a:p>
                  </a:txBody>
                  <a:tcPr anchor="ctr"/>
                </a:tc>
                <a:tc>
                  <a:txBody>
                    <a:bodyPr/>
                    <a:lstStyle/>
                    <a:p>
                      <a:pPr marL="0" marR="0">
                        <a:buNone/>
                      </a:pPr>
                      <a:r>
                        <a:rPr lang="en-US" sz="800" dirty="0">
                          <a:effectLst/>
                          <a:latin typeface="+mn-lt"/>
                          <a:ea typeface="Times New Roman" panose="02020603050405020304" pitchFamily="18" charset="0"/>
                        </a:rPr>
                        <a:t>CC50 remaining PHY CIDs</a:t>
                      </a:r>
                    </a:p>
                  </a:txBody>
                  <a:tcPr anchor="ctr"/>
                </a:tc>
                <a:tc>
                  <a:txBody>
                    <a:bodyPr/>
                    <a:lstStyle/>
                    <a:p>
                      <a:pPr marL="0" marR="0">
                        <a:buNone/>
                      </a:pPr>
                      <a:r>
                        <a:rPr lang="en-US" sz="800" dirty="0">
                          <a:effectLst/>
                          <a:latin typeface="+mn-lt"/>
                          <a:ea typeface="Times New Roman" panose="02020603050405020304" pitchFamily="18" charset="0"/>
                        </a:rPr>
                        <a:t>Ross Jian Yu</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3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US" sz="800" dirty="0">
                          <a:effectLst/>
                          <a:latin typeface="+mn-lt"/>
                          <a:ea typeface="Times New Roman" panose="02020603050405020304" pitchFamily="18" charset="0"/>
                        </a:rPr>
                        <a:t>25/1115</a:t>
                      </a:r>
                    </a:p>
                  </a:txBody>
                  <a:tcPr anchor="ctr"/>
                </a:tc>
                <a:tc>
                  <a:txBody>
                    <a:bodyPr/>
                    <a:lstStyle/>
                    <a:p>
                      <a:pPr marL="0" marR="0">
                        <a:buNone/>
                      </a:pPr>
                      <a:r>
                        <a:rPr lang="en-US" sz="800" dirty="0">
                          <a:effectLst/>
                          <a:latin typeface="+mn-lt"/>
                          <a:ea typeface="Times New Roman" panose="02020603050405020304" pitchFamily="18" charset="0"/>
                        </a:rPr>
                        <a:t>CC50 CR for miscellaneous </a:t>
                      </a:r>
                      <a:r>
                        <a:rPr lang="en-US" sz="800" dirty="0" err="1">
                          <a:effectLst/>
                          <a:latin typeface="+mn-lt"/>
                          <a:ea typeface="Times New Roman" panose="02020603050405020304" pitchFamily="18" charset="0"/>
                        </a:rPr>
                        <a:t>cids</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Yan Li</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5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US" sz="800" dirty="0">
                          <a:effectLst/>
                          <a:latin typeface="+mn-lt"/>
                          <a:ea typeface="Times New Roman" panose="02020603050405020304" pitchFamily="18" charset="0"/>
                        </a:rPr>
                        <a:t>25/848</a:t>
                      </a: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25/0887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Michail Koundourakis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2007778311"/>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noStrike"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noStrike"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noStrike">
                          <a:solidFill>
                            <a:srgbClr val="00B050"/>
                          </a:solidFill>
                          <a:effectLst/>
                          <a:latin typeface="Times New Roman" panose="02020603050405020304" pitchFamily="18" charset="0"/>
                          <a:ea typeface="Times New Roman" panose="02020603050405020304" pitchFamily="18" charset="0"/>
                        </a:rPr>
                        <a:t>Adaptive power boosting design for dRU</a:t>
                      </a:r>
                      <a:endParaRPr lang="en-US" sz="1100" strike="noStrike">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noStrike" dirty="0">
                          <a:solidFill>
                            <a:srgbClr val="00B050"/>
                          </a:solidFill>
                          <a:effectLst/>
                          <a:latin typeface="Times New Roman" panose="02020603050405020304" pitchFamily="18" charset="0"/>
                          <a:ea typeface="Times New Roman" panose="02020603050405020304" pitchFamily="18" charset="0"/>
                        </a:rPr>
                        <a:t>Sawaira Ali</a:t>
                      </a:r>
                      <a:endParaRPr lang="en-US" sz="1100" strike="noStrike"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noStrike" dirty="0">
                          <a:solidFill>
                            <a:srgbClr val="00B050"/>
                          </a:solidFill>
                          <a:effectLst/>
                          <a:latin typeface="Times New Roman" panose="02020603050405020304" pitchFamily="18" charset="0"/>
                          <a:ea typeface="Times New Roman" panose="02020603050405020304" pitchFamily="18" charset="0"/>
                        </a:rPr>
                        <a:t>Presented</a:t>
                      </a:r>
                      <a:endParaRPr lang="en-US" sz="1000" strike="noStrike"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noStrike">
                          <a:solidFill>
                            <a:srgbClr val="00B050"/>
                          </a:solidFill>
                          <a:effectLst/>
                          <a:latin typeface="Times New Roman" panose="02020603050405020304" pitchFamily="18" charset="0"/>
                          <a:ea typeface="Times New Roman" panose="02020603050405020304" pitchFamily="18" charset="0"/>
                        </a:rPr>
                        <a:t>DRU</a:t>
                      </a:r>
                      <a:endParaRPr lang="en-US" sz="1100" strike="noStrike">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noStrike" dirty="0">
                          <a:solidFill>
                            <a:srgbClr val="00B050"/>
                          </a:solidFill>
                          <a:effectLst/>
                          <a:latin typeface="Times New Roman" panose="02020603050405020304" pitchFamily="18" charset="0"/>
                          <a:ea typeface="Times New Roman" panose="02020603050405020304" pitchFamily="18" charset="0"/>
                        </a:rPr>
                        <a:t>PHY</a:t>
                      </a:r>
                      <a:endParaRPr lang="en-US" sz="1100" strike="noStrike"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937929462"/>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GB" sz="800" b="1" dirty="0">
                          <a:solidFill>
                            <a:srgbClr val="00B050"/>
                          </a:solidFill>
                          <a:effectLst/>
                          <a:latin typeface="+mn-lt"/>
                          <a:ea typeface="Times New Roman" panose="02020603050405020304" pitchFamily="18" charset="0"/>
                        </a:rPr>
                        <a:t>Presented</a:t>
                      </a:r>
                      <a:endParaRPr lang="en-US" sz="800" dirty="0">
                        <a:effectLst/>
                        <a:latin typeface="+mn-lt"/>
                        <a:ea typeface="Times New Roman" panose="02020603050405020304" pitchFamily="18" charset="0"/>
                      </a:endParaRP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dirty="0">
                          <a:solidFill>
                            <a:srgbClr val="000000"/>
                          </a:solidFill>
                          <a:effectLst/>
                          <a:latin typeface="Times New Roman" panose="02020603050405020304" pitchFamily="18" charset="0"/>
                        </a:rPr>
                        <a:t> RU/MRU</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dirty="0">
                          <a:solidFill>
                            <a:srgbClr val="000000"/>
                          </a:solidFill>
                          <a:effectLst/>
                          <a:latin typeface="Times New Roman" panose="02020603050405020304" pitchFamily="18" charset="0"/>
                        </a:rPr>
                        <a:t>882</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None.</a:t>
            </a:r>
          </a:p>
          <a:p>
            <a:pPr>
              <a:buFont typeface="Arial" panose="020B0604020202020204" pitchFamily="34" charset="0"/>
              <a:buChar char="•"/>
            </a:pPr>
            <a:r>
              <a:rPr lang="en-GB" sz="1200" dirty="0"/>
              <a:t>PDTs/CRs/Submissions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25/0742r1</a:t>
            </a:r>
            <a:r>
              <a:rPr lang="en-GB" sz="1100" dirty="0">
                <a:solidFill>
                  <a:srgbClr val="00B050"/>
                </a:solidFill>
              </a:rPr>
              <a:t> MAC-PDT-CR-37_12_2-internal-error-indication 		Sherief Helwa  	[PDT/CR SP]</a:t>
            </a:r>
            <a:endParaRPr lang="fr-FR" sz="900" dirty="0">
              <a:solidFill>
                <a:schemeClr val="tx1"/>
              </a:solidFill>
            </a:endParaRPr>
          </a:p>
          <a:p>
            <a:pPr lvl="1">
              <a:buFont typeface="Arial" panose="020B0604020202020204" pitchFamily="34" charset="0"/>
              <a:buChar char="•"/>
            </a:pPr>
            <a:r>
              <a:rPr lang="fr-FR" sz="1100" dirty="0">
                <a:solidFill>
                  <a:srgbClr val="00B050"/>
                </a:solidFill>
                <a:hlinkClick r:id="rId3">
                  <a:extLst>
                    <a:ext uri="{A12FA001-AC4F-418D-AE19-62706E023703}">
                      <ahyp:hlinkClr xmlns:ahyp="http://schemas.microsoft.com/office/drawing/2018/hyperlinkcolor" val="tx"/>
                    </a:ext>
                  </a:extLst>
                </a:hlinkClick>
              </a:rPr>
              <a:t>25/0882r11</a:t>
            </a:r>
            <a:r>
              <a:rPr lang="fr-FR" sz="1100" dirty="0">
                <a:solidFill>
                  <a:srgbClr val="00B050"/>
                </a:solidFill>
              </a:rPr>
              <a:t> PDT MAC UHR operating mode and </a:t>
            </a:r>
            <a:r>
              <a:rPr lang="fr-FR" sz="1100" dirty="0" err="1">
                <a:solidFill>
                  <a:srgbClr val="00B050"/>
                </a:solidFill>
              </a:rPr>
              <a:t>parameter</a:t>
            </a:r>
            <a:r>
              <a:rPr lang="fr-FR" sz="1100" dirty="0">
                <a:solidFill>
                  <a:srgbClr val="00B050"/>
                </a:solidFill>
              </a:rPr>
              <a:t> updates 	Gaurang Naik		[26C SP]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25/0764r6</a:t>
            </a:r>
            <a:r>
              <a:rPr lang="en-GB" sz="1100" dirty="0">
                <a:solidFill>
                  <a:srgbClr val="00B050"/>
                </a:solidFill>
              </a:rPr>
              <a:t> Peer-to-Peer (P2P) PDT					Rubayet Shafin 	[12C SP]</a:t>
            </a:r>
          </a:p>
          <a:p>
            <a:pPr lvl="2">
              <a:buFont typeface="Arial" panose="020B0604020202020204" pitchFamily="34" charset="0"/>
              <a:buChar char="•"/>
            </a:pPr>
            <a:r>
              <a:rPr lang="en-GB" sz="900" dirty="0">
                <a:solidFill>
                  <a:schemeClr val="tx1"/>
                </a:solidFill>
              </a:rPr>
              <a:t>SP on CIDs 229, 230, 849, 875 876, 1997, </a:t>
            </a:r>
            <a:r>
              <a:rPr lang="en-GB" sz="900" strike="sngStrike" dirty="0">
                <a:solidFill>
                  <a:srgbClr val="FF0000"/>
                </a:solidFill>
              </a:rPr>
              <a:t>2078,</a:t>
            </a:r>
            <a:r>
              <a:rPr lang="en-GB" sz="900" dirty="0">
                <a:solidFill>
                  <a:schemeClr val="tx1"/>
                </a:solidFill>
              </a:rPr>
              <a:t> 2167, 2521, 2573, 3113, 3129, 3130, 3621 in 11-25/0764r7</a:t>
            </a:r>
          </a:p>
          <a:p>
            <a:pPr lvl="3">
              <a:buFont typeface="Arial" panose="020B0604020202020204" pitchFamily="34" charset="0"/>
              <a:buChar char="•"/>
            </a:pPr>
            <a:r>
              <a:rPr lang="en-GB" sz="700" dirty="0">
                <a:solidFill>
                  <a:schemeClr val="tx1"/>
                </a:solidFill>
              </a:rPr>
              <a:t>No objection</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25/0936r13</a:t>
            </a:r>
            <a:r>
              <a:rPr lang="en-GB" sz="1100" dirty="0">
                <a:solidFill>
                  <a:srgbClr val="00B050"/>
                </a:solidFill>
              </a:rPr>
              <a:t> PDT CR MAC NPCA CC50					Matthew Fischer	[117C SP]</a:t>
            </a:r>
          </a:p>
          <a:p>
            <a:pPr lvl="2">
              <a:buFont typeface="Arial" panose="020B0604020202020204" pitchFamily="34" charset="0"/>
              <a:buChar char="•"/>
            </a:pPr>
            <a:r>
              <a:rPr lang="en-GB" sz="900" dirty="0">
                <a:solidFill>
                  <a:srgbClr val="00B050"/>
                </a:solidFill>
              </a:rPr>
              <a:t>SP on r14: 134Y, 58N, 78A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25/0931r10</a:t>
            </a:r>
            <a:r>
              <a:rPr lang="en-GB" sz="1100" dirty="0">
                <a:solidFill>
                  <a:srgbClr val="00B050"/>
                </a:solidFill>
              </a:rPr>
              <a:t> PDT-CRs-MAC-LLI						Mohamed Abouelseoud	[60C SP]</a:t>
            </a:r>
          </a:p>
          <a:p>
            <a:pPr lvl="2">
              <a:buFont typeface="Arial" panose="020B0604020202020204" pitchFamily="34" charset="0"/>
              <a:buChar char="•"/>
            </a:pPr>
            <a:r>
              <a:rPr lang="en-GB" sz="900" dirty="0">
                <a:solidFill>
                  <a:srgbClr val="00B050"/>
                </a:solidFill>
              </a:rPr>
              <a:t>SP on r11: 131Y, 62N, 67A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25/0551r9</a:t>
            </a:r>
            <a:r>
              <a:rPr lang="en-GB" sz="1100" dirty="0">
                <a:solidFill>
                  <a:srgbClr val="00B050"/>
                </a:solidFill>
              </a:rPr>
              <a:t> CR-MAC-cc50-CIDs_in_clause-9				Abhishek Patil 	[2C SP]</a:t>
            </a:r>
            <a:endParaRPr lang="en-GB" sz="1100" dirty="0"/>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a:p>
            <a:pPr marL="0" lvl="0" indent="0"/>
            <a:r>
              <a:rPr lang="en-GB" sz="1200" dirty="0"/>
              <a:t>							</a:t>
            </a:r>
            <a:endParaRPr lang="en-US" sz="12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graphicFrame>
        <p:nvGraphicFramePr>
          <p:cNvPr id="8" name="Object 7">
            <a:extLst>
              <a:ext uri="{FF2B5EF4-FFF2-40B4-BE49-F238E27FC236}">
                <a16:creationId xmlns:a16="http://schemas.microsoft.com/office/drawing/2014/main" id="{42510E43-2D2F-7BB2-49C0-A54A9DFFD51C}"/>
              </a:ext>
            </a:extLst>
          </p:cNvPr>
          <p:cNvGraphicFramePr>
            <a:graphicFrameLocks noChangeAspect="1"/>
          </p:cNvGraphicFramePr>
          <p:nvPr>
            <p:extLst>
              <p:ext uri="{D42A27DB-BD31-4B8C-83A1-F6EECF244321}">
                <p14:modId xmlns:p14="http://schemas.microsoft.com/office/powerpoint/2010/main" val="1781160228"/>
              </p:ext>
            </p:extLst>
          </p:nvPr>
        </p:nvGraphicFramePr>
        <p:xfrm>
          <a:off x="7013575" y="2192685"/>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8" name="Object 7">
                        <a:extLst>
                          <a:ext uri="{FF2B5EF4-FFF2-40B4-BE49-F238E27FC236}">
                            <a16:creationId xmlns:a16="http://schemas.microsoft.com/office/drawing/2014/main" id="{42510E43-2D2F-7BB2-49C0-A54A9DFFD51C}"/>
                          </a:ext>
                        </a:extLst>
                      </p:cNvPr>
                      <p:cNvPicPr/>
                      <p:nvPr/>
                    </p:nvPicPr>
                    <p:blipFill>
                      <a:blip r:embed="rId9"/>
                      <a:stretch>
                        <a:fillRect/>
                      </a:stretch>
                    </p:blipFill>
                    <p:spPr>
                      <a:xfrm>
                        <a:off x="7013575" y="2192685"/>
                        <a:ext cx="914400" cy="771525"/>
                      </a:xfrm>
                      <a:prstGeom prst="rect">
                        <a:avLst/>
                      </a:prstGeom>
                      <a:solidFill>
                        <a:srgbClr val="FF0000"/>
                      </a:solidFill>
                    </p:spPr>
                  </p:pic>
                </p:oleObj>
              </mc:Fallback>
            </mc:AlternateContent>
          </a:graphicData>
        </a:graphic>
      </p:graphicFrame>
      <p:sp>
        <p:nvSpPr>
          <p:cNvPr id="10" name="TextBox 9">
            <a:extLst>
              <a:ext uri="{FF2B5EF4-FFF2-40B4-BE49-F238E27FC236}">
                <a16:creationId xmlns:a16="http://schemas.microsoft.com/office/drawing/2014/main" id="{0063BCC4-A0BA-BE86-3638-AC167514DAAF}"/>
              </a:ext>
            </a:extLst>
          </p:cNvPr>
          <p:cNvSpPr txBox="1"/>
          <p:nvPr/>
        </p:nvSpPr>
        <p:spPr>
          <a:xfrm>
            <a:off x="5029200" y="2362200"/>
            <a:ext cx="1903085" cy="461665"/>
          </a:xfrm>
          <a:prstGeom prst="rect">
            <a:avLst/>
          </a:prstGeom>
          <a:noFill/>
        </p:spPr>
        <p:txBody>
          <a:bodyPr wrap="none" rtlCol="0">
            <a:spAutoFit/>
          </a:bodyPr>
          <a:lstStyle/>
          <a:p>
            <a:r>
              <a:rPr lang="en-US" dirty="0">
                <a:solidFill>
                  <a:srgbClr val="FF0000"/>
                </a:solidFill>
              </a:rPr>
              <a:t>Recorded SPs</a:t>
            </a:r>
          </a:p>
        </p:txBody>
      </p:sp>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F218-483A-E1B2-8567-6E0CB98133F8}"/>
              </a:ext>
            </a:extLst>
          </p:cNvPr>
          <p:cNvSpPr>
            <a:spLocks noGrp="1"/>
          </p:cNvSpPr>
          <p:nvPr>
            <p:ph type="title"/>
          </p:nvPr>
        </p:nvSpPr>
        <p:spPr/>
        <p:txBody>
          <a:bodyPr/>
          <a:lstStyle/>
          <a:p>
            <a:r>
              <a:rPr lang="en-US" dirty="0"/>
              <a:t>Straw Poll - Part 0</a:t>
            </a:r>
          </a:p>
        </p:txBody>
      </p:sp>
      <p:sp>
        <p:nvSpPr>
          <p:cNvPr id="3" name="Content Placeholder 2">
            <a:extLst>
              <a:ext uri="{FF2B5EF4-FFF2-40B4-BE49-F238E27FC236}">
                <a16:creationId xmlns:a16="http://schemas.microsoft.com/office/drawing/2014/main" id="{44CDE9B6-584F-8BF3-6F4B-12DA57FFFB16}"/>
              </a:ext>
            </a:extLst>
          </p:cNvPr>
          <p:cNvSpPr>
            <a:spLocks noGrp="1"/>
          </p:cNvSpPr>
          <p:nvPr>
            <p:ph idx="1"/>
          </p:nvPr>
        </p:nvSpPr>
        <p:spPr/>
        <p:txBody>
          <a:bodyPr/>
          <a:lstStyle/>
          <a:p>
            <a:pPr marL="285750" indent="-285750">
              <a:buFont typeface="Arial" panose="020B0604020202020204" pitchFamily="34" charset="0"/>
              <a:buChar char="•"/>
            </a:pPr>
            <a:r>
              <a:rPr lang="en-US" sz="1800" dirty="0">
                <a:solidFill>
                  <a:srgbClr val="00B050"/>
                </a:solidFill>
              </a:rPr>
              <a:t>SP0 (Flexible MBSSID - Binita): 55Y, 102N, 96A </a:t>
            </a:r>
            <a:r>
              <a:rPr lang="en-US" sz="1800" dirty="0">
                <a:solidFill>
                  <a:srgbClr val="FF0000"/>
                </a:solidFill>
              </a:rPr>
              <a:t>(recorded)</a:t>
            </a:r>
          </a:p>
          <a:p>
            <a:pPr marL="0" indent="0"/>
            <a:r>
              <a:rPr lang="en-US" sz="1800" b="0" dirty="0"/>
              <a:t>Do you support following for a multiple BSSID Set in UHR?</a:t>
            </a:r>
            <a:br>
              <a:rPr lang="en-US" sz="1800" b="0" dirty="0"/>
            </a:br>
            <a:r>
              <a:rPr lang="en-US" sz="1800" b="0" dirty="0"/>
              <a:t>◦ 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pPr marL="0" indent="0"/>
            <a:endParaRPr lang="en-US" sz="1800" b="0" dirty="0"/>
          </a:p>
          <a:p>
            <a:endParaRPr lang="en-US" sz="1800" dirty="0"/>
          </a:p>
        </p:txBody>
      </p:sp>
      <p:sp>
        <p:nvSpPr>
          <p:cNvPr id="4" name="Slide Number Placeholder 3">
            <a:extLst>
              <a:ext uri="{FF2B5EF4-FFF2-40B4-BE49-F238E27FC236}">
                <a16:creationId xmlns:a16="http://schemas.microsoft.com/office/drawing/2014/main" id="{34F7105C-B293-615C-AD42-6D72E1DE75C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337D84-8FFD-C12E-13A6-F4B256AF266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249E82C-5E9E-4B87-55A1-901190106C5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6413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solidFill>
                  <a:srgbClr val="00B050"/>
                </a:solidFill>
              </a:rPr>
              <a:t>SP 1 on MAP (Leonardo): No objection</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endParaRPr lang="en-US" sz="1200" dirty="0">
              <a:solidFill>
                <a:srgbClr val="00B050"/>
              </a:solidFill>
            </a:endParaRPr>
          </a:p>
          <a:p>
            <a:pPr marL="571500" lvl="1" indent="0"/>
            <a:r>
              <a:rPr lang="en-US" sz="1400" i="1" dirty="0"/>
              <a:t>Supporting list: [25/375r1]</a:t>
            </a:r>
          </a:p>
          <a:p>
            <a:pPr marL="400050">
              <a:buFont typeface="Arial" panose="020B0604020202020204" pitchFamily="34" charset="0"/>
              <a:buChar char="•"/>
            </a:pPr>
            <a:r>
              <a:rPr lang="en-US" sz="1400" dirty="0"/>
              <a:t>SP 2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25/0848</a:t>
            </a:r>
            <a:r>
              <a:rPr lang="en-GB" sz="1000" dirty="0">
                <a:solidFill>
                  <a:srgbClr val="00B050"/>
                </a:solidFill>
              </a:rPr>
              <a:t> UHR ELR Pilot Tones Clarification				Sigurd Schelstraete		PDT SP</a:t>
            </a: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25/1353</a:t>
            </a:r>
            <a:r>
              <a:rPr lang="en-US" sz="1000" dirty="0">
                <a:solidFill>
                  <a:srgbClr val="00B050"/>
                </a:solidFill>
              </a:rPr>
              <a:t> Miscellaneous PHY CIDs					Youhan Kim			8C</a:t>
            </a:r>
          </a:p>
          <a:p>
            <a:pPr lvl="1">
              <a:buFont typeface="Arial" panose="020B0604020202020204" pitchFamily="34" charset="0"/>
              <a:buChar char="•"/>
            </a:pPr>
            <a:r>
              <a:rPr lang="fi-FI" sz="1000" dirty="0">
                <a:solidFill>
                  <a:srgbClr val="00B050"/>
                </a:solidFill>
                <a:hlinkClick r:id="rId5">
                  <a:extLst>
                    <a:ext uri="{A12FA001-AC4F-418D-AE19-62706E023703}">
                      <ahyp:hlinkClr xmlns:ahyp="http://schemas.microsoft.com/office/drawing/2018/hyperlinkcolor" val="tx"/>
                    </a:ext>
                  </a:extLst>
                </a:hlinkClick>
              </a:rPr>
              <a:t>25/1369</a:t>
            </a:r>
            <a:r>
              <a:rPr lang="fi-FI" sz="1000" dirty="0">
                <a:solidFill>
                  <a:srgbClr val="00B050"/>
                </a:solidFill>
              </a:rPr>
              <a:t> MCS 14							Youhan Kim			PDT</a:t>
            </a:r>
          </a:p>
          <a:p>
            <a:pPr lvl="1">
              <a:buFont typeface="Arial" panose="020B0604020202020204" pitchFamily="34" charset="0"/>
              <a:buChar char="•"/>
            </a:pPr>
            <a:r>
              <a:rPr lang="en-GB" sz="1000" dirty="0">
                <a:solidFill>
                  <a:srgbClr val="00B050"/>
                </a:solidFill>
                <a:hlinkClick r:id="rId6">
                  <a:extLst>
                    <a:ext uri="{A12FA001-AC4F-418D-AE19-62706E023703}">
                      <ahyp:hlinkClr xmlns:ahyp="http://schemas.microsoft.com/office/drawing/2018/hyperlinkcolor" val="tx"/>
                    </a:ext>
                  </a:extLst>
                </a:hlinkClick>
              </a:rPr>
              <a:t>25/1138</a:t>
            </a:r>
            <a:r>
              <a:rPr lang="en-GB" sz="1000" dirty="0">
                <a:solidFill>
                  <a:srgbClr val="00B050"/>
                </a:solidFill>
              </a:rPr>
              <a:t> CC50 CR on DRU in 38.3.2.1 - Group 3               		Mahmoud Kamel			6C</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25/1380</a:t>
            </a:r>
            <a:r>
              <a:rPr lang="en-US" sz="1000" dirty="0">
                <a:solidFill>
                  <a:srgbClr val="00B050"/>
                </a:solidFill>
              </a:rPr>
              <a:t> CC50 remaining PHY CIDs 					Ross Jian Yu			4C</a:t>
            </a:r>
          </a:p>
          <a:p>
            <a:pPr lvl="1">
              <a:buFont typeface="Arial" panose="020B0604020202020204" pitchFamily="34" charset="0"/>
              <a:buChar char="•"/>
            </a:pPr>
            <a:r>
              <a:rPr lang="en-US" sz="1000" dirty="0">
                <a:solidFill>
                  <a:srgbClr val="00B050"/>
                </a:solidFill>
              </a:rPr>
              <a:t>25/1084 </a:t>
            </a:r>
            <a:endParaRPr lang="en-GB" sz="1000" dirty="0">
              <a:solidFill>
                <a:srgbClr val="00B050"/>
              </a:solidFill>
            </a:endParaRP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25/1349</a:t>
            </a:r>
            <a:r>
              <a:rPr lang="en-US" sz="1000" dirty="0">
                <a:solidFill>
                  <a:srgbClr val="00B050"/>
                </a:solidFill>
              </a:rPr>
              <a:t> Scrambler seed used in DS-CTS frame (follow up) with fixed RA field			Hari Ram Balakrishnan</a:t>
            </a:r>
          </a:p>
          <a:p>
            <a:pPr lvl="1">
              <a:buFont typeface="Arial" panose="020B0604020202020204" pitchFamily="34" charset="0"/>
              <a:buChar char="•"/>
            </a:pPr>
            <a:r>
              <a:rPr lang="en-US" sz="1000" dirty="0">
                <a:solidFill>
                  <a:schemeClr val="bg1">
                    <a:lumMod val="65000"/>
                  </a:schemeClr>
                </a:solidFill>
                <a:hlinkClick r:id="rId9">
                  <a:extLst>
                    <a:ext uri="{A12FA001-AC4F-418D-AE19-62706E023703}">
                      <ahyp:hlinkClr xmlns:ahyp="http://schemas.microsoft.com/office/drawing/2018/hyperlinkcolor" val="tx"/>
                    </a:ext>
                  </a:extLst>
                </a:hlinkClick>
              </a:rPr>
              <a:t>25/1001r2</a:t>
            </a:r>
            <a:r>
              <a:rPr lang="en-US" sz="1000" dirty="0">
                <a:solidFill>
                  <a:schemeClr val="bg1">
                    <a:lumMod val="65000"/>
                  </a:schemeClr>
                </a:solidFill>
              </a:rPr>
              <a:t> Adaptive Power Boosting Design for dRU						Sawaira Ali</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rgbClr val="00B050"/>
                </a:solidFill>
              </a:rPr>
              <a:t>SP1 (Ross on CSR) [25/1182r2]: No objection</a:t>
            </a:r>
            <a:endParaRPr lang="en-US" sz="1800" b="0" dirty="0">
              <a:solidFill>
                <a:srgbClr val="00B050"/>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solidFill>
                  <a:srgbClr val="00B050"/>
                </a:solidFill>
              </a:rPr>
              <a:t>Straw Polls – next slide</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solidFill>
                  <a:srgbClr val="00B050"/>
                </a:solidFill>
                <a:hlinkClick r:id="rId2">
                  <a:extLst>
                    <a:ext uri="{A12FA001-AC4F-418D-AE19-62706E023703}">
                      <ahyp:hlinkClr xmlns:ahyp="http://schemas.microsoft.com/office/drawing/2018/hyperlinkcolor" val="tx"/>
                    </a:ext>
                  </a:extLst>
                </a:hlinkClick>
              </a:rPr>
              <a:t>25/1049</a:t>
            </a:r>
            <a:r>
              <a:rPr lang="it-IT" sz="1000" dirty="0">
                <a:solidFill>
                  <a:srgbClr val="00B050"/>
                </a:solidFill>
              </a:rPr>
              <a:t> PDT MAC MAPC PASN part 1					Jay Yang			[4C SP]</a:t>
            </a:r>
          </a:p>
          <a:p>
            <a:pPr lvl="2">
              <a:buFont typeface="Arial" panose="020B0604020202020204" pitchFamily="34" charset="0"/>
              <a:buChar char="•"/>
            </a:pPr>
            <a:r>
              <a:rPr lang="it-IT" sz="800" dirty="0">
                <a:solidFill>
                  <a:srgbClr val="00B050"/>
                </a:solidFill>
              </a:rPr>
              <a:t> 97Y/9N/61A </a:t>
            </a:r>
            <a:r>
              <a:rPr lang="it-IT" sz="800" b="1" dirty="0">
                <a:solidFill>
                  <a:srgbClr val="FF0000"/>
                </a:solidFill>
              </a:rPr>
              <a:t>(recorded)</a:t>
            </a:r>
          </a:p>
          <a:p>
            <a:pPr lvl="1">
              <a:buFont typeface="Arial" panose="020B0604020202020204" pitchFamily="34" charset="0"/>
              <a:buChar char="•"/>
            </a:pPr>
            <a:r>
              <a:rPr lang="en-US" sz="10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25/0880</a:t>
            </a:r>
            <a:r>
              <a:rPr lang="en-US" sz="1000" kern="1200" dirty="0">
                <a:solidFill>
                  <a:srgbClr val="00B050"/>
                </a:solidFill>
                <a:ea typeface="MS Gothic" panose="020B0609070205080204" pitchFamily="49" charset="-128"/>
              </a:rPr>
              <a:t> PDT MAC on L4S							Binita Gupta			[PDT SP]</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25/1082</a:t>
            </a:r>
            <a:r>
              <a:rPr lang="en-GB" sz="1000" dirty="0">
                <a:solidFill>
                  <a:srgbClr val="00B050"/>
                </a:solidFill>
              </a:rPr>
              <a:t> PDT-MAC-Co-TDMA-CR-CC50-Part-3				Sanket Kalamkar			[116C SP]</a:t>
            </a:r>
          </a:p>
          <a:p>
            <a:pPr lvl="1">
              <a:buFont typeface="Arial" panose="020B0604020202020204" pitchFamily="34" charset="0"/>
              <a:buChar char="•"/>
            </a:pPr>
            <a:r>
              <a:rPr lang="it-IT" sz="1000" dirty="0">
                <a:solidFill>
                  <a:srgbClr val="00B050"/>
                </a:solidFill>
                <a:hlinkClick r:id="rId5">
                  <a:extLst>
                    <a:ext uri="{A12FA001-AC4F-418D-AE19-62706E023703}">
                      <ahyp:hlinkClr xmlns:ahyp="http://schemas.microsoft.com/office/drawing/2018/hyperlinkcolor" val="tx"/>
                    </a:ext>
                  </a:extLst>
                </a:hlinkClick>
              </a:rPr>
              <a:t>25/1160</a:t>
            </a:r>
            <a:r>
              <a:rPr lang="it-IT" sz="1000" dirty="0">
                <a:solidFill>
                  <a:srgbClr val="00B050"/>
                </a:solidFill>
              </a:rPr>
              <a:t> CC50 CR for CIDs 2822 and 2823 - NPCA operation			Serhat Erkucuk 			[2C]</a:t>
            </a:r>
          </a:p>
          <a:p>
            <a:pPr lvl="1">
              <a:buFont typeface="Arial" panose="020B0604020202020204" pitchFamily="34" charset="0"/>
              <a:buChar char="•"/>
            </a:pPr>
            <a:r>
              <a:rPr lang="it-IT" sz="1000" dirty="0">
                <a:solidFill>
                  <a:schemeClr val="bg1">
                    <a:lumMod val="65000"/>
                  </a:schemeClr>
                </a:solidFill>
                <a:hlinkClick r:id="rId6">
                  <a:extLst>
                    <a:ext uri="{A12FA001-AC4F-418D-AE19-62706E023703}">
                      <ahyp:hlinkClr xmlns:ahyp="http://schemas.microsoft.com/office/drawing/2018/hyperlinkcolor" val="tx"/>
                    </a:ext>
                  </a:extLst>
                </a:hlinkClick>
              </a:rPr>
              <a:t>25/1134</a:t>
            </a:r>
            <a:r>
              <a:rPr lang="it-IT" sz="1000" dirty="0">
                <a:solidFill>
                  <a:schemeClr val="bg1">
                    <a:lumMod val="65000"/>
                  </a:schemeClr>
                </a:solidFill>
              </a:rPr>
              <a:t> </a:t>
            </a:r>
            <a:r>
              <a:rPr lang="en-GB" sz="1000" kern="1200" dirty="0">
                <a:solidFill>
                  <a:schemeClr val="bg1">
                    <a:lumMod val="65000"/>
                  </a:schemeClr>
                </a:solidFill>
                <a:ea typeface="MS Gothic" panose="020B0609070205080204" pitchFamily="49" charset="-128"/>
              </a:rPr>
              <a:t>CR-MAC-cc50-CIDs_in_clause-37.1</a:t>
            </a:r>
            <a:r>
              <a:rPr lang="en-US" sz="10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7">
                  <a:extLst>
                    <a:ext uri="{A12FA001-AC4F-418D-AE19-62706E023703}">
                      <ahyp:hlinkClr xmlns:ahyp="http://schemas.microsoft.com/office/drawing/2018/hyperlinkcolor" val="tx"/>
                    </a:ext>
                  </a:extLst>
                </a:hlinkClick>
              </a:rPr>
              <a:t>25/1326</a:t>
            </a:r>
            <a:r>
              <a:rPr lang="en-US" sz="10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8">
                  <a:extLst>
                    <a:ext uri="{A12FA001-AC4F-418D-AE19-62706E023703}">
                      <ahyp:hlinkClr xmlns:ahyp="http://schemas.microsoft.com/office/drawing/2018/hyperlinkcolor" val="tx"/>
                    </a:ext>
                  </a:extLst>
                </a:hlinkClick>
              </a:rPr>
              <a:t>25/1335</a:t>
            </a:r>
            <a:r>
              <a:rPr lang="en-US" sz="10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25/1338</a:t>
            </a:r>
            <a:r>
              <a:rPr lang="en-US" sz="1000" kern="1200" dirty="0">
                <a:solidFill>
                  <a:schemeClr val="bg1">
                    <a:lumMod val="65000"/>
                  </a:schemeClr>
                </a:solidFill>
                <a:ea typeface="MS Gothic" panose="020B0609070205080204" pitchFamily="49" charset="-128"/>
              </a:rPr>
              <a:t> CC50 CR for CID 3856						Ming Gan			[1C]</a:t>
            </a:r>
            <a:r>
              <a:rPr lang="en-US" sz="1000" dirty="0">
                <a:solidFill>
                  <a:schemeClr val="bg1">
                    <a:lumMod val="65000"/>
                  </a:schemeClr>
                </a:solidFill>
              </a:rPr>
              <a:t>	</a:t>
            </a:r>
            <a:endParaRPr lang="en-GB" sz="10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7" name="TextBox 6">
            <a:extLst>
              <a:ext uri="{FF2B5EF4-FFF2-40B4-BE49-F238E27FC236}">
                <a16:creationId xmlns:a16="http://schemas.microsoft.com/office/drawing/2014/main" id="{CD1DF556-C862-BE98-144D-A76245F16503}"/>
              </a:ext>
            </a:extLst>
          </p:cNvPr>
          <p:cNvSpPr txBox="1"/>
          <p:nvPr/>
        </p:nvSpPr>
        <p:spPr>
          <a:xfrm>
            <a:off x="5181600" y="2286000"/>
            <a:ext cx="1616148" cy="400110"/>
          </a:xfrm>
          <a:prstGeom prst="rect">
            <a:avLst/>
          </a:prstGeom>
          <a:noFill/>
        </p:spPr>
        <p:txBody>
          <a:bodyPr wrap="none" rtlCol="0">
            <a:spAutoFit/>
          </a:bodyPr>
          <a:lstStyle/>
          <a:p>
            <a:r>
              <a:rPr lang="en-US" sz="2000" dirty="0">
                <a:solidFill>
                  <a:srgbClr val="FF0000"/>
                </a:solidFill>
              </a:rPr>
              <a:t>Recorded SPs</a:t>
            </a:r>
          </a:p>
        </p:txBody>
      </p:sp>
      <p:graphicFrame>
        <p:nvGraphicFramePr>
          <p:cNvPr id="8" name="Object 7">
            <a:extLst>
              <a:ext uri="{FF2B5EF4-FFF2-40B4-BE49-F238E27FC236}">
                <a16:creationId xmlns:a16="http://schemas.microsoft.com/office/drawing/2014/main" id="{597207CA-64BE-0651-0F12-5AD46F48D2D0}"/>
              </a:ext>
            </a:extLst>
          </p:cNvPr>
          <p:cNvGraphicFramePr>
            <a:graphicFrameLocks noChangeAspect="1"/>
          </p:cNvGraphicFramePr>
          <p:nvPr>
            <p:extLst>
              <p:ext uri="{D42A27DB-BD31-4B8C-83A1-F6EECF244321}">
                <p14:modId xmlns:p14="http://schemas.microsoft.com/office/powerpoint/2010/main" val="1901414400"/>
              </p:ext>
            </p:extLst>
          </p:nvPr>
        </p:nvGraphicFramePr>
        <p:xfrm>
          <a:off x="6924170" y="2100293"/>
          <a:ext cx="914400" cy="771525"/>
        </p:xfrm>
        <a:graphic>
          <a:graphicData uri="http://schemas.openxmlformats.org/presentationml/2006/ole">
            <mc:AlternateContent xmlns:mc="http://schemas.openxmlformats.org/markup-compatibility/2006">
              <mc:Choice xmlns:v="urn:schemas-microsoft-com:vml" Requires="v">
                <p:oleObj name="Worksheet" showAsIcon="1" r:id="rId10" imgW="914400" imgH="771525" progId="Excel.Sheet.12">
                  <p:embed/>
                </p:oleObj>
              </mc:Choice>
              <mc:Fallback>
                <p:oleObj name="Worksheet" showAsIcon="1" r:id="rId10" imgW="914400" imgH="771525" progId="Excel.Sheet.12">
                  <p:embed/>
                  <p:pic>
                    <p:nvPicPr>
                      <p:cNvPr id="8" name="Object 7">
                        <a:extLst>
                          <a:ext uri="{FF2B5EF4-FFF2-40B4-BE49-F238E27FC236}">
                            <a16:creationId xmlns:a16="http://schemas.microsoft.com/office/drawing/2014/main" id="{597207CA-64BE-0651-0F12-5AD46F48D2D0}"/>
                          </a:ext>
                        </a:extLst>
                      </p:cNvPr>
                      <p:cNvPicPr/>
                      <p:nvPr/>
                    </p:nvPicPr>
                    <p:blipFill>
                      <a:blip r:embed="rId11"/>
                      <a:stretch>
                        <a:fillRect/>
                      </a:stretch>
                    </p:blipFill>
                    <p:spPr>
                      <a:xfrm>
                        <a:off x="6924170" y="2100293"/>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35863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rgbClr val="00B050"/>
                </a:solidFill>
              </a:rPr>
              <a:t>SP1 (Guogang on Roaming) [25/??]: 91Y/38N/75A </a:t>
            </a:r>
            <a:r>
              <a:rPr lang="en-US" sz="1400" dirty="0">
                <a:solidFill>
                  <a:srgbClr val="FF0000"/>
                </a:solidFill>
              </a:rPr>
              <a:t>(recorded)</a:t>
            </a:r>
            <a:endParaRPr lang="en-US" sz="1400" b="0" dirty="0">
              <a:solidFill>
                <a:srgbClr val="FF0000"/>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rgbClr val="00B050"/>
                </a:solidFill>
              </a:rPr>
              <a:t>SP2 (Guogang on Active Scanning) [25/??]: 62Y/52N/79A</a:t>
            </a:r>
            <a:endParaRPr lang="en-US" sz="1400" b="0" dirty="0">
              <a:solidFill>
                <a:srgbClr val="00B050"/>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SP3 (Gaius on CRTWT) [24/1457r0, 25/0289r2, 25/0276r0]: 49Y/33N/87A</a:t>
            </a:r>
            <a:r>
              <a:rPr kumimoji="0" lang="en-US" sz="1400" b="1" i="0" u="none" strike="noStrike" kern="0" cap="none" spc="0" normalizeH="0" baseline="0" noProof="0" dirty="0">
                <a:ln>
                  <a:noFill/>
                </a:ln>
                <a:solidFill>
                  <a:srgbClr val="FF0000"/>
                </a:solidFill>
                <a:effectLst/>
                <a:uLnTx/>
                <a:uFillTx/>
                <a:latin typeface="Times New Roman"/>
                <a:ea typeface="MS Gothic"/>
                <a:cs typeface="+mn-cs"/>
              </a:rPr>
              <a:t> (recorded)</a:t>
            </a:r>
            <a:endParaRPr kumimoji="0" lang="en-US" sz="1400" b="0" i="0" u="none" strike="noStrike" kern="0" cap="none" spc="0" normalizeH="0" baseline="0" noProof="0" dirty="0">
              <a:ln>
                <a:noFill/>
              </a:ln>
              <a:solidFill>
                <a:srgbClr val="FF0000"/>
              </a:solidFill>
              <a:effectLst/>
              <a:uLnTx/>
              <a:uFillTx/>
              <a:latin typeface="Times New Roman"/>
              <a:ea typeface="MS Gothic"/>
              <a:cs typeface="+mn-cs"/>
            </a:endParaRPr>
          </a:p>
          <a:p>
            <a:pPr>
              <a:buFont typeface="Arial" panose="020B0604020202020204" pitchFamily="34" charset="0"/>
              <a:buChar char="•"/>
            </a:pPr>
            <a:r>
              <a:rPr lang="en-US" sz="14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200" b="0" dirty="0"/>
              <a:t>The solicitation uses the MAPC agreement negotiation procedure</a:t>
            </a:r>
          </a:p>
          <a:p>
            <a:pPr lvl="1">
              <a:buFont typeface="Arial" panose="020B0604020202020204" pitchFamily="34" charset="0"/>
              <a:buChar char="•"/>
            </a:pPr>
            <a:r>
              <a:rPr lang="en-US" sz="1200" b="0" dirty="0"/>
              <a:t>The solicitation is included in a response to a request for protection of that R-TWT schedule</a:t>
            </a:r>
          </a:p>
          <a:p>
            <a:pPr lvl="1">
              <a:buFont typeface="Arial" panose="020B0604020202020204" pitchFamily="34" charset="0"/>
              <a:buChar char="•"/>
            </a:pPr>
            <a:r>
              <a:rPr lang="en-US" sz="1200" b="0" dirty="0"/>
              <a:t>The peer AP indicates in the request for protection if the solicitation will be accepted</a:t>
            </a:r>
          </a:p>
          <a:p>
            <a:pPr lvl="1">
              <a:buFont typeface="Arial" panose="020B0604020202020204" pitchFamily="34" charset="0"/>
              <a:buChar char="•"/>
            </a:pPr>
            <a:r>
              <a:rPr lang="en-US" sz="1200" b="0" dirty="0"/>
              <a:t>Sharing the TXOP is based on the Co-TDMA procedure</a:t>
            </a:r>
          </a:p>
          <a:p>
            <a:pPr lvl="1">
              <a:buFont typeface="Arial" panose="020B0604020202020204" pitchFamily="34" charset="0"/>
              <a:buChar char="•"/>
            </a:pPr>
            <a:r>
              <a:rPr lang="en-US" sz="1200" b="0" dirty="0"/>
              <a:t>The request for protection can indicate which type(s) of sharing will be accepted if sent in the solicitation</a:t>
            </a:r>
          </a:p>
          <a:p>
            <a:pPr lvl="1">
              <a:buFont typeface="Arial" panose="020B0604020202020204" pitchFamily="34" charset="0"/>
              <a:buChar char="•"/>
            </a:pPr>
            <a:r>
              <a:rPr lang="en-US" sz="1200" b="0" dirty="0"/>
              <a:t>The type of sharing is one or more of: </a:t>
            </a:r>
          </a:p>
          <a:p>
            <a:pPr lvl="2">
              <a:buFont typeface="+mj-lt"/>
              <a:buAutoNum type="arabicParenR"/>
            </a:pPr>
            <a:r>
              <a:rPr lang="en-US" sz="11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1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de-DE" sz="900" dirty="0">
                <a:solidFill>
                  <a:srgbClr val="00B050"/>
                </a:solidFill>
                <a:hlinkClick r:id="rId2">
                  <a:extLst>
                    <a:ext uri="{A12FA001-AC4F-418D-AE19-62706E023703}">
                      <ahyp:hlinkClr xmlns:ahyp="http://schemas.microsoft.com/office/drawing/2018/hyperlinkcolor" val="tx"/>
                    </a:ext>
                  </a:extLst>
                </a:hlinkClick>
              </a:rPr>
              <a:t>25/0936</a:t>
            </a:r>
            <a:r>
              <a:rPr lang="de-DE" sz="900" dirty="0">
                <a:solidFill>
                  <a:srgbClr val="00B050"/>
                </a:solidFill>
              </a:rPr>
              <a:t> PDT CR MAC NPCA CC50					Matthew Fischer		[117C SP]</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25/1082</a:t>
            </a:r>
            <a:r>
              <a:rPr lang="en-GB" sz="900" dirty="0">
                <a:solidFill>
                  <a:srgbClr val="00B050"/>
                </a:solidFill>
              </a:rPr>
              <a:t> PDT-MAC-Co-TDMA-CR-CC50-Part-3				Sanket Kalamkar		[116C SP]</a:t>
            </a:r>
          </a:p>
          <a:p>
            <a:pPr lvl="1">
              <a:buFont typeface="Arial" panose="020B0604020202020204" pitchFamily="34" charset="0"/>
              <a:buChar char="•"/>
            </a:pPr>
            <a:r>
              <a:rPr lang="en-GB" sz="900" dirty="0">
                <a:solidFill>
                  <a:srgbClr val="00B050"/>
                </a:solidFill>
                <a:hlinkClick r:id="rId4">
                  <a:extLst>
                    <a:ext uri="{A12FA001-AC4F-418D-AE19-62706E023703}">
                      <ahyp:hlinkClr xmlns:ahyp="http://schemas.microsoft.com/office/drawing/2018/hyperlinkcolor" val="tx"/>
                    </a:ext>
                  </a:extLst>
                </a:hlinkClick>
              </a:rPr>
              <a:t>25/1164</a:t>
            </a:r>
            <a:r>
              <a:rPr lang="en-GB" sz="900" dirty="0">
                <a:solidFill>
                  <a:srgbClr val="00B050"/>
                </a:solidFill>
              </a:rPr>
              <a:t> </a:t>
            </a:r>
            <a:r>
              <a:rPr lang="en-US" sz="900" dirty="0">
                <a:solidFill>
                  <a:srgbClr val="00B050"/>
                </a:solidFill>
              </a:rPr>
              <a:t>PDT CR MAC for DSO CC50					Morteza Mehrnoush	[PDT SP]</a:t>
            </a:r>
          </a:p>
          <a:p>
            <a:pPr lvl="2">
              <a:buFont typeface="Arial" panose="020B0604020202020204" pitchFamily="34" charset="0"/>
              <a:buChar char="•"/>
            </a:pPr>
            <a:r>
              <a:rPr lang="en-US" sz="700" dirty="0">
                <a:solidFill>
                  <a:srgbClr val="00B050"/>
                </a:solidFill>
              </a:rPr>
              <a:t>SP Result: 135Y/51N/59A </a:t>
            </a:r>
            <a:r>
              <a:rPr lang="en-US" sz="700" b="1" dirty="0">
                <a:solidFill>
                  <a:srgbClr val="FF0000"/>
                </a:solidFill>
              </a:rPr>
              <a:t>(recorded)</a:t>
            </a:r>
            <a:endParaRPr lang="en-GB" sz="700" b="1" dirty="0">
              <a:solidFill>
                <a:srgbClr val="FF0000"/>
              </a:solidFill>
            </a:endParaRP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25/1009</a:t>
            </a:r>
            <a:r>
              <a:rPr lang="en-GB" sz="900" dirty="0">
                <a:solidFill>
                  <a:srgbClr val="00B050"/>
                </a:solidFill>
              </a:rPr>
              <a:t> D0.1 CID1751 CR						Michail Koundourakis	[1C SP]</a:t>
            </a:r>
          </a:p>
          <a:p>
            <a:pPr lvl="2">
              <a:buFont typeface="Arial" panose="020B0604020202020204" pitchFamily="34" charset="0"/>
              <a:buChar char="•"/>
            </a:pPr>
            <a:r>
              <a:rPr lang="en-GB" sz="700" dirty="0">
                <a:solidFill>
                  <a:srgbClr val="00B050"/>
                </a:solidFill>
              </a:rPr>
              <a:t>SP Result: 51Y/78N/86A</a:t>
            </a:r>
          </a:p>
          <a:p>
            <a:pPr lvl="1">
              <a:buFont typeface="Arial" panose="020B0604020202020204" pitchFamily="34" charset="0"/>
              <a:buChar char="•"/>
            </a:pPr>
            <a:r>
              <a:rPr lang="en-GB" sz="900" dirty="0">
                <a:solidFill>
                  <a:srgbClr val="00B050"/>
                </a:solidFill>
                <a:hlinkClick r:id="rId6">
                  <a:extLst>
                    <a:ext uri="{A12FA001-AC4F-418D-AE19-62706E023703}">
                      <ahyp:hlinkClr xmlns:ahyp="http://schemas.microsoft.com/office/drawing/2018/hyperlinkcolor" val="tx"/>
                    </a:ext>
                  </a:extLst>
                </a:hlinkClick>
              </a:rPr>
              <a:t>25/1214</a:t>
            </a:r>
            <a:r>
              <a:rPr lang="en-GB" sz="900" dirty="0">
                <a:solidFill>
                  <a:srgbClr val="00B050"/>
                </a:solidFill>
              </a:rPr>
              <a:t> mac-pdt-changes-to-p-edca-37.5					Dmitry Akhmetov		[PDT SP]</a:t>
            </a:r>
          </a:p>
          <a:p>
            <a:pPr lvl="2">
              <a:buFont typeface="Arial" panose="020B0604020202020204" pitchFamily="34" charset="0"/>
              <a:buChar char="•"/>
            </a:pPr>
            <a:r>
              <a:rPr lang="en-GB" sz="700" dirty="0">
                <a:solidFill>
                  <a:srgbClr val="00B050"/>
                </a:solidFill>
              </a:rPr>
              <a:t>SP Result: 112Y/21N/70A</a:t>
            </a:r>
          </a:p>
          <a:p>
            <a:pPr lvl="1">
              <a:buFont typeface="Arial" panose="020B0604020202020204" pitchFamily="34" charset="0"/>
              <a:buChar char="•"/>
            </a:pPr>
            <a:r>
              <a:rPr lang="en-GB" sz="900" dirty="0">
                <a:solidFill>
                  <a:schemeClr val="bg1">
                    <a:lumMod val="75000"/>
                  </a:schemeClr>
                </a:solidFill>
                <a:hlinkClick r:id="rId7">
                  <a:extLst>
                    <a:ext uri="{A12FA001-AC4F-418D-AE19-62706E023703}">
                      <ahyp:hlinkClr xmlns:ahyp="http://schemas.microsoft.com/office/drawing/2018/hyperlinkcolor" val="tx"/>
                    </a:ext>
                  </a:extLst>
                </a:hlinkClick>
              </a:rPr>
              <a:t>25/0639</a:t>
            </a:r>
            <a:r>
              <a:rPr lang="en-GB" sz="900" dirty="0">
                <a:solidFill>
                  <a:schemeClr val="bg1">
                    <a:lumMod val="75000"/>
                  </a:schemeClr>
                </a:solidFill>
              </a:rPr>
              <a:t> </a:t>
            </a:r>
            <a:r>
              <a:rPr lang="en-US" sz="900" dirty="0">
                <a:solidFill>
                  <a:schemeClr val="bg1">
                    <a:lumMod val="75000"/>
                  </a:schemeClr>
                </a:solidFill>
              </a:rPr>
              <a:t>CC50 CR for CIDs related to AP ID assignment			Chun Huang		[8C SP]</a:t>
            </a:r>
          </a:p>
          <a:p>
            <a:pPr lvl="1">
              <a:buFont typeface="Arial" panose="020B0604020202020204" pitchFamily="34" charset="0"/>
              <a:buChar char="•"/>
            </a:pPr>
            <a:r>
              <a:rPr lang="en-US" sz="900" dirty="0">
                <a:solidFill>
                  <a:schemeClr val="bg1">
                    <a:lumMod val="75000"/>
                  </a:schemeClr>
                </a:solidFill>
                <a:hlinkClick r:id="rId8">
                  <a:extLst>
                    <a:ext uri="{A12FA001-AC4F-418D-AE19-62706E023703}">
                      <ahyp:hlinkClr xmlns:ahyp="http://schemas.microsoft.com/office/drawing/2018/hyperlinkcolor" val="tx"/>
                    </a:ext>
                  </a:extLst>
                </a:hlinkClick>
              </a:rPr>
              <a:t>25/0993</a:t>
            </a:r>
            <a:r>
              <a:rPr lang="en-US" sz="900" dirty="0">
                <a:solidFill>
                  <a:schemeClr val="bg1">
                    <a:lumMod val="75000"/>
                  </a:schemeClr>
                </a:solidFill>
              </a:rPr>
              <a:t> CC50 CR for CIDs 1437, 1906, 1907, 1908 - Overlapping Quiet Interval for Co-RTWT 														Sung </a:t>
            </a:r>
            <a:r>
              <a:rPr lang="en-US" sz="900" dirty="0" err="1">
                <a:solidFill>
                  <a:schemeClr val="bg1">
                    <a:lumMod val="75000"/>
                  </a:schemeClr>
                </a:solidFill>
              </a:rPr>
              <a:t>Hyeonjun</a:t>
            </a:r>
            <a:r>
              <a:rPr lang="en-US" sz="900" dirty="0">
                <a:solidFill>
                  <a:schemeClr val="bg1">
                    <a:lumMod val="75000"/>
                  </a:schemeClr>
                </a:solidFill>
              </a:rPr>
              <a:t>		[4C SP]</a:t>
            </a:r>
            <a:endParaRPr lang="en-GB" sz="900" dirty="0">
              <a:solidFill>
                <a:schemeClr val="bg1">
                  <a:lumMod val="75000"/>
                </a:schemeClr>
              </a:solidFill>
            </a:endParaRPr>
          </a:p>
          <a:p>
            <a:pPr lvl="1">
              <a:buFont typeface="Arial" panose="020B0604020202020204" pitchFamily="34" charset="0"/>
              <a:buChar char="•"/>
            </a:pPr>
            <a:r>
              <a:rPr lang="it-IT" sz="900" dirty="0">
                <a:solidFill>
                  <a:schemeClr val="bg1">
                    <a:lumMod val="75000"/>
                  </a:schemeClr>
                </a:solidFill>
                <a:hlinkClick r:id="rId9">
                  <a:extLst>
                    <a:ext uri="{A12FA001-AC4F-418D-AE19-62706E023703}">
                      <ahyp:hlinkClr xmlns:ahyp="http://schemas.microsoft.com/office/drawing/2018/hyperlinkcolor" val="tx"/>
                    </a:ext>
                  </a:extLst>
                </a:hlinkClick>
              </a:rPr>
              <a:t>25/1134</a:t>
            </a:r>
            <a:r>
              <a:rPr lang="it-IT" sz="900" dirty="0">
                <a:solidFill>
                  <a:schemeClr val="bg1">
                    <a:lumMod val="75000"/>
                  </a:schemeClr>
                </a:solidFill>
              </a:rPr>
              <a:t> </a:t>
            </a:r>
            <a:r>
              <a:rPr lang="en-GB" sz="900" kern="1200" dirty="0">
                <a:solidFill>
                  <a:schemeClr val="bg1">
                    <a:lumMod val="75000"/>
                  </a:schemeClr>
                </a:solidFill>
                <a:ea typeface="MS Gothic" panose="020B0609070205080204" pitchFamily="49" charset="-128"/>
              </a:rPr>
              <a:t>CR-MAC-cc50-CIDs_in_clause-37.1</a:t>
            </a:r>
            <a:r>
              <a:rPr lang="en-US" sz="900" kern="1200" dirty="0">
                <a:solidFill>
                  <a:schemeClr val="bg1">
                    <a:lumMod val="75000"/>
                  </a:schemeClr>
                </a:solidFill>
                <a:ea typeface="MS Gothic" panose="020B0609070205080204" pitchFamily="49" charset="-128"/>
              </a:rPr>
              <a:t>				George Cherian		[1C]</a:t>
            </a:r>
          </a:p>
          <a:p>
            <a:pPr lvl="1">
              <a:buFont typeface="Arial" panose="020B0604020202020204" pitchFamily="34" charset="0"/>
              <a:buChar char="•"/>
            </a:pPr>
            <a:r>
              <a:rPr lang="en-US" sz="900" kern="1200" dirty="0">
                <a:solidFill>
                  <a:schemeClr val="bg1">
                    <a:lumMod val="7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25/1326</a:t>
            </a:r>
            <a:r>
              <a:rPr lang="en-US" sz="900" kern="1200" dirty="0">
                <a:solidFill>
                  <a:schemeClr val="bg1">
                    <a:lumMod val="75000"/>
                  </a:schemeClr>
                </a:solidFill>
                <a:ea typeface="MS Gothic" panose="020B0609070205080204" pitchFamily="49" charset="-128"/>
              </a:rPr>
              <a:t> CC50 NPCA CR for CIDs 1817, 1818, 1819, 1821, 1830, 1822, 1823, 1824, 1831															Juseong Moon		[9C]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8" name="TextBox 7">
            <a:extLst>
              <a:ext uri="{FF2B5EF4-FFF2-40B4-BE49-F238E27FC236}">
                <a16:creationId xmlns:a16="http://schemas.microsoft.com/office/drawing/2014/main" id="{0E413673-D8BD-1B74-3AD2-2F87801373CD}"/>
              </a:ext>
            </a:extLst>
          </p:cNvPr>
          <p:cNvSpPr txBox="1"/>
          <p:nvPr/>
        </p:nvSpPr>
        <p:spPr>
          <a:xfrm>
            <a:off x="4032605" y="2209798"/>
            <a:ext cx="2215795" cy="461665"/>
          </a:xfrm>
          <a:prstGeom prst="rect">
            <a:avLst/>
          </a:prstGeom>
          <a:noFill/>
        </p:spPr>
        <p:txBody>
          <a:bodyPr wrap="square">
            <a:spAutoFit/>
          </a:bodyPr>
          <a:lstStyle/>
          <a:p>
            <a:r>
              <a:rPr lang="en-US" sz="2400" dirty="0">
                <a:solidFill>
                  <a:srgbClr val="FF0000"/>
                </a:solidFill>
              </a:rPr>
              <a:t>Recorded SPs</a:t>
            </a:r>
          </a:p>
        </p:txBody>
      </p:sp>
      <p:graphicFrame>
        <p:nvGraphicFramePr>
          <p:cNvPr id="9" name="Object 8">
            <a:extLst>
              <a:ext uri="{FF2B5EF4-FFF2-40B4-BE49-F238E27FC236}">
                <a16:creationId xmlns:a16="http://schemas.microsoft.com/office/drawing/2014/main" id="{2A36C357-EC12-64D7-02D3-B2E2E14F9306}"/>
              </a:ext>
            </a:extLst>
          </p:cNvPr>
          <p:cNvGraphicFramePr>
            <a:graphicFrameLocks noChangeAspect="1"/>
          </p:cNvGraphicFramePr>
          <p:nvPr>
            <p:extLst>
              <p:ext uri="{D42A27DB-BD31-4B8C-83A1-F6EECF244321}">
                <p14:modId xmlns:p14="http://schemas.microsoft.com/office/powerpoint/2010/main" val="3210471786"/>
              </p:ext>
            </p:extLst>
          </p:nvPr>
        </p:nvGraphicFramePr>
        <p:xfrm>
          <a:off x="6248400" y="2054869"/>
          <a:ext cx="914400" cy="771525"/>
        </p:xfrm>
        <a:graphic>
          <a:graphicData uri="http://schemas.openxmlformats.org/presentationml/2006/ole">
            <mc:AlternateContent xmlns:mc="http://schemas.openxmlformats.org/markup-compatibility/2006">
              <mc:Choice xmlns:v="urn:schemas-microsoft-com:vml" Requires="v">
                <p:oleObj name="Worksheet" showAsIcon="1" r:id="rId11" imgW="914400" imgH="771525" progId="Excel.Sheet.12">
                  <p:embed/>
                </p:oleObj>
              </mc:Choice>
              <mc:Fallback>
                <p:oleObj name="Worksheet" showAsIcon="1" r:id="rId11" imgW="914400" imgH="771525" progId="Excel.Sheet.12">
                  <p:embed/>
                  <p:pic>
                    <p:nvPicPr>
                      <p:cNvPr id="9" name="Object 8">
                        <a:extLst>
                          <a:ext uri="{FF2B5EF4-FFF2-40B4-BE49-F238E27FC236}">
                            <a16:creationId xmlns:a16="http://schemas.microsoft.com/office/drawing/2014/main" id="{2A36C357-EC12-64D7-02D3-B2E2E14F9306}"/>
                          </a:ext>
                        </a:extLst>
                      </p:cNvPr>
                      <p:cNvPicPr/>
                      <p:nvPr/>
                    </p:nvPicPr>
                    <p:blipFill>
                      <a:blip r:embed="rId12"/>
                      <a:stretch>
                        <a:fillRect/>
                      </a:stretch>
                    </p:blipFill>
                    <p:spPr>
                      <a:xfrm>
                        <a:off x="6248400" y="2054869"/>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71401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a:buFont typeface="Arial" panose="020B0604020202020204" pitchFamily="34" charset="0"/>
              <a:buChar char="•"/>
            </a:pPr>
            <a:r>
              <a:rPr lang="en-GB" sz="1050" dirty="0">
                <a:solidFill>
                  <a:srgbClr val="00B050"/>
                </a:solidFill>
              </a:rPr>
              <a:t>CAD: </a:t>
            </a:r>
            <a:r>
              <a:rPr lang="fr-FR" sz="1050" b="0" dirty="0">
                <a:solidFill>
                  <a:srgbClr val="00B050"/>
                </a:solidFill>
                <a:hlinkClick r:id="rId2">
                  <a:extLst>
                    <a:ext uri="{A12FA001-AC4F-418D-AE19-62706E023703}">
                      <ahyp:hlinkClr xmlns:ahyp="http://schemas.microsoft.com/office/drawing/2018/hyperlinkcolor" val="tx"/>
                    </a:ext>
                  </a:extLst>
                </a:hlinkClick>
              </a:rPr>
              <a:t>25/0847</a:t>
            </a:r>
            <a:r>
              <a:rPr lang="fr-FR" sz="1050" b="0" dirty="0">
                <a:solidFill>
                  <a:srgbClr val="00B050"/>
                </a:solidFill>
              </a:rPr>
              <a:t> TGbn Coexistence Assessment Document					Sigurd Schelstraete 	[10’]</a:t>
            </a:r>
            <a:endParaRPr lang="en-GB" sz="1050" b="0" dirty="0">
              <a:solidFill>
                <a:srgbClr val="00B050"/>
              </a:solidFill>
            </a:endParaRPr>
          </a:p>
          <a:p>
            <a:pPr>
              <a:buFont typeface="Arial" panose="020B0604020202020204" pitchFamily="34" charset="0"/>
              <a:buChar char="•"/>
            </a:pPr>
            <a:r>
              <a:rPr lang="en-GB" sz="1100" dirty="0"/>
              <a:t>PDTs/CRs/Submissions</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25/1101</a:t>
            </a:r>
            <a:r>
              <a:rPr lang="en-GB" sz="1050" dirty="0">
                <a:solidFill>
                  <a:srgbClr val="00B050"/>
                </a:solidFill>
              </a:rPr>
              <a:t> </a:t>
            </a:r>
            <a:r>
              <a:rPr lang="en-US" sz="1050" dirty="0">
                <a:solidFill>
                  <a:srgbClr val="00B050"/>
                </a:solidFill>
              </a:rPr>
              <a:t>PDT-CR MAC on Seamless Roaming Part 5					Duncan Ho		[5C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25/1082</a:t>
            </a:r>
            <a:r>
              <a:rPr lang="en-GB" sz="1050" dirty="0">
                <a:solidFill>
                  <a:srgbClr val="00B050"/>
                </a:solidFill>
              </a:rPr>
              <a:t> PDT-MAC-Co-TDMA-CR-CC50-Part-3					Sanket Kalamkar 	[114C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25/0907</a:t>
            </a:r>
            <a:r>
              <a:rPr lang="en-GB" sz="1050" dirty="0">
                <a:solidFill>
                  <a:srgbClr val="00B050"/>
                </a:solidFill>
              </a:rPr>
              <a:t> CC50 CR for clause 9.4.2.aa1						Ming Gan		[2C SP]</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25/0744</a:t>
            </a:r>
            <a:r>
              <a:rPr lang="en-US" sz="1050" dirty="0">
                <a:solidFill>
                  <a:srgbClr val="00B050"/>
                </a:solidFill>
              </a:rPr>
              <a:t> MAC-PDT-CR-37_12_5-parameter-update					Sherief Helwa		[69C SP]</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25/0882</a:t>
            </a:r>
            <a:r>
              <a:rPr lang="en-US" sz="1050" dirty="0">
                <a:solidFill>
                  <a:srgbClr val="00B050"/>
                </a:solidFill>
              </a:rPr>
              <a:t> PDT MAC UHR operating mode and parameter updates 			Gaurang Naik		[26C SP]</a:t>
            </a:r>
          </a:p>
          <a:p>
            <a:pPr lvl="2">
              <a:buFont typeface="Arial" panose="020B0604020202020204" pitchFamily="34" charset="0"/>
              <a:buChar char="•"/>
            </a:pPr>
            <a:r>
              <a:rPr lang="en-US" sz="800" dirty="0">
                <a:solidFill>
                  <a:srgbClr val="00B050"/>
                </a:solidFill>
              </a:rPr>
              <a:t>SP: No objection to r16 and Mark will provide some editorial suggestions (if any)</a:t>
            </a:r>
          </a:p>
          <a:p>
            <a:pPr lvl="1">
              <a:buFont typeface="Arial" panose="020B0604020202020204" pitchFamily="34" charset="0"/>
              <a:buChar char="•"/>
            </a:pPr>
            <a:r>
              <a:rPr lang="en-US" sz="1050" dirty="0">
                <a:solidFill>
                  <a:srgbClr val="00B050"/>
                </a:solidFill>
              </a:rPr>
              <a:t>25/0931r12 PDT for Low Latency Indication						Mohamed		[SP]</a:t>
            </a:r>
          </a:p>
          <a:p>
            <a:pPr lvl="2">
              <a:buFont typeface="Arial" panose="020B0604020202020204" pitchFamily="34" charset="0"/>
              <a:buChar char="•"/>
            </a:pPr>
            <a:r>
              <a:rPr lang="en-US" sz="800" dirty="0">
                <a:solidFill>
                  <a:srgbClr val="00B050"/>
                </a:solidFill>
              </a:rPr>
              <a:t>SP: No objection to r12.</a:t>
            </a:r>
          </a:p>
          <a:p>
            <a:pPr>
              <a:buFont typeface="Arial" panose="020B0604020202020204" pitchFamily="34" charset="0"/>
              <a:buChar char="•"/>
            </a:pPr>
            <a:r>
              <a:rPr lang="en-GB" sz="1100" dirty="0"/>
              <a:t>Straw Polls (last 30 mins, see next slides, ask if DPS SPs can go first, 699 depends on them)</a:t>
            </a:r>
          </a:p>
          <a:p>
            <a:pPr lvl="1">
              <a:buFont typeface="Arial" panose="020B0604020202020204" pitchFamily="34" charset="0"/>
              <a:buChar char="•"/>
            </a:pPr>
            <a:r>
              <a:rPr lang="en-GB" sz="1050" strike="sngStrike" dirty="0">
                <a:solidFill>
                  <a:srgbClr val="FF0000"/>
                </a:solidFill>
              </a:rPr>
              <a:t>Binita 1 SP on Flexible BSSID, Klaus 1 SP on C-TDMA</a:t>
            </a:r>
            <a:r>
              <a:rPr lang="en-GB" sz="1050" dirty="0"/>
              <a:t>, Yongho 2 SP on DPS, Sherief 1 SP on DPS</a:t>
            </a:r>
          </a:p>
          <a:p>
            <a:pPr lvl="0">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37FB4-7A1D-78F5-3813-40C225BC7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FF3B7-6133-7808-0A06-A0A027A6A7F5}"/>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7CA94B8-949D-8FC2-4A62-C40E8B61D96F}"/>
              </a:ext>
            </a:extLst>
          </p:cNvPr>
          <p:cNvSpPr>
            <a:spLocks noGrp="1"/>
          </p:cNvSpPr>
          <p:nvPr>
            <p:ph idx="1"/>
          </p:nvPr>
        </p:nvSpPr>
        <p:spPr/>
        <p:txBody>
          <a:bodyPr/>
          <a:lstStyle/>
          <a:p>
            <a:r>
              <a:rPr lang="en-US" sz="1200" strike="sngStrike" dirty="0">
                <a:solidFill>
                  <a:srgbClr val="FF0000"/>
                </a:solidFill>
              </a:rPr>
              <a:t>SP on Flexible MBSSID (Binita): </a:t>
            </a:r>
          </a:p>
          <a:p>
            <a:r>
              <a:rPr lang="en-US" sz="1200" b="0" dirty="0"/>
              <a:t>Do you support to enable UHR BSSIDs in an MBSSID set to have different enable/disable status and/or different parameters. This is very much desired to allow deployment flexibility for these UHR modes in terms of enable/disable and setting parameters per BSSID (per SSID) in the MBSSID set. Main changes include:</a:t>
            </a:r>
          </a:p>
          <a:p>
            <a:pPr>
              <a:buFont typeface="Arial" panose="020B0604020202020204" pitchFamily="34" charset="0"/>
              <a:buChar char="•"/>
            </a:pPr>
            <a:r>
              <a:rPr lang="en-US" sz="1200" b="0" dirty="0"/>
              <a:t>Carry a BSSID specific UHR Operation element in the nontransmitted BSSID profile if enablement status for UHR OMs is different for a </a:t>
            </a:r>
            <a:r>
              <a:rPr lang="en-US" sz="1200" b="0" dirty="0" err="1"/>
              <a:t>nonTx</a:t>
            </a:r>
            <a:r>
              <a:rPr lang="en-US" sz="1200" b="0" dirty="0"/>
              <a:t> BSSID  – i.e. UHR Operation element is not inherited in this case.</a:t>
            </a:r>
          </a:p>
          <a:p>
            <a:pPr>
              <a:buFont typeface="Arial" panose="020B0604020202020204" pitchFamily="34" charset="0"/>
              <a:buChar char="•"/>
            </a:pPr>
            <a:r>
              <a:rPr lang="en-US" sz="1200" b="0" dirty="0"/>
              <a:t>UHR capabilities are always the same across all BSSIDs, so the UHR Capabilities element is always inherited.</a:t>
            </a:r>
          </a:p>
          <a:p>
            <a:pPr>
              <a:buFont typeface="Arial" panose="020B0604020202020204" pitchFamily="34" charset="0"/>
              <a:buChar char="•"/>
            </a:pPr>
            <a:r>
              <a:rPr lang="en-US" sz="1200" b="0" dirty="0"/>
              <a:t>Carry UHR OM parameters in a new UHR Operating Modes element, instead of in the UHR Operation element. Main reasons to split parameters in a separate element are:</a:t>
            </a:r>
          </a:p>
          <a:p>
            <a:pPr>
              <a:buFont typeface="Arial" panose="020B0604020202020204" pitchFamily="34" charset="0"/>
              <a:buChar char="•"/>
            </a:pPr>
            <a:r>
              <a:rPr lang="en-US" sz="1200" b="0" dirty="0"/>
              <a:t>If carried in UHR Operation, we need to define a presence bitmap for these parameters since parameters will be included in Probe Response, (Re)Association Response but not included in Beacon. This complicates the UHR Operation element.</a:t>
            </a:r>
          </a:p>
          <a:p>
            <a:pPr>
              <a:buFont typeface="Arial" panose="020B0604020202020204" pitchFamily="34" charset="0"/>
              <a:buChar char="•"/>
            </a:pPr>
            <a:r>
              <a:rPr lang="en-US" sz="1200" b="0" dirty="0"/>
              <a:t>We also need to define a flexible and extensible format for carrying parameters for different OMs – using a subelement ID and length provides a good format to carry these parameters. UHR Operation element does not need to be modified to include such format.</a:t>
            </a:r>
          </a:p>
          <a:p>
            <a:r>
              <a:rPr lang="en-US" sz="1200" b="0" dirty="0"/>
              <a:t>Note that the UHR Operating Modes parameter element will not be carried in the Beacon, hence we can design in a more flexible/extensible way w/o concerns for beacon bloating.</a:t>
            </a:r>
          </a:p>
        </p:txBody>
      </p:sp>
      <p:sp>
        <p:nvSpPr>
          <p:cNvPr id="4" name="Slide Number Placeholder 3">
            <a:extLst>
              <a:ext uri="{FF2B5EF4-FFF2-40B4-BE49-F238E27FC236}">
                <a16:creationId xmlns:a16="http://schemas.microsoft.com/office/drawing/2014/main" id="{FDAB9A22-1E3E-2522-EA6B-17505CF1BB1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0EF038A-ADF0-8877-F41D-6AF1684EDB8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6FC0406-20E7-B182-B0CF-E01152E0328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739370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C8DD-47C8-FCC0-F1A3-BFC85C5CE2D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3B0A2FB-F100-AA07-4CB1-C283C96C6176}"/>
              </a:ext>
            </a:extLst>
          </p:cNvPr>
          <p:cNvSpPr>
            <a:spLocks noGrp="1"/>
          </p:cNvSpPr>
          <p:nvPr>
            <p:ph idx="1"/>
          </p:nvPr>
        </p:nvSpPr>
        <p:spPr/>
        <p:txBody>
          <a:bodyPr/>
          <a:lstStyle/>
          <a:p>
            <a:r>
              <a:rPr lang="en-US" sz="1600" dirty="0"/>
              <a:t>SP on C-TDMA (Klaus):</a:t>
            </a:r>
          </a:p>
          <a:p>
            <a:r>
              <a:rPr lang="en-US" sz="1600" b="0" dirty="0"/>
              <a:t>Do you agree to add the following text to the TGbn SFD?</a:t>
            </a:r>
          </a:p>
          <a:p>
            <a:pPr>
              <a:buFont typeface="Arial" panose="020B0604020202020204" pitchFamily="34" charset="0"/>
              <a:buChar char="•"/>
            </a:pPr>
            <a:r>
              <a:rPr lang="en-US" sz="1600" b="0" dirty="0"/>
              <a:t>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200" b="0" dirty="0"/>
              <a:t>A STA that has no QoS Data frames to transmit can use any AC.</a:t>
            </a:r>
          </a:p>
          <a:p>
            <a:pPr lvl="1">
              <a:buFont typeface="Arial" panose="020B0604020202020204" pitchFamily="34" charset="0"/>
              <a:buChar char="•"/>
            </a:pPr>
            <a:r>
              <a:rPr lang="en-US" sz="1200" b="0" dirty="0"/>
              <a:t>QoS Data frame(s) corresponding to the secondary AC may also be transmitted during the TXOP, in accordance with the rules defined in 10.23.2.7 (Sharing an EDCA TXOP) and 26.6.3 (Multi-TID A-MPDU and ack-enabled single-TID A-MPDU).</a:t>
            </a:r>
          </a:p>
        </p:txBody>
      </p:sp>
      <p:sp>
        <p:nvSpPr>
          <p:cNvPr id="4" name="Slide Number Placeholder 3">
            <a:extLst>
              <a:ext uri="{FF2B5EF4-FFF2-40B4-BE49-F238E27FC236}">
                <a16:creationId xmlns:a16="http://schemas.microsoft.com/office/drawing/2014/main" id="{AACB9987-05AE-BF06-5988-4411C9492E0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2604FD40-530F-3907-5C08-D1442DF9743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F44BBC-C69F-8042-1ABB-EC19FC68F8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7050840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67E96-FF3D-E60D-E94F-48456E55195F}"/>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578DD805-6D0C-5FB3-59EC-45DD2C5F558E}"/>
              </a:ext>
            </a:extLst>
          </p:cNvPr>
          <p:cNvSpPr>
            <a:spLocks noGrp="1"/>
          </p:cNvSpPr>
          <p:nvPr>
            <p:ph idx="1"/>
          </p:nvPr>
        </p:nvSpPr>
        <p:spPr/>
        <p:txBody>
          <a:bodyPr/>
          <a:lstStyle/>
          <a:p>
            <a:r>
              <a:rPr lang="en-US" sz="1800" dirty="0"/>
              <a:t>SP1 on DPS (Yongho): 98Y, 102N, 85A</a:t>
            </a:r>
          </a:p>
          <a:p>
            <a:pPr>
              <a:buFont typeface="Arial" panose="020B0604020202020204" pitchFamily="34" charset="0"/>
              <a:buChar char="•"/>
            </a:pPr>
            <a:r>
              <a:rPr lang="en-US" sz="1800" b="0" dirty="0"/>
              <a:t>Do you support that a UHR mobile AP that enables DPS shall set the ICF-required to 0? </a:t>
            </a:r>
          </a:p>
          <a:p>
            <a:r>
              <a:rPr lang="en-US" sz="1800" dirty="0"/>
              <a:t>SP2 on DPS (Yongho): 102Y, 89N, 89A</a:t>
            </a:r>
          </a:p>
          <a:p>
            <a:pPr>
              <a:buFont typeface="Arial" panose="020B0604020202020204" pitchFamily="34" charset="0"/>
              <a:buChar char="•"/>
            </a:pPr>
            <a:r>
              <a:rPr lang="en-US" sz="1800" b="0" dirty="0"/>
              <a:t>Do you support that a UHR mobile AP that enables DPS should set the ICF-required to 0 and may set the ICF-required to 1?</a:t>
            </a:r>
          </a:p>
          <a:p>
            <a:pPr marL="0" indent="0"/>
            <a:r>
              <a:rPr lang="en-US" sz="1800" dirty="0"/>
              <a:t>SP3 on DPS (Sherief):</a:t>
            </a:r>
          </a:p>
          <a:p>
            <a:pPr marL="285750" indent="-285750">
              <a:buFont typeface="Arial" panose="020B0604020202020204" pitchFamily="34" charset="0"/>
              <a:buChar char="•"/>
            </a:pPr>
            <a:r>
              <a:rPr lang="en-US" sz="1600" b="0" dirty="0"/>
              <a:t>The DPS mobile AP shall support the following as a mode of operation:</a:t>
            </a:r>
          </a:p>
          <a:p>
            <a:pPr marL="685800" lvl="1">
              <a:buFont typeface="Arial" panose="020B0604020202020204" pitchFamily="34" charset="0"/>
              <a:buChar char="•"/>
            </a:pPr>
            <a:r>
              <a:rPr lang="en-US" sz="1400" b="0" dirty="0"/>
              <a:t>The DPS Assisting non-AP STAs shall initiate frame exchanges with the DPS AP by sending an ICF if the DPS assisting STA intends to transmit to the DPS AP in HC mode (i.e. the DPS non-AP assisting STA may exchange frames with the DPS AP without being required to send an ICF as long as the frames use parameters consistent with the DPS AP's’ LC mode)</a:t>
            </a:r>
          </a:p>
        </p:txBody>
      </p:sp>
      <p:sp>
        <p:nvSpPr>
          <p:cNvPr id="4" name="Slide Number Placeholder 3">
            <a:extLst>
              <a:ext uri="{FF2B5EF4-FFF2-40B4-BE49-F238E27FC236}">
                <a16:creationId xmlns:a16="http://schemas.microsoft.com/office/drawing/2014/main" id="{0E5101F2-3425-8902-B422-32B9A6E18B4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FA65158-824E-0525-A2D7-9988A80C778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EBA488E-8568-7299-C5ED-F25CC98F919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0633027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DC72E-BC4B-E2B0-A981-D15583A251A2}"/>
              </a:ext>
            </a:extLst>
          </p:cNvPr>
          <p:cNvSpPr>
            <a:spLocks noGrp="1"/>
          </p:cNvSpPr>
          <p:nvPr>
            <p:ph type="title"/>
          </p:nvPr>
        </p:nvSpPr>
        <p:spPr/>
        <p:txBody>
          <a:bodyPr/>
          <a:lstStyle/>
          <a:p>
            <a:r>
              <a:rPr lang="en-US" dirty="0"/>
              <a:t>Motion to recess until AM1 Thursday</a:t>
            </a:r>
          </a:p>
        </p:txBody>
      </p:sp>
      <p:sp>
        <p:nvSpPr>
          <p:cNvPr id="3" name="Content Placeholder 2">
            <a:extLst>
              <a:ext uri="{FF2B5EF4-FFF2-40B4-BE49-F238E27FC236}">
                <a16:creationId xmlns:a16="http://schemas.microsoft.com/office/drawing/2014/main" id="{4FAF784A-5A2E-3037-1BFD-AA220F52C64D}"/>
              </a:ext>
            </a:extLst>
          </p:cNvPr>
          <p:cNvSpPr>
            <a:spLocks noGrp="1"/>
          </p:cNvSpPr>
          <p:nvPr>
            <p:ph idx="1"/>
          </p:nvPr>
        </p:nvSpPr>
        <p:spPr/>
        <p:txBody>
          <a:bodyPr/>
          <a:lstStyle/>
          <a:p>
            <a:r>
              <a:rPr lang="en-US" dirty="0"/>
              <a:t>Move to recess until the beginning of AM1 Thursday</a:t>
            </a:r>
          </a:p>
          <a:p>
            <a:endParaRPr lang="en-US" dirty="0"/>
          </a:p>
          <a:p>
            <a:r>
              <a:rPr lang="en-US" dirty="0"/>
              <a:t>Moved by Yongho Seok	 Second: Ming Gan</a:t>
            </a:r>
          </a:p>
          <a:p>
            <a:endParaRPr lang="en-US" dirty="0"/>
          </a:p>
          <a:p>
            <a:r>
              <a:rPr lang="en-US" dirty="0"/>
              <a:t>Result: 131Y, 107N, 41A (passes)</a:t>
            </a:r>
          </a:p>
        </p:txBody>
      </p:sp>
      <p:sp>
        <p:nvSpPr>
          <p:cNvPr id="4" name="Slide Number Placeholder 3">
            <a:extLst>
              <a:ext uri="{FF2B5EF4-FFF2-40B4-BE49-F238E27FC236}">
                <a16:creationId xmlns:a16="http://schemas.microsoft.com/office/drawing/2014/main" id="{EFFC3F73-B5DE-515E-35D3-21DB75A00D0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00E357E-6617-C55D-E5BC-7FD945112AD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5839F1-7C2C-E469-5EE7-14B1BAEDFD1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960403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000" dirty="0">
                <a:solidFill>
                  <a:srgbClr val="00B050"/>
                </a:solidFill>
              </a:rPr>
              <a:t>25/1349 Scrambler seed used in DS-CTS frame (follow up) - with fixed RA field 		Hari Ram 	[SP]</a:t>
            </a:r>
            <a:endParaRPr lang="en-GB" sz="1000" dirty="0">
              <a:solidFill>
                <a:srgbClr val="00B050"/>
              </a:solidFill>
            </a:endParaRP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25/1084r2</a:t>
            </a:r>
            <a:r>
              <a:rPr lang="en-GB" sz="1000" dirty="0">
                <a:solidFill>
                  <a:srgbClr val="00B050"/>
                </a:solidFill>
              </a:rPr>
              <a:t> CR for 38.3.5 (Interference Mitigation)					Shimi Shilo	[SP]</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25/1349</a:t>
            </a:r>
            <a:r>
              <a:rPr lang="en-US" sz="1000" dirty="0">
                <a:solidFill>
                  <a:srgbClr val="00B050"/>
                </a:solidFill>
              </a:rPr>
              <a:t> Scrambler seed used in DS-CTS frame (follow up) - with fixed RA field			Hari Ram	[SP]</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25/1001r2</a:t>
            </a:r>
            <a:r>
              <a:rPr lang="en-US" sz="1000" dirty="0">
                <a:solidFill>
                  <a:srgbClr val="00B050"/>
                </a:solidFill>
              </a:rPr>
              <a:t> Adaptive Power Boosting Design for dRU						Sawaira Ali</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A9DFF-AB64-175E-9F37-5A487298B4D3}"/>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7FD59FD6-4A7D-DFA9-D289-9269E631311A}"/>
              </a:ext>
            </a:extLst>
          </p:cNvPr>
          <p:cNvSpPr>
            <a:spLocks noGrp="1"/>
          </p:cNvSpPr>
          <p:nvPr>
            <p:ph idx="1"/>
          </p:nvPr>
        </p:nvSpPr>
        <p:spPr/>
        <p:txBody>
          <a:bodyPr/>
          <a:lstStyle/>
          <a:p>
            <a:pPr>
              <a:buFont typeface="Arial" panose="020B0604020202020204" pitchFamily="34" charset="0"/>
              <a:buChar char="•"/>
            </a:pPr>
            <a:r>
              <a:rPr lang="en-US" sz="1800" dirty="0"/>
              <a:t>SP on DS-CTS (Hari) [11-25/1349r2]: </a:t>
            </a:r>
          </a:p>
          <a:p>
            <a:pPr lvl="1">
              <a:buFont typeface="Arial" panose="020B0604020202020204" pitchFamily="34" charset="0"/>
              <a:buChar char="•"/>
            </a:pPr>
            <a:r>
              <a:rPr lang="en-US" sz="1400" dirty="0"/>
              <a:t>Do you agree to include the following into the 11bn SFD?</a:t>
            </a:r>
          </a:p>
          <a:p>
            <a:pPr lvl="2">
              <a:buFont typeface="Arial" panose="020B0604020202020204" pitchFamily="34" charset="0"/>
              <a:buChar char="•"/>
            </a:pPr>
            <a:r>
              <a:rPr lang="en-US" sz="1400" dirty="0"/>
              <a:t>SCRAMBLER_INITIAL_VALUE used in DS-CTS frame is [0, 0, 0, 0, 0, 1, 0].</a:t>
            </a:r>
          </a:p>
          <a:p>
            <a:pPr lvl="2">
              <a:buFont typeface="Arial" panose="020B0604020202020204" pitchFamily="34" charset="0"/>
              <a:buChar char="•"/>
            </a:pPr>
            <a:endParaRPr lang="en-US" sz="1400" dirty="0"/>
          </a:p>
          <a:p>
            <a:r>
              <a:rPr lang="en-US" sz="1600" dirty="0"/>
              <a:t>SP1 on CBF (Qisheng) [25/1024, 25/248]:</a:t>
            </a:r>
          </a:p>
          <a:p>
            <a:pPr>
              <a:buFont typeface="Arial" panose="020B0604020202020204" pitchFamily="34" charset="0"/>
              <a:buChar char="•"/>
            </a:pPr>
            <a:r>
              <a:rPr lang="en-US" sz="1600" dirty="0"/>
              <a:t>Do you agree to add the following to the TGbn SFD?</a:t>
            </a:r>
          </a:p>
          <a:p>
            <a:pPr lvl="1">
              <a:buFont typeface="Arial" panose="020B0604020202020204" pitchFamily="34" charset="0"/>
              <a:buChar char="•"/>
            </a:pPr>
            <a:r>
              <a:rPr lang="en-US" sz="1100" dirty="0"/>
              <a:t>The </a:t>
            </a:r>
            <a:r>
              <a:rPr lang="en-US" sz="1100" dirty="0" err="1"/>
              <a:t>CoBF</a:t>
            </a:r>
            <a:r>
              <a:rPr lang="en-US" sz="1100" dirty="0"/>
              <a:t> Sounding Invite frame carries the following information:</a:t>
            </a:r>
          </a:p>
          <a:p>
            <a:pPr lvl="2">
              <a:buFont typeface="Arial" panose="020B0604020202020204" pitchFamily="34" charset="0"/>
              <a:buChar char="•"/>
            </a:pPr>
            <a:r>
              <a:rPr lang="en-US" sz="1400" dirty="0"/>
              <a:t>Bandwidth</a:t>
            </a:r>
          </a:p>
          <a:p>
            <a:pPr lvl="2">
              <a:buFont typeface="Arial" panose="020B0604020202020204" pitchFamily="34" charset="0"/>
              <a:buChar char="•"/>
            </a:pPr>
            <a:r>
              <a:rPr lang="en-US" sz="1400" dirty="0"/>
              <a:t>Punctured Channel Information</a:t>
            </a:r>
          </a:p>
          <a:p>
            <a:pPr marL="914400" lvl="2" indent="0"/>
            <a:endParaRPr lang="en-US" sz="1400" dirty="0"/>
          </a:p>
        </p:txBody>
      </p:sp>
      <p:sp>
        <p:nvSpPr>
          <p:cNvPr id="4" name="Slide Number Placeholder 3">
            <a:extLst>
              <a:ext uri="{FF2B5EF4-FFF2-40B4-BE49-F238E27FC236}">
                <a16:creationId xmlns:a16="http://schemas.microsoft.com/office/drawing/2014/main" id="{BE0F8C5E-B62C-DA6D-24A2-46E7496E095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7FF124E-6530-DEC9-FD02-09D13B01CC1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126437F-4FA3-F202-5870-71715EB818D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2309023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900" strike="sngStrike" dirty="0">
                <a:solidFill>
                  <a:srgbClr val="FF0000"/>
                </a:solidFill>
                <a:hlinkClick r:id="rId2">
                  <a:extLst>
                    <a:ext uri="{A12FA001-AC4F-418D-AE19-62706E023703}">
                      <ahyp:hlinkClr xmlns:ahyp="http://schemas.microsoft.com/office/drawing/2018/hyperlinkcolor" val="tx"/>
                    </a:ext>
                  </a:extLst>
                </a:hlinkClick>
              </a:rPr>
              <a:t>25/0669</a:t>
            </a:r>
            <a:r>
              <a:rPr lang="en-GB" sz="900" strike="sngStrike" dirty="0">
                <a:solidFill>
                  <a:srgbClr val="FF0000"/>
                </a:solidFill>
              </a:rPr>
              <a:t> </a:t>
            </a:r>
            <a:r>
              <a:rPr lang="en-US" sz="900" strike="sngStrike" dirty="0" err="1">
                <a:solidFill>
                  <a:srgbClr val="FF0000"/>
                </a:solidFill>
              </a:rPr>
              <a:t>cr</a:t>
            </a:r>
            <a:r>
              <a:rPr lang="en-US" sz="900" strike="sngStrike" dirty="0">
                <a:solidFill>
                  <a:srgbClr val="FF0000"/>
                </a:solidFill>
              </a:rPr>
              <a:t> cc50 mac </a:t>
            </a:r>
            <a:r>
              <a:rPr lang="en-US" sz="900" strike="sngStrike" dirty="0" err="1">
                <a:solidFill>
                  <a:srgbClr val="FF0000"/>
                </a:solidFill>
              </a:rPr>
              <a:t>cids</a:t>
            </a:r>
            <a:r>
              <a:rPr lang="en-US" sz="900" strike="sngStrike" dirty="0">
                <a:solidFill>
                  <a:srgbClr val="FF0000"/>
                </a:solidFill>
              </a:rPr>
              <a:t> in clause 37.9.1						Liwen Chu		[100+ SP]</a:t>
            </a:r>
            <a:endParaRPr lang="en-GB" sz="900" strike="sngStrike" dirty="0">
              <a:solidFill>
                <a:srgbClr val="FF0000"/>
              </a:solidFill>
            </a:endParaRP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25/0639</a:t>
            </a:r>
            <a:r>
              <a:rPr lang="en-GB" sz="900" dirty="0">
                <a:solidFill>
                  <a:srgbClr val="00B050"/>
                </a:solidFill>
              </a:rPr>
              <a:t> </a:t>
            </a:r>
            <a:r>
              <a:rPr lang="en-US" sz="900" dirty="0">
                <a:solidFill>
                  <a:srgbClr val="00B050"/>
                </a:solidFill>
              </a:rPr>
              <a:t>CC50 CR for CIDs related to AP ID assignment				Chun Huang		[8C SP]</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25/0993</a:t>
            </a:r>
            <a:r>
              <a:rPr lang="en-US" sz="900" dirty="0">
                <a:solidFill>
                  <a:srgbClr val="00B050"/>
                </a:solidFill>
              </a:rPr>
              <a:t> CC50 CR for CIDs 1437, 1906, 1907, 1908 - Overlapping Quiet Interval for Co-RTWT 															Sung </a:t>
            </a:r>
            <a:r>
              <a:rPr lang="en-US" sz="900" dirty="0" err="1">
                <a:solidFill>
                  <a:srgbClr val="00B050"/>
                </a:solidFill>
              </a:rPr>
              <a:t>Hyeonjun</a:t>
            </a:r>
            <a:r>
              <a:rPr lang="en-US" sz="900" dirty="0">
                <a:solidFill>
                  <a:srgbClr val="00B050"/>
                </a:solidFill>
              </a:rPr>
              <a:t>		[4C SP]</a:t>
            </a:r>
          </a:p>
          <a:p>
            <a:pPr lvl="1">
              <a:buFont typeface="Arial" panose="020B0604020202020204" pitchFamily="34" charset="0"/>
              <a:buChar char="•"/>
            </a:pPr>
            <a:r>
              <a:rPr lang="en-US" sz="900" strike="sngStrike" dirty="0">
                <a:solidFill>
                  <a:srgbClr val="FF0000"/>
                </a:solidFill>
                <a:hlinkClick r:id="rId5">
                  <a:extLst>
                    <a:ext uri="{A12FA001-AC4F-418D-AE19-62706E023703}">
                      <ahyp:hlinkClr xmlns:ahyp="http://schemas.microsoft.com/office/drawing/2018/hyperlinkcolor" val="tx"/>
                    </a:ext>
                  </a:extLst>
                </a:hlinkClick>
              </a:rPr>
              <a:t>25/753r5</a:t>
            </a:r>
            <a:r>
              <a:rPr lang="en-US" sz="900" strike="sngStrike" dirty="0">
                <a:solidFill>
                  <a:srgbClr val="FF0000"/>
                </a:solidFill>
              </a:rPr>
              <a:t> PDT MAC on Seamless Roaming Part 3 					Duncan Ho		[SP]</a:t>
            </a:r>
          </a:p>
          <a:p>
            <a:pPr lvl="1">
              <a:buFont typeface="Arial" panose="020B0604020202020204" pitchFamily="34" charset="0"/>
              <a:buChar char="•"/>
            </a:pPr>
            <a:r>
              <a:rPr lang="en-US" sz="900" dirty="0">
                <a:solidFill>
                  <a:srgbClr val="00B050"/>
                </a:solidFill>
                <a:hlinkClick r:id="rId6">
                  <a:extLst>
                    <a:ext uri="{A12FA001-AC4F-418D-AE19-62706E023703}">
                      <ahyp:hlinkClr xmlns:ahyp="http://schemas.microsoft.com/office/drawing/2018/hyperlinkcolor" val="tx"/>
                    </a:ext>
                  </a:extLst>
                </a:hlinkClick>
              </a:rPr>
              <a:t>25/1082</a:t>
            </a:r>
            <a:r>
              <a:rPr lang="en-US" sz="900" dirty="0">
                <a:solidFill>
                  <a:srgbClr val="00B050"/>
                </a:solidFill>
              </a:rPr>
              <a:t> PDT-MAC-Co-TDMA-CR-CC50-Part-3					Sanket Kalamkar		[116C SP]</a:t>
            </a:r>
          </a:p>
          <a:p>
            <a:pPr lvl="1">
              <a:buFont typeface="Arial" panose="020B0604020202020204" pitchFamily="34" charset="0"/>
              <a:buChar char="•"/>
            </a:pPr>
            <a:r>
              <a:rPr lang="en-US" sz="900" dirty="0">
                <a:solidFill>
                  <a:srgbClr val="00B050"/>
                </a:solidFill>
              </a:rPr>
              <a:t>25/1165r3 Resolutions for some comments on 11bn/D0.1 (CC50)                                      	Mark Rison                      [4C SP]</a:t>
            </a:r>
          </a:p>
          <a:p>
            <a:pPr lvl="1">
              <a:buFont typeface="Arial" panose="020B0604020202020204" pitchFamily="34" charset="0"/>
              <a:buChar char="•"/>
            </a:pPr>
            <a:r>
              <a:rPr lang="en-US" sz="900" dirty="0">
                <a:solidFill>
                  <a:srgbClr val="00B050"/>
                </a:solidFill>
              </a:rPr>
              <a:t>25/1163r2 CR for 2446                                                                                	      	 Klaus Doppler                 [1C SP]</a:t>
            </a:r>
          </a:p>
          <a:p>
            <a:pPr lvl="1">
              <a:buFont typeface="Arial" panose="020B0604020202020204" pitchFamily="34" charset="0"/>
              <a:buChar char="•"/>
            </a:pPr>
            <a:r>
              <a:rPr lang="en-US" sz="900" dirty="0">
                <a:solidFill>
                  <a:srgbClr val="00B050"/>
                </a:solidFill>
              </a:rPr>
              <a:t>25/1080 CC50: Switching back condition for NPCA operation 			(</a:t>
            </a:r>
            <a:r>
              <a:rPr lang="en-US" sz="900" dirty="0" err="1">
                <a:solidFill>
                  <a:srgbClr val="00B050"/>
                </a:solidFill>
              </a:rPr>
              <a:t>Dongju</a:t>
            </a:r>
            <a:r>
              <a:rPr lang="en-US" sz="900" dirty="0">
                <a:solidFill>
                  <a:srgbClr val="00B050"/>
                </a:solidFill>
              </a:rPr>
              <a:t> Cha, LGE)</a:t>
            </a:r>
            <a:endParaRPr lang="en-GB" sz="900" dirty="0">
              <a:solidFill>
                <a:srgbClr val="00B050"/>
              </a:solidFill>
            </a:endParaRPr>
          </a:p>
          <a:p>
            <a:pPr lvl="1">
              <a:buFont typeface="Arial" panose="020B0604020202020204" pitchFamily="34" charset="0"/>
              <a:buChar char="•"/>
            </a:pPr>
            <a:r>
              <a:rPr lang="it-IT" sz="900" dirty="0">
                <a:solidFill>
                  <a:srgbClr val="00B050"/>
                </a:solidFill>
                <a:hlinkClick r:id="rId7">
                  <a:extLst>
                    <a:ext uri="{A12FA001-AC4F-418D-AE19-62706E023703}">
                      <ahyp:hlinkClr xmlns:ahyp="http://schemas.microsoft.com/office/drawing/2018/hyperlinkcolor" val="tx"/>
                    </a:ext>
                  </a:extLst>
                </a:hlinkClick>
              </a:rPr>
              <a:t>25/1134</a:t>
            </a:r>
            <a:r>
              <a:rPr lang="it-IT" sz="900" dirty="0">
                <a:solidFill>
                  <a:srgbClr val="00B050"/>
                </a:solidFill>
              </a:rPr>
              <a:t> </a:t>
            </a:r>
            <a:r>
              <a:rPr lang="en-GB" sz="900" kern="1200" dirty="0">
                <a:solidFill>
                  <a:srgbClr val="00B050"/>
                </a:solidFill>
                <a:ea typeface="MS Gothic" panose="020B0609070205080204" pitchFamily="49" charset="-128"/>
              </a:rPr>
              <a:t>CR-MAC-cc50-CIDs_in_clause-37.1</a:t>
            </a:r>
            <a:r>
              <a:rPr lang="en-US" sz="900" kern="1200" dirty="0">
                <a:solidFill>
                  <a:srgbClr val="00B050"/>
                </a:solidFill>
                <a:ea typeface="MS Gothic" panose="020B0609070205080204" pitchFamily="49" charset="-128"/>
              </a:rPr>
              <a:t>					George Cherian		[1C]</a:t>
            </a:r>
          </a:p>
          <a:p>
            <a:pPr lvl="1">
              <a:buFont typeface="Arial" panose="020B0604020202020204" pitchFamily="34" charset="0"/>
              <a:buChar char="•"/>
            </a:pPr>
            <a:r>
              <a:rPr lang="en-US" sz="900" kern="1200" dirty="0">
                <a:solidFill>
                  <a:srgbClr val="00B050"/>
                </a:solidFill>
                <a:ea typeface="MS Gothic" panose="020B0609070205080204" pitchFamily="49" charset="-128"/>
                <a:hlinkClick r:id="rId8">
                  <a:extLst>
                    <a:ext uri="{A12FA001-AC4F-418D-AE19-62706E023703}">
                      <ahyp:hlinkClr xmlns:ahyp="http://schemas.microsoft.com/office/drawing/2018/hyperlinkcolor" val="tx"/>
                    </a:ext>
                  </a:extLst>
                </a:hlinkClick>
              </a:rPr>
              <a:t>25/1326</a:t>
            </a:r>
            <a:r>
              <a:rPr lang="en-US" sz="900" kern="1200" dirty="0">
                <a:solidFill>
                  <a:srgbClr val="00B050"/>
                </a:solidFill>
                <a:ea typeface="MS Gothic" panose="020B0609070205080204" pitchFamily="49" charset="-128"/>
              </a:rPr>
              <a:t> CC50 NPCA CR for CIDs 1817, 1818, 1819, 1821, 1830, 1822, 1823, 1824, 1831																Juseong Moon		[9C]</a:t>
            </a:r>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t>1 SP Shawn, 2 SPs Tong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57FE6DC-ADB4-281A-F070-11EDB83A29A2}"/>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67B455C-6936-A35A-EDB7-CAA2B338E690}"/>
              </a:ext>
            </a:extLst>
          </p:cNvPr>
          <p:cNvSpPr>
            <a:spLocks noGrp="1"/>
          </p:cNvSpPr>
          <p:nvPr>
            <p:ph idx="1"/>
          </p:nvPr>
        </p:nvSpPr>
        <p:spPr>
          <a:xfrm>
            <a:off x="685800" y="1981200"/>
            <a:ext cx="7770813" cy="4113213"/>
          </a:xfrm>
        </p:spPr>
        <p:txBody>
          <a:bodyPr/>
          <a:lstStyle/>
          <a:p>
            <a:r>
              <a:rPr lang="en-US" sz="1200" dirty="0"/>
              <a:t>SP1: Shawn on CTDMA:</a:t>
            </a:r>
          </a:p>
          <a:p>
            <a:r>
              <a:rPr lang="en-US" sz="1200" b="0" dirty="0"/>
              <a:t>Do you agree to add the following text to the TGbn SFD?</a:t>
            </a:r>
          </a:p>
          <a:p>
            <a:r>
              <a:rPr lang="en-US" sz="1100" b="0" dirty="0"/>
              <a:t>– 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050" dirty="0"/>
              <a:t>A STA that has no QoS Data frames to transmit can use any AC.</a:t>
            </a:r>
          </a:p>
          <a:p>
            <a:pPr lvl="1">
              <a:buFont typeface="Arial" panose="020B0604020202020204" pitchFamily="34" charset="0"/>
              <a:buChar char="•"/>
            </a:pPr>
            <a:r>
              <a:rPr lang="en-US" sz="1050" dirty="0"/>
              <a:t>QoS Data frame(s) corresponding to the secondary AC may also be transmitted during the TXOP, in accordance with the rules defined in 10.23.2.7 (Sharing an EDCA TXOP) and 26.6.3 (Multi-TID A-MPDU and ack-enabled single-TID A-MPDU).</a:t>
            </a:r>
          </a:p>
          <a:p>
            <a:r>
              <a:rPr lang="en-US" sz="1200" dirty="0"/>
              <a:t>SP2: Tong on CTDMA [25/118r1]:</a:t>
            </a:r>
          </a:p>
          <a:p>
            <a:r>
              <a:rPr lang="en-US" sz="1200" b="0" dirty="0"/>
              <a:t>Do you agree to include other TXOP sharing related information as below in the response polled by Initial Control frame, to help a sharing AP make better Co-TDMA scheduling decisions?</a:t>
            </a:r>
          </a:p>
          <a:p>
            <a:pPr>
              <a:buFont typeface="Arial" panose="020B0604020202020204" pitchFamily="34" charset="0"/>
              <a:buChar char="•"/>
            </a:pPr>
            <a:r>
              <a:rPr lang="en-US" sz="1200" b="0" dirty="0"/>
              <a:t>LL related information (for example, LL indication, data priority level)</a:t>
            </a:r>
            <a:endParaRPr lang="en-US" sz="1200" dirty="0"/>
          </a:p>
          <a:p>
            <a:r>
              <a:rPr lang="en-US" sz="1200" dirty="0"/>
              <a:t>SP3: Tong on CTDMA [25/118r1]:</a:t>
            </a:r>
          </a:p>
          <a:p>
            <a:r>
              <a:rPr lang="en-US" sz="1200" b="0" dirty="0"/>
              <a:t>Do you agree that the LL related information to be included in the Initial Control Response (ICR) comprises either one or both of the following:</a:t>
            </a:r>
          </a:p>
          <a:p>
            <a:pPr>
              <a:buFont typeface="Arial" panose="020B0604020202020204" pitchFamily="34" charset="0"/>
              <a:buChar char="•"/>
            </a:pPr>
            <a:r>
              <a:rPr lang="en-US" sz="1200" b="0" dirty="0"/>
              <a:t>Buffered LL data indication: using 1 reserved bit</a:t>
            </a:r>
          </a:p>
          <a:p>
            <a:pPr>
              <a:buFont typeface="Arial" panose="020B0604020202020204" pitchFamily="34" charset="0"/>
              <a:buChar char="•"/>
            </a:pPr>
            <a:r>
              <a:rPr lang="en-US" sz="1200" b="0" dirty="0"/>
              <a:t>Data priority level: using ACI Bitmap (4 bits)</a:t>
            </a:r>
          </a:p>
        </p:txBody>
      </p:sp>
      <p:sp>
        <p:nvSpPr>
          <p:cNvPr id="4" name="Slide Number Placeholder 3">
            <a:extLst>
              <a:ext uri="{FF2B5EF4-FFF2-40B4-BE49-F238E27FC236}">
                <a16:creationId xmlns:a16="http://schemas.microsoft.com/office/drawing/2014/main" id="{0845380D-0FA8-8849-C9C9-F9EEAFA7AF9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54E0FE8-5212-4C52-1450-011E2BEFC54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6186F8F-77FC-425E-81D2-E83BCA1D6A11}"/>
              </a:ext>
            </a:extLst>
          </p:cNvPr>
          <p:cNvSpPr>
            <a:spLocks noGrp="1"/>
          </p:cNvSpPr>
          <p:nvPr>
            <p:ph type="dt" idx="15"/>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32291637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a:buFont typeface="Arial" panose="020B0604020202020204" pitchFamily="34" charset="0"/>
              <a:buChar char="•"/>
            </a:pPr>
            <a:r>
              <a:rPr lang="en-GB" sz="1100" dirty="0"/>
              <a:t>CAD: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25/0847</a:t>
            </a:r>
            <a:r>
              <a:rPr lang="en-GB" sz="1000" dirty="0">
                <a:solidFill>
                  <a:srgbClr val="00B050"/>
                </a:solidFill>
              </a:rPr>
              <a:t> TGbn Coexistence Assessment Document			Sigurd Schelstraete 	[SP]		No objection</a:t>
            </a:r>
          </a:p>
          <a:p>
            <a:pPr>
              <a:buFont typeface="Arial" panose="020B0604020202020204" pitchFamily="34" charset="0"/>
              <a:buChar char="•"/>
            </a:pPr>
            <a:r>
              <a:rPr lang="en-GB" sz="1100" dirty="0"/>
              <a:t>Straw Polls And CRs</a:t>
            </a:r>
          </a:p>
          <a:p>
            <a:pPr lvl="1">
              <a:buFont typeface="Arial" panose="020B0604020202020204" pitchFamily="34" charset="0"/>
              <a:buChar char="•"/>
            </a:pPr>
            <a:r>
              <a:rPr lang="fr-FR" sz="1000" dirty="0">
                <a:solidFill>
                  <a:srgbClr val="00B050"/>
                </a:solidFill>
                <a:hlinkClick r:id="rId3">
                  <a:extLst>
                    <a:ext uri="{A12FA001-AC4F-418D-AE19-62706E023703}">
                      <ahyp:hlinkClr xmlns:ahyp="http://schemas.microsoft.com/office/drawing/2018/hyperlinkcolor" val="tx"/>
                    </a:ext>
                  </a:extLst>
                </a:hlinkClick>
              </a:rPr>
              <a:t>25/0890</a:t>
            </a:r>
            <a:r>
              <a:rPr lang="fr-FR" sz="1000" dirty="0">
                <a:solidFill>
                  <a:srgbClr val="00B050"/>
                </a:solidFill>
              </a:rPr>
              <a:t> D0.1 CC </a:t>
            </a:r>
            <a:r>
              <a:rPr lang="fr-FR" sz="1000" dirty="0" err="1">
                <a:solidFill>
                  <a:srgbClr val="00B050"/>
                </a:solidFill>
              </a:rPr>
              <a:t>subclause</a:t>
            </a:r>
            <a:r>
              <a:rPr lang="fr-FR" sz="1000" dirty="0">
                <a:solidFill>
                  <a:srgbClr val="00B050"/>
                </a:solidFill>
              </a:rPr>
              <a:t> 37.9.2					Laurent Cariou		[SP]		No objection</a:t>
            </a:r>
          </a:p>
          <a:p>
            <a:pPr lvl="1">
              <a:buFont typeface="Arial" panose="020B0604020202020204" pitchFamily="34" charset="0"/>
              <a:buChar char="•"/>
            </a:pPr>
            <a:r>
              <a:rPr lang="fr-FR" sz="1000" dirty="0">
                <a:solidFill>
                  <a:srgbClr val="00B050"/>
                </a:solidFill>
                <a:hlinkClick r:id="rId4">
                  <a:extLst>
                    <a:ext uri="{A12FA001-AC4F-418D-AE19-62706E023703}">
                      <ahyp:hlinkClr xmlns:ahyp="http://schemas.microsoft.com/office/drawing/2018/hyperlinkcolor" val="tx"/>
                    </a:ext>
                  </a:extLst>
                </a:hlinkClick>
              </a:rPr>
              <a:t>25/1025</a:t>
            </a:r>
            <a:r>
              <a:rPr lang="fr-FR" sz="1000" dirty="0">
                <a:solidFill>
                  <a:srgbClr val="00B050"/>
                </a:solidFill>
              </a:rPr>
              <a:t> </a:t>
            </a:r>
            <a:r>
              <a:rPr lang="en-US" sz="1000" dirty="0">
                <a:solidFill>
                  <a:srgbClr val="00B050"/>
                </a:solidFill>
              </a:rPr>
              <a:t>PDT MAC UHR Critical Updates Procedures			Abhishek Patil  		[SP]		No objection</a:t>
            </a:r>
          </a:p>
          <a:p>
            <a:pPr lvl="1">
              <a:buFont typeface="Arial" panose="020B0604020202020204" pitchFamily="34" charset="0"/>
              <a:buChar char="•"/>
            </a:pPr>
            <a:r>
              <a:rPr lang="en-US" sz="1000" dirty="0">
                <a:solidFill>
                  <a:srgbClr val="00B050"/>
                </a:solidFill>
                <a:hlinkClick r:id="rId5">
                  <a:extLst>
                    <a:ext uri="{A12FA001-AC4F-418D-AE19-62706E023703}">
                      <ahyp:hlinkClr xmlns:ahyp="http://schemas.microsoft.com/office/drawing/2018/hyperlinkcolor" val="tx"/>
                    </a:ext>
                  </a:extLst>
                </a:hlinkClick>
              </a:rPr>
              <a:t>25/1027</a:t>
            </a:r>
            <a:r>
              <a:rPr lang="en-US" sz="1000" dirty="0">
                <a:solidFill>
                  <a:srgbClr val="00B050"/>
                </a:solidFill>
              </a:rPr>
              <a:t> PDT-MAC-DBE-part 2					Binita Gupta		[SP]106Y, 30N, 86A </a:t>
            </a:r>
            <a:r>
              <a:rPr lang="en-US" sz="1000" dirty="0">
                <a:solidFill>
                  <a:srgbClr val="FF0000"/>
                </a:solidFill>
              </a:rPr>
              <a:t>(recorded)</a:t>
            </a:r>
          </a:p>
          <a:p>
            <a:pPr lvl="1">
              <a:buFont typeface="Arial" panose="020B0604020202020204" pitchFamily="34" charset="0"/>
              <a:buChar char="•"/>
            </a:pPr>
            <a:r>
              <a:rPr lang="en-US" sz="1000" dirty="0">
                <a:solidFill>
                  <a:srgbClr val="00B050"/>
                </a:solidFill>
                <a:hlinkClick r:id="rId6">
                  <a:extLst>
                    <a:ext uri="{A12FA001-AC4F-418D-AE19-62706E023703}">
                      <ahyp:hlinkClr xmlns:ahyp="http://schemas.microsoft.com/office/drawing/2018/hyperlinkcolor" val="tx"/>
                    </a:ext>
                  </a:extLst>
                </a:hlinkClick>
              </a:rPr>
              <a:t>25/1091</a:t>
            </a:r>
            <a:r>
              <a:rPr lang="en-US" sz="1000" dirty="0">
                <a:solidFill>
                  <a:srgbClr val="00B050"/>
                </a:solidFill>
              </a:rPr>
              <a:t> PDT on modes enablement and parameter updates at the AP	Gaurang Naik 		[SP]		No objection</a:t>
            </a:r>
          </a:p>
          <a:p>
            <a:pPr lvl="1">
              <a:buFont typeface="Arial" panose="020B0604020202020204" pitchFamily="34" charset="0"/>
              <a:buChar char="•"/>
            </a:pPr>
            <a:r>
              <a:rPr lang="en-US" sz="1000" dirty="0">
                <a:solidFill>
                  <a:srgbClr val="00B050"/>
                </a:solidFill>
              </a:rPr>
              <a:t>1164r6 PDT DSO							Morteza Mehrnoush	[SP]		No objection</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25/0744</a:t>
            </a:r>
            <a:r>
              <a:rPr lang="en-US" sz="1000" dirty="0">
                <a:solidFill>
                  <a:srgbClr val="00B050"/>
                </a:solidFill>
              </a:rPr>
              <a:t> MAC-PDT-CR-37_12_5-parameter-update			Sherief Helwa		[69C SP]	No objection</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25/0946</a:t>
            </a:r>
            <a:r>
              <a:rPr lang="en-US" sz="1000" dirty="0">
                <a:solidFill>
                  <a:srgbClr val="00B050"/>
                </a:solidFill>
              </a:rPr>
              <a:t> CC50 PDT-CR MAC on receiving ICF with IFCS		Vishnu Ratnam		[PDT SP]	No objection</a:t>
            </a:r>
          </a:p>
          <a:p>
            <a:pPr lvl="1">
              <a:buFont typeface="Arial" panose="020B0604020202020204" pitchFamily="34" charset="0"/>
              <a:buChar char="•"/>
            </a:pPr>
            <a:r>
              <a:rPr lang="en-US" sz="1000" dirty="0">
                <a:solidFill>
                  <a:srgbClr val="00B050"/>
                </a:solidFill>
                <a:hlinkClick r:id="rId9">
                  <a:extLst>
                    <a:ext uri="{A12FA001-AC4F-418D-AE19-62706E023703}">
                      <ahyp:hlinkClr xmlns:ahyp="http://schemas.microsoft.com/office/drawing/2018/hyperlinkcolor" val="tx"/>
                    </a:ext>
                  </a:extLst>
                </a:hlinkClick>
              </a:rPr>
              <a:t>25/0768</a:t>
            </a:r>
            <a:r>
              <a:rPr lang="en-US" sz="1000" dirty="0">
                <a:solidFill>
                  <a:srgbClr val="00B050"/>
                </a:solidFill>
              </a:rPr>
              <a:t> PDT MAC and CR Coordinated Beamforming Protocol		Jason Y. Guo 		[17C]</a:t>
            </a:r>
          </a:p>
          <a:p>
            <a:pPr>
              <a:buFont typeface="Arial" panose="020B0604020202020204" pitchFamily="34" charset="0"/>
              <a:buChar char="•"/>
            </a:pPr>
            <a:r>
              <a:rPr lang="en-GB" sz="1100" dirty="0">
                <a:solidFill>
                  <a:srgbClr val="00B050"/>
                </a:solidFill>
              </a:rPr>
              <a:t>Motions (30 mins): </a:t>
            </a:r>
            <a:r>
              <a:rPr lang="en-GB" sz="1100" dirty="0">
                <a:solidFill>
                  <a:srgbClr val="00B050"/>
                </a:solidFill>
                <a:hlinkClick r:id="rId10">
                  <a:extLst>
                    <a:ext uri="{A12FA001-AC4F-418D-AE19-62706E023703}">
                      <ahyp:hlinkClr xmlns:ahyp="http://schemas.microsoft.com/office/drawing/2018/hyperlinkcolor" val="tx"/>
                    </a:ext>
                  </a:extLst>
                </a:hlinkClick>
              </a:rPr>
              <a:t>11-25/14r33</a:t>
            </a:r>
            <a:r>
              <a:rPr lang="en-GB" sz="1100" dirty="0">
                <a:solidFill>
                  <a:srgbClr val="00B050"/>
                </a:solidFill>
              </a:rPr>
              <a:t>	</a:t>
            </a:r>
          </a:p>
          <a:p>
            <a:pPr lvl="0">
              <a:buFont typeface="Arial" panose="020B0604020202020204" pitchFamily="34" charset="0"/>
              <a:buChar char="•"/>
            </a:pPr>
            <a:r>
              <a:rPr lang="en-GB" sz="1100" dirty="0"/>
              <a:t>AoB: None.</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4B989-0C00-E00A-86EB-1807E477E08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F19D0E55-3609-4932-25D2-C33C217EF303}"/>
              </a:ext>
            </a:extLst>
          </p:cNvPr>
          <p:cNvSpPr>
            <a:spLocks noGrp="1"/>
          </p:cNvSpPr>
          <p:nvPr>
            <p:ph idx="1"/>
          </p:nvPr>
        </p:nvSpPr>
        <p:spPr>
          <a:xfrm>
            <a:off x="685800" y="1981200"/>
            <a:ext cx="7770813" cy="4494213"/>
          </a:xfrm>
        </p:spPr>
        <p:txBody>
          <a:bodyPr/>
          <a:lstStyle/>
          <a:p>
            <a:r>
              <a:rPr lang="en-US" sz="1600" strike="sngStrike" dirty="0"/>
              <a:t>SP1 on CBF (Kosuke) [24/2060] </a:t>
            </a:r>
          </a:p>
          <a:p>
            <a:pPr>
              <a:buFont typeface="Arial" panose="020B0604020202020204" pitchFamily="34" charset="0"/>
              <a:buChar char="•"/>
            </a:pPr>
            <a:r>
              <a:rPr lang="en-US" sz="2000" b="0" strike="sngStrike" dirty="0"/>
              <a:t>Do you support adding the following to the SFD?</a:t>
            </a:r>
          </a:p>
          <a:p>
            <a:pPr lvl="1">
              <a:buFont typeface="Arial" panose="020B0604020202020204" pitchFamily="34" charset="0"/>
              <a:buChar char="•"/>
            </a:pPr>
            <a:r>
              <a:rPr lang="en-US" sz="1600" b="0" strike="sngStrike" dirty="0"/>
              <a:t>A Co-BF coordinating AP and a Co-BF coordinated AP may use a sequential Ack procedure to avoid Ack collision.</a:t>
            </a:r>
          </a:p>
          <a:p>
            <a:pPr lvl="1">
              <a:buFont typeface="Arial" panose="020B0604020202020204" pitchFamily="34" charset="0"/>
              <a:buChar char="•"/>
            </a:pPr>
            <a:r>
              <a:rPr lang="en-US" sz="1600" b="0" strike="sngStrike" dirty="0"/>
              <a:t>In the sequential Ack procedure, the Co-BF coordinating AP and the Co-BF coordinated AP shall set the Ack policy Indicator subfield of the QoS Control field in the Co-BF DL PPDU to "Block Ack".</a:t>
            </a:r>
          </a:p>
          <a:p>
            <a:pPr marL="457200" lvl="1" indent="0"/>
            <a:r>
              <a:rPr lang="en-US" sz="1600" b="0" strike="sngStrike" dirty="0"/>
              <a:t>Note: This applies to the Co-SR as well.</a:t>
            </a:r>
            <a:endParaRPr lang="en-US" sz="2000" strike="sngStrike" dirty="0"/>
          </a:p>
          <a:p>
            <a:endParaRPr lang="en-US" sz="1600" strike="sngStrike" dirty="0"/>
          </a:p>
          <a:p>
            <a:r>
              <a:rPr lang="en-US" sz="1600" strike="sngStrike" dirty="0"/>
              <a:t>SP2 on CBF (Kosuke) [24/2060] </a:t>
            </a:r>
          </a:p>
          <a:p>
            <a:pPr>
              <a:buFont typeface="Arial" panose="020B0604020202020204" pitchFamily="34" charset="0"/>
              <a:buChar char="•"/>
            </a:pPr>
            <a:r>
              <a:rPr lang="en-US" sz="1600" b="0" strike="sngStrike" dirty="0"/>
              <a:t>Do you support adding the following to the SFD?</a:t>
            </a:r>
          </a:p>
          <a:p>
            <a:pPr lvl="1">
              <a:buFont typeface="Arial" panose="020B0604020202020204" pitchFamily="34" charset="0"/>
              <a:buChar char="•"/>
            </a:pPr>
            <a:r>
              <a:rPr lang="en-US" sz="1200" strike="sngStrike" dirty="0"/>
              <a:t>A Co-BF coordinating AP may enable the sequential Ack procedure by the 1bit indication in the Co-BF Trigger frame.</a:t>
            </a:r>
          </a:p>
          <a:p>
            <a:pPr lvl="1">
              <a:buFont typeface="Arial" panose="020B0604020202020204" pitchFamily="34" charset="0"/>
              <a:buChar char="•"/>
            </a:pPr>
            <a:r>
              <a:rPr lang="en-US" sz="1200" strike="sngStrike" dirty="0"/>
              <a:t>Note: This applies to the Co-SR as well.</a:t>
            </a:r>
            <a:endParaRPr lang="en-US" sz="1800" strike="sngStrike" dirty="0"/>
          </a:p>
        </p:txBody>
      </p:sp>
      <p:sp>
        <p:nvSpPr>
          <p:cNvPr id="4" name="Slide Number Placeholder 3">
            <a:extLst>
              <a:ext uri="{FF2B5EF4-FFF2-40B4-BE49-F238E27FC236}">
                <a16:creationId xmlns:a16="http://schemas.microsoft.com/office/drawing/2014/main" id="{8695A645-47B8-C296-C51E-15C344E76D0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25748FBE-4091-979A-CA35-50934207123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C083B9-EB10-8AC4-F60F-64AECD79E4E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881451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E6E67-BF14-CAD8-6D8E-0BE06672D0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39F488-B7E5-73F3-8607-DBD436AFFF7E}"/>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268DEEF-124D-1A5B-0AF7-25FAA6760CB7}"/>
              </a:ext>
            </a:extLst>
          </p:cNvPr>
          <p:cNvSpPr>
            <a:spLocks noGrp="1"/>
          </p:cNvSpPr>
          <p:nvPr>
            <p:ph idx="1"/>
          </p:nvPr>
        </p:nvSpPr>
        <p:spPr>
          <a:xfrm>
            <a:off x="685800" y="1981200"/>
            <a:ext cx="7770813" cy="4494213"/>
          </a:xfrm>
        </p:spPr>
        <p:txBody>
          <a:bodyPr/>
          <a:lstStyle/>
          <a:p>
            <a:pPr marL="0" indent="0"/>
            <a:r>
              <a:rPr lang="en-US" sz="1200" dirty="0"/>
              <a:t>Leonardo</a:t>
            </a:r>
          </a:p>
          <a:p>
            <a:pPr marL="0" indent="0"/>
            <a:r>
              <a:rPr lang="en-US" sz="1200" dirty="0"/>
              <a:t>Do you agree to add in the 11bn SFD,</a:t>
            </a:r>
          </a:p>
          <a:p>
            <a:pPr marL="0" indent="0"/>
            <a:r>
              <a:rPr lang="en-US" sz="1100" b="0" dirty="0"/>
              <a:t>In an HE SU PPDU or EHT/UHR MU PPDU (sent as SU transmission) transmitted by an AP and intended for one recipient AP, the following TXVECTOR parameter is set as follows</a:t>
            </a:r>
          </a:p>
          <a:p>
            <a:pPr marL="0" indent="0"/>
            <a:r>
              <a:rPr lang="en-US" sz="1100" b="0" dirty="0"/>
              <a:t>UPLINK_FLAG is set to 0 if the transmitting AP is a TXOP owner, and 1 otherwise</a:t>
            </a:r>
          </a:p>
          <a:p>
            <a:pPr marL="0" indent="0"/>
            <a:r>
              <a:rPr lang="en-US" sz="1100" b="0" dirty="0" err="1"/>
              <a:t>BSS_Color</a:t>
            </a:r>
            <a:r>
              <a:rPr lang="en-US" sz="1100" b="0" dirty="0"/>
              <a:t> is set to the BSS color of the transmitting AP, if the transmitting AP is a TXOP owner; Otherwise, set to the BSS color of the intended AP. </a:t>
            </a:r>
          </a:p>
          <a:p>
            <a:pPr marL="0" indent="0"/>
            <a:r>
              <a:rPr lang="en-US" sz="1100" b="0" dirty="0"/>
              <a:t>STA_ID (for EHT/UHR MU PPDU) is set to an AP ID of the transmitting AP, if the intended AP is the TXOP owner, and if the transmitting AP has an assigned AP ID by the intended AP; Otherwise, set to 2045.</a:t>
            </a:r>
          </a:p>
        </p:txBody>
      </p:sp>
      <p:sp>
        <p:nvSpPr>
          <p:cNvPr id="4" name="Slide Number Placeholder 3">
            <a:extLst>
              <a:ext uri="{FF2B5EF4-FFF2-40B4-BE49-F238E27FC236}">
                <a16:creationId xmlns:a16="http://schemas.microsoft.com/office/drawing/2014/main" id="{4F3FFF96-210E-820A-D1AF-B552748044A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85F94BA-8A88-BA5D-26B2-EB48097D8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8316D7E-FF8A-73E8-5114-C4DECB85FB8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887567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C075B-B5A6-66B5-EFF8-53C4C07B9BF6}"/>
              </a:ext>
            </a:extLst>
          </p:cNvPr>
          <p:cNvSpPr>
            <a:spLocks noGrp="1"/>
          </p:cNvSpPr>
          <p:nvPr>
            <p:ph type="title"/>
          </p:nvPr>
        </p:nvSpPr>
        <p:spPr/>
        <p:txBody>
          <a:bodyPr/>
          <a:lstStyle/>
          <a:p>
            <a:r>
              <a:rPr lang="en-US" dirty="0"/>
              <a:t>Straw Polls Part 1 (5 mins)</a:t>
            </a:r>
          </a:p>
        </p:txBody>
      </p:sp>
      <p:sp>
        <p:nvSpPr>
          <p:cNvPr id="3" name="Content Placeholder 2">
            <a:extLst>
              <a:ext uri="{FF2B5EF4-FFF2-40B4-BE49-F238E27FC236}">
                <a16:creationId xmlns:a16="http://schemas.microsoft.com/office/drawing/2014/main" id="{7D75EC41-D8A3-5FD8-C573-D35056E870F5}"/>
              </a:ext>
            </a:extLst>
          </p:cNvPr>
          <p:cNvSpPr>
            <a:spLocks noGrp="1"/>
          </p:cNvSpPr>
          <p:nvPr>
            <p:ph idx="1"/>
          </p:nvPr>
        </p:nvSpPr>
        <p:spPr/>
        <p:txBody>
          <a:bodyPr/>
          <a:lstStyle/>
          <a:p>
            <a:r>
              <a:rPr lang="en-US" sz="1800" dirty="0"/>
              <a:t>Leonardo: </a:t>
            </a:r>
          </a:p>
          <a:p>
            <a:r>
              <a:rPr lang="en-US" sz="1800" dirty="0"/>
              <a:t>Do you agree to add in the 11bn SFD,</a:t>
            </a:r>
          </a:p>
          <a:p>
            <a:pPr>
              <a:buFont typeface="Arial" panose="020B0604020202020204" pitchFamily="34" charset="0"/>
              <a:buChar char="•"/>
            </a:pPr>
            <a:r>
              <a:rPr lang="en-US" sz="1600" b="0" dirty="0"/>
              <a:t>In an HE SU PPDU or HE/EHT/UHR MU PPDU (sent as SU transmission) transmitted by an AP and intended for one recipient AP, the following TXVECTOR parameter is set as follows</a:t>
            </a:r>
          </a:p>
          <a:p>
            <a:pPr>
              <a:buFont typeface="Arial" panose="020B0604020202020204" pitchFamily="34" charset="0"/>
              <a:buChar char="•"/>
            </a:pPr>
            <a:r>
              <a:rPr lang="en-US" sz="1600" b="0" dirty="0"/>
              <a:t>UPLINK_FLAG is set to 0 if the transmitting AP is a TXOP owner, and 1 otherwise</a:t>
            </a:r>
          </a:p>
          <a:p>
            <a:pPr>
              <a:buFont typeface="Arial" panose="020B0604020202020204" pitchFamily="34" charset="0"/>
              <a:buChar char="•"/>
            </a:pPr>
            <a:r>
              <a:rPr lang="en-US" sz="1600" b="0" dirty="0" err="1"/>
              <a:t>BSS_Color</a:t>
            </a:r>
            <a:r>
              <a:rPr lang="en-US" sz="1600" b="0" dirty="0"/>
              <a:t> is set to the BSS color of the transmitting AP, if the transmitting AP is a TXOP owner; Otherwise, set to the BSS color of the intended AP. </a:t>
            </a:r>
          </a:p>
          <a:p>
            <a:pPr>
              <a:buFont typeface="Arial" panose="020B0604020202020204" pitchFamily="34" charset="0"/>
              <a:buChar char="•"/>
            </a:pPr>
            <a:r>
              <a:rPr lang="en-US" sz="1600" b="0" dirty="0"/>
              <a:t>STA_ID (for HE/EHT/UHR MU PPDU) is set to an AP ID of the transmitting AP, if the intended AP is the TXOP owner, and if the transmitting AP has an assigned AP ID by the intended AP; Otherwise, set to 2045.</a:t>
            </a:r>
          </a:p>
        </p:txBody>
      </p:sp>
      <p:sp>
        <p:nvSpPr>
          <p:cNvPr id="4" name="Slide Number Placeholder 3">
            <a:extLst>
              <a:ext uri="{FF2B5EF4-FFF2-40B4-BE49-F238E27FC236}">
                <a16:creationId xmlns:a16="http://schemas.microsoft.com/office/drawing/2014/main" id="{F15B508A-FBD7-9503-E2E1-11BCAA80CEE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043C8E1D-0C75-22AF-F795-3A9E21CA407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69FE1E4-0449-239D-ECF6-E8251E378B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078669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A83BC-92C0-7DD8-A555-8230D9610D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1C1CD8-2764-FB75-3AB4-274BE0ACF92E}"/>
              </a:ext>
            </a:extLst>
          </p:cNvPr>
          <p:cNvSpPr>
            <a:spLocks noGrp="1"/>
          </p:cNvSpPr>
          <p:nvPr>
            <p:ph type="title"/>
          </p:nvPr>
        </p:nvSpPr>
        <p:spPr/>
        <p:txBody>
          <a:bodyPr/>
          <a:lstStyle/>
          <a:p>
            <a:r>
              <a:rPr lang="en-US" dirty="0"/>
              <a:t>Straw Polls Part 2 (5 mins)</a:t>
            </a:r>
          </a:p>
        </p:txBody>
      </p:sp>
      <p:sp>
        <p:nvSpPr>
          <p:cNvPr id="3" name="Content Placeholder 2">
            <a:extLst>
              <a:ext uri="{FF2B5EF4-FFF2-40B4-BE49-F238E27FC236}">
                <a16:creationId xmlns:a16="http://schemas.microsoft.com/office/drawing/2014/main" id="{9313FE34-BB3E-037D-A6E9-94CCD16E1565}"/>
              </a:ext>
            </a:extLst>
          </p:cNvPr>
          <p:cNvSpPr>
            <a:spLocks noGrp="1"/>
          </p:cNvSpPr>
          <p:nvPr>
            <p:ph idx="1"/>
          </p:nvPr>
        </p:nvSpPr>
        <p:spPr/>
        <p:txBody>
          <a:bodyPr/>
          <a:lstStyle/>
          <a:p>
            <a:r>
              <a:rPr lang="en-US" sz="1800" dirty="0"/>
              <a:t>Kosuke: </a:t>
            </a:r>
          </a:p>
          <a:p>
            <a:pPr marL="0" indent="0"/>
            <a:r>
              <a:rPr lang="en-US" sz="1800" dirty="0"/>
              <a:t>Do you support adding the following to the SFD?</a:t>
            </a:r>
          </a:p>
          <a:p>
            <a:pPr>
              <a:buFont typeface="Arial" panose="020B0604020202020204" pitchFamily="34" charset="0"/>
              <a:buChar char="•"/>
            </a:pPr>
            <a:r>
              <a:rPr lang="en-US" sz="1800" b="0" dirty="0"/>
              <a:t>A Co-BF coordinating AP and a Co-BF coordinated AP may use a sequential Ack procedure to avoid Ack collision.</a:t>
            </a:r>
          </a:p>
          <a:p>
            <a:pPr>
              <a:buFont typeface="Arial" panose="020B0604020202020204" pitchFamily="34" charset="0"/>
              <a:buChar char="•"/>
            </a:pPr>
            <a:r>
              <a:rPr lang="en-US" sz="1800" b="0" dirty="0"/>
              <a:t>In the sequential Ack procedure, at least the Co-BF coordinated AP shall set the Ack policy Indicator subfield of the QoS Control field in the Co-BF DL PPDU to "Block Ack".</a:t>
            </a:r>
          </a:p>
          <a:p>
            <a:pPr>
              <a:buFont typeface="Arial" panose="020B0604020202020204" pitchFamily="34" charset="0"/>
              <a:buChar char="•"/>
            </a:pPr>
            <a:r>
              <a:rPr lang="en-US" sz="1800" b="0" dirty="0"/>
              <a:t>Note: This applies to the Co-SR as well.</a:t>
            </a:r>
          </a:p>
        </p:txBody>
      </p:sp>
      <p:sp>
        <p:nvSpPr>
          <p:cNvPr id="4" name="Slide Number Placeholder 3">
            <a:extLst>
              <a:ext uri="{FF2B5EF4-FFF2-40B4-BE49-F238E27FC236}">
                <a16:creationId xmlns:a16="http://schemas.microsoft.com/office/drawing/2014/main" id="{83C25F2C-42C9-3FA1-0330-971898C3BBA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3B8BCB3-AB97-3AB6-259F-149DA7363DD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5FA949C-DA24-8738-C622-E55C4F9FCFC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8710986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D41C8-DAED-8883-DDB1-B9C49D9D7E65}"/>
              </a:ext>
            </a:extLst>
          </p:cNvPr>
          <p:cNvSpPr>
            <a:spLocks noGrp="1"/>
          </p:cNvSpPr>
          <p:nvPr>
            <p:ph type="title"/>
          </p:nvPr>
        </p:nvSpPr>
        <p:spPr/>
        <p:txBody>
          <a:bodyPr/>
          <a:lstStyle/>
          <a:p>
            <a:r>
              <a:rPr lang="en-US" dirty="0"/>
              <a:t>Straw Polls Part 3 (5 mins)</a:t>
            </a:r>
          </a:p>
        </p:txBody>
      </p:sp>
      <p:sp>
        <p:nvSpPr>
          <p:cNvPr id="3" name="Content Placeholder 2">
            <a:extLst>
              <a:ext uri="{FF2B5EF4-FFF2-40B4-BE49-F238E27FC236}">
                <a16:creationId xmlns:a16="http://schemas.microsoft.com/office/drawing/2014/main" id="{55E95B8B-D5CA-1DA3-406D-9A7F2A503E2E}"/>
              </a:ext>
            </a:extLst>
          </p:cNvPr>
          <p:cNvSpPr>
            <a:spLocks noGrp="1"/>
          </p:cNvSpPr>
          <p:nvPr>
            <p:ph idx="1"/>
          </p:nvPr>
        </p:nvSpPr>
        <p:spPr/>
        <p:txBody>
          <a:bodyPr/>
          <a:lstStyle/>
          <a:p>
            <a:r>
              <a:rPr lang="en-US" dirty="0"/>
              <a:t>Klaus</a:t>
            </a:r>
          </a:p>
        </p:txBody>
      </p:sp>
      <p:sp>
        <p:nvSpPr>
          <p:cNvPr id="4" name="Slide Number Placeholder 3">
            <a:extLst>
              <a:ext uri="{FF2B5EF4-FFF2-40B4-BE49-F238E27FC236}">
                <a16:creationId xmlns:a16="http://schemas.microsoft.com/office/drawing/2014/main" id="{EEF0DFD2-995F-6423-6DD4-71E15DA0FDA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2ED00A21-38D8-260A-FE0C-A13DEEB6BC3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FE3449-C7B5-25A1-5CC9-5160AA5795D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73526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42CDB-9984-C3A3-FB57-72EC4D8C66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72597E-3990-4135-C426-32F2F3935121}"/>
              </a:ext>
            </a:extLst>
          </p:cNvPr>
          <p:cNvSpPr>
            <a:spLocks noGrp="1"/>
          </p:cNvSpPr>
          <p:nvPr>
            <p:ph type="title"/>
          </p:nvPr>
        </p:nvSpPr>
        <p:spPr/>
        <p:txBody>
          <a:bodyPr/>
          <a:lstStyle/>
          <a:p>
            <a:r>
              <a:rPr lang="en-US" dirty="0"/>
              <a:t>Straw Polls Part 4 (5 mins)</a:t>
            </a:r>
          </a:p>
        </p:txBody>
      </p:sp>
      <p:sp>
        <p:nvSpPr>
          <p:cNvPr id="3" name="Content Placeholder 2">
            <a:extLst>
              <a:ext uri="{FF2B5EF4-FFF2-40B4-BE49-F238E27FC236}">
                <a16:creationId xmlns:a16="http://schemas.microsoft.com/office/drawing/2014/main" id="{4F403DB5-FC0B-1D7F-3F89-90670F00B66B}"/>
              </a:ext>
            </a:extLst>
          </p:cNvPr>
          <p:cNvSpPr>
            <a:spLocks noGrp="1"/>
          </p:cNvSpPr>
          <p:nvPr>
            <p:ph idx="1"/>
          </p:nvPr>
        </p:nvSpPr>
        <p:spPr/>
        <p:txBody>
          <a:bodyPr/>
          <a:lstStyle/>
          <a:p>
            <a:r>
              <a:rPr lang="en-US" dirty="0"/>
              <a:t>Sherief</a:t>
            </a:r>
          </a:p>
        </p:txBody>
      </p:sp>
      <p:sp>
        <p:nvSpPr>
          <p:cNvPr id="4" name="Slide Number Placeholder 3">
            <a:extLst>
              <a:ext uri="{FF2B5EF4-FFF2-40B4-BE49-F238E27FC236}">
                <a16:creationId xmlns:a16="http://schemas.microsoft.com/office/drawing/2014/main" id="{A7AD3825-68B3-F761-DC65-3B5EA448917F}"/>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7EDF34C8-3A92-8831-86D8-254D2DB28E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E89E0A0-DCE5-CEBF-9D87-7F30288C670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902135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ED457-394A-E456-DCA2-3ABE4C150E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E78E4B-0E99-EE87-FD02-6AD1AF1584D3}"/>
              </a:ext>
            </a:extLst>
          </p:cNvPr>
          <p:cNvSpPr>
            <a:spLocks noGrp="1"/>
          </p:cNvSpPr>
          <p:nvPr>
            <p:ph type="title"/>
          </p:nvPr>
        </p:nvSpPr>
        <p:spPr/>
        <p:txBody>
          <a:bodyPr/>
          <a:lstStyle/>
          <a:p>
            <a:r>
              <a:rPr lang="en-US" dirty="0"/>
              <a:t>Straw Polls Part 5 (5 mins)</a:t>
            </a:r>
          </a:p>
        </p:txBody>
      </p:sp>
      <p:sp>
        <p:nvSpPr>
          <p:cNvPr id="3" name="Content Placeholder 2">
            <a:extLst>
              <a:ext uri="{FF2B5EF4-FFF2-40B4-BE49-F238E27FC236}">
                <a16:creationId xmlns:a16="http://schemas.microsoft.com/office/drawing/2014/main" id="{A6B794D7-2E06-7780-CF3E-574A900CA6DB}"/>
              </a:ext>
            </a:extLst>
          </p:cNvPr>
          <p:cNvSpPr>
            <a:spLocks noGrp="1"/>
          </p:cNvSpPr>
          <p:nvPr>
            <p:ph idx="1"/>
          </p:nvPr>
        </p:nvSpPr>
        <p:spPr/>
        <p:txBody>
          <a:bodyPr/>
          <a:lstStyle/>
          <a:p>
            <a:r>
              <a:rPr lang="en-US" dirty="0"/>
              <a:t>Binita</a:t>
            </a:r>
          </a:p>
        </p:txBody>
      </p:sp>
      <p:sp>
        <p:nvSpPr>
          <p:cNvPr id="4" name="Slide Number Placeholder 3">
            <a:extLst>
              <a:ext uri="{FF2B5EF4-FFF2-40B4-BE49-F238E27FC236}">
                <a16:creationId xmlns:a16="http://schemas.microsoft.com/office/drawing/2014/main" id="{1EC78257-61E1-0500-6C2E-8600DD0BFCA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D4F8998-D280-BFD7-D6F7-AD29EBB03D6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1A7C72-2F8E-4AA4-C31D-BF7F25F34E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8005132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A2B1605B-779E-26CE-588C-F638C262F15F}"/>
              </a:ext>
            </a:extLst>
          </p:cNvPr>
          <p:cNvSpPr>
            <a:spLocks noGrp="1"/>
          </p:cNvSpPr>
          <p:nvPr>
            <p:ph type="title"/>
          </p:nvPr>
        </p:nvSpPr>
        <p:spPr/>
        <p:txBody>
          <a:bodyPr/>
          <a:lstStyle/>
          <a:p>
            <a:r>
              <a:rPr lang="en-US" dirty="0"/>
              <a:t>CR Submissions (1 hour)</a:t>
            </a:r>
          </a:p>
        </p:txBody>
      </p:sp>
      <p:sp>
        <p:nvSpPr>
          <p:cNvPr id="3" name="Content Placeholder 2">
            <a:extLst>
              <a:ext uri="{FF2B5EF4-FFF2-40B4-BE49-F238E27FC236}">
                <a16:creationId xmlns:a16="http://schemas.microsoft.com/office/drawing/2014/main" id="{8E887A3E-7172-1039-A2E8-5A7D240364A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b="0" dirty="0">
                <a:hlinkClick r:id="rId2"/>
              </a:rPr>
              <a:t>25/0768</a:t>
            </a:r>
            <a:r>
              <a:rPr lang="en-US" sz="1200" b="0" dirty="0"/>
              <a:t> PDT MAC and CR Coordinated Beamforming Protocol		Jason Y. Guo 		[17C]</a:t>
            </a:r>
          </a:p>
          <a:p>
            <a:pPr>
              <a:buFont typeface="Arial" panose="020B0604020202020204" pitchFamily="34" charset="0"/>
              <a:buChar char="•"/>
            </a:pPr>
            <a:r>
              <a:rPr lang="en-GB" sz="1200" b="0" dirty="0">
                <a:hlinkClick r:id="rId3"/>
              </a:rPr>
              <a:t>25/1101</a:t>
            </a:r>
            <a:r>
              <a:rPr lang="en-GB" sz="1200" b="0" dirty="0"/>
              <a:t> PDT-CR MAC on Seamless Roaming Part 5			Duncan Ho		[5C/1TBD]</a:t>
            </a:r>
            <a:endParaRPr lang="en-US" sz="1200" b="0" dirty="0"/>
          </a:p>
          <a:p>
            <a:pPr>
              <a:buFont typeface="Arial" panose="020B0604020202020204" pitchFamily="34" charset="0"/>
              <a:buChar char="•"/>
            </a:pPr>
            <a:r>
              <a:rPr lang="en-US" sz="1200" b="0" dirty="0">
                <a:hlinkClick r:id="rId4"/>
              </a:rPr>
              <a:t>25/0742</a:t>
            </a:r>
            <a:r>
              <a:rPr lang="en-US" sz="1200" b="0" dirty="0"/>
              <a:t> MAC-PDT-CR-37_12_2-internal-error-indication			Sherief Helwa		[SP]</a:t>
            </a:r>
          </a:p>
          <a:p>
            <a:pPr>
              <a:buFont typeface="Arial" panose="020B0604020202020204" pitchFamily="34" charset="0"/>
              <a:buChar char="•"/>
            </a:pPr>
            <a:r>
              <a:rPr lang="en-US" sz="1200" b="0" dirty="0">
                <a:hlinkClick r:id="rId5"/>
              </a:rPr>
              <a:t>25/0669</a:t>
            </a:r>
            <a:r>
              <a:rPr lang="en-US" sz="1200" b="0" dirty="0"/>
              <a:t> </a:t>
            </a:r>
            <a:r>
              <a:rPr lang="en-US" sz="1200" b="0" dirty="0" err="1"/>
              <a:t>cr</a:t>
            </a:r>
            <a:r>
              <a:rPr lang="en-US" sz="1200" b="0" dirty="0"/>
              <a:t> cc50 mac </a:t>
            </a:r>
            <a:r>
              <a:rPr lang="en-US" sz="1200" b="0" dirty="0" err="1"/>
              <a:t>cids</a:t>
            </a:r>
            <a:r>
              <a:rPr lang="en-US" sz="1200" b="0" dirty="0"/>
              <a:t> in clause 37.9.1                                                      Liwen Chu                  [100+ SP] deferred</a:t>
            </a:r>
          </a:p>
          <a:p>
            <a:pPr>
              <a:buFont typeface="Arial" panose="020B0604020202020204" pitchFamily="34" charset="0"/>
              <a:buChar char="•"/>
            </a:pPr>
            <a:r>
              <a:rPr lang="en-US" sz="1200" b="0" dirty="0">
                <a:hlinkClick r:id="rId6"/>
              </a:rPr>
              <a:t>25/0753</a:t>
            </a:r>
            <a:r>
              <a:rPr lang="en-US" sz="1200" b="0" dirty="0"/>
              <a:t> PDT MAC on Seamless Roaming Part 3                                         Duncan Ho                  [SP] deferred</a:t>
            </a:r>
            <a:endParaRPr lang="en-GB" sz="1200" b="0" dirty="0"/>
          </a:p>
          <a:p>
            <a:pPr>
              <a:buFont typeface="Arial" panose="020B0604020202020204" pitchFamily="34" charset="0"/>
              <a:buChar char="•"/>
            </a:pPr>
            <a:r>
              <a:rPr lang="en-GB" sz="1200" b="0" dirty="0">
                <a:hlinkClick r:id="rId7"/>
              </a:rPr>
              <a:t>25/1115</a:t>
            </a:r>
            <a:r>
              <a:rPr lang="en-GB" sz="1200" b="0" dirty="0"/>
              <a:t> </a:t>
            </a:r>
            <a:r>
              <a:rPr lang="en-US" sz="1200" b="0" dirty="0"/>
              <a:t>CC50 CR for miscellaneous </a:t>
            </a:r>
            <a:r>
              <a:rPr lang="en-US" sz="1200" b="0" dirty="0" err="1"/>
              <a:t>cids</a:t>
            </a:r>
            <a:r>
              <a:rPr lang="en-US" sz="1200" b="0" dirty="0"/>
              <a:t>					Yan Li			[5C]</a:t>
            </a:r>
          </a:p>
          <a:p>
            <a:pPr>
              <a:buFont typeface="Arial" panose="020B0604020202020204" pitchFamily="34" charset="0"/>
              <a:buChar char="•"/>
            </a:pPr>
            <a:r>
              <a:rPr lang="en-US" sz="1200" b="0" dirty="0"/>
              <a:t>Any other CRs?</a:t>
            </a:r>
          </a:p>
          <a:p>
            <a:pPr>
              <a:buFont typeface="Arial" panose="020B0604020202020204" pitchFamily="34" charset="0"/>
              <a:buChar char="•"/>
            </a:pPr>
            <a:r>
              <a:rPr lang="en-US" sz="1200" b="0" dirty="0"/>
              <a:t>Situation Report for PDT/CRs that resolve TBDs</a:t>
            </a:r>
          </a:p>
        </p:txBody>
      </p:sp>
      <p:sp>
        <p:nvSpPr>
          <p:cNvPr id="4" name="Slide Number Placeholder 3">
            <a:extLst>
              <a:ext uri="{FF2B5EF4-FFF2-40B4-BE49-F238E27FC236}">
                <a16:creationId xmlns:a16="http://schemas.microsoft.com/office/drawing/2014/main" id="{D8B5138D-6A2C-47D3-7DA9-889D87796A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2456AE8-7D4D-4E66-27ED-72C7D575D46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319A71A-AAB8-DCCF-7A00-E0D6E934B691}"/>
              </a:ext>
            </a:extLst>
          </p:cNvPr>
          <p:cNvSpPr>
            <a:spLocks noGrp="1"/>
          </p:cNvSpPr>
          <p:nvPr>
            <p:ph type="dt" idx="15"/>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20744036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44B57-6C09-EAF2-16E2-6FC91115DC59}"/>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ACB4323-1BFC-3994-101C-6BBA106D94D9}"/>
              </a:ext>
            </a:extLst>
          </p:cNvPr>
          <p:cNvSpPr>
            <a:spLocks noGrp="1"/>
          </p:cNvSpPr>
          <p:nvPr>
            <p:ph idx="1"/>
          </p:nvPr>
        </p:nvSpPr>
        <p:spPr/>
        <p:txBody>
          <a:bodyPr/>
          <a:lstStyle/>
          <a:p>
            <a:r>
              <a:rPr lang="en-US" dirty="0">
                <a:hlinkClick r:id="rId2"/>
              </a:rPr>
              <a:t>11-25/0014r34</a:t>
            </a:r>
            <a:endParaRPr lang="en-US" dirty="0"/>
          </a:p>
        </p:txBody>
      </p:sp>
      <p:sp>
        <p:nvSpPr>
          <p:cNvPr id="4" name="Slide Number Placeholder 3">
            <a:extLst>
              <a:ext uri="{FF2B5EF4-FFF2-40B4-BE49-F238E27FC236}">
                <a16:creationId xmlns:a16="http://schemas.microsoft.com/office/drawing/2014/main" id="{E5DAA9EB-765C-2AE6-833D-7A1431FBB028}"/>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B383B9A-7F23-2AFB-CDFC-4A330ED75F1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DCECADF-17E6-D262-3961-89CACE5B3A5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416139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r>
              <a:rPr lang="en-US" dirty="0"/>
              <a:t>Our usual weekly schedule except that:</a:t>
            </a:r>
          </a:p>
          <a:p>
            <a:pPr>
              <a:buFont typeface="Arial" panose="020B0604020202020204" pitchFamily="34" charset="0"/>
              <a:buChar char="•"/>
            </a:pPr>
            <a:r>
              <a:rPr lang="en-US" dirty="0"/>
              <a:t>No default PHY telcos and Joint telcos are planned</a:t>
            </a:r>
          </a:p>
          <a:p>
            <a:pPr lvl="1">
              <a:buFont typeface="Arial" panose="020B0604020202020204" pitchFamily="34" charset="0"/>
              <a:buChar char="•"/>
            </a:pPr>
            <a:r>
              <a:rPr lang="en-US" dirty="0"/>
              <a:t>Can add with 10-day advanced notice if needed</a:t>
            </a:r>
          </a:p>
          <a:p>
            <a:pPr>
              <a:buFont typeface="Arial" panose="020B0604020202020204" pitchFamily="34" charset="0"/>
              <a:buChar char="•"/>
            </a:pPr>
            <a:r>
              <a:rPr lang="en-US" dirty="0"/>
              <a:t>Post-IEEE F2F week after and pre-Ad-hoc week are allocated as holiday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pPr>
              <a:buFont typeface="Arial" panose="020B0604020202020204" pitchFamily="34" charset="0"/>
              <a:buChar char="•"/>
            </a:pPr>
            <a:r>
              <a:rPr lang="en-US" dirty="0"/>
              <a:t>We have a 3-day MAC/PHY ad-hoc in San Diego, CA</a:t>
            </a:r>
          </a:p>
          <a:p>
            <a:pPr lvl="1">
              <a:buFont typeface="Arial" panose="020B0604020202020204" pitchFamily="34" charset="0"/>
              <a:buChar char="•"/>
            </a:pPr>
            <a:r>
              <a:rPr lang="en-US" dirty="0"/>
              <a:t>MAC ad-hoc will be used to go over pending technical submissions</a:t>
            </a:r>
          </a:p>
          <a:p>
            <a:pPr lvl="1">
              <a:buFont typeface="Arial" panose="020B0604020202020204" pitchFamily="34" charset="0"/>
              <a:buChar char="•"/>
            </a:pPr>
            <a:r>
              <a:rPr lang="en-US" dirty="0"/>
              <a:t>PHY ad-hoc will be cancelled (cancellation notice to be sent soon)</a:t>
            </a:r>
          </a:p>
          <a:p>
            <a:pPr>
              <a:buFont typeface="Arial" panose="020B0604020202020204" pitchFamily="34" charset="0"/>
              <a:buChar char="•"/>
            </a:pPr>
            <a:r>
              <a:rPr lang="en-US" dirty="0"/>
              <a:t>We plan for a 3-day MAC/PHY ad-hoc in TBD, Asia</a:t>
            </a:r>
          </a:p>
          <a:p>
            <a:pPr lvl="1">
              <a:buFont typeface="Arial" panose="020B0604020202020204" pitchFamily="34" charset="0"/>
              <a:buChar char="•"/>
            </a:pPr>
            <a:r>
              <a:rPr lang="en-US" dirty="0"/>
              <a:t>TGbn comment resolution and consideration of technical submissions.</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259817</TotalTime>
  <Words>12974</Words>
  <Application>Microsoft Office PowerPoint</Application>
  <PresentationFormat>On-screen Show (4:3)</PresentationFormat>
  <Paragraphs>2457</Paragraphs>
  <Slides>89</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89</vt:i4>
      </vt:variant>
    </vt:vector>
  </HeadingPairs>
  <TitlesOfParts>
    <vt:vector size="100" baseType="lpstr">
      <vt:lpstr>MS Gothic</vt:lpstr>
      <vt:lpstr>Arial</vt:lpstr>
      <vt:lpstr>Arial Black</vt:lpstr>
      <vt:lpstr>Arial Unicode MS</vt:lpstr>
      <vt:lpstr>Calibri</vt:lpstr>
      <vt:lpstr>Monotype Sorts</vt:lpstr>
      <vt:lpstr>Times New Roman</vt:lpstr>
      <vt:lpstr>Wingdings</vt:lpstr>
      <vt:lpstr>Office Theme</vt:lpstr>
      <vt:lpstr>Document</vt:lpstr>
      <vt:lpstr>Worksheet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 - Part 0</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Straw Polls - Part 1</vt:lpstr>
      <vt:lpstr>Straw Polls – Part 2</vt:lpstr>
      <vt:lpstr>Straw Polls – Part 3</vt:lpstr>
      <vt:lpstr>Motion to recess until AM1 Thursday</vt:lpstr>
      <vt:lpstr>Thursday PHY Agenda–AM1</vt:lpstr>
      <vt:lpstr>Straw Polls</vt:lpstr>
      <vt:lpstr>Thursday MAC Agenda–AM1</vt:lpstr>
      <vt:lpstr>Straw Polls</vt:lpstr>
      <vt:lpstr>Thursday Joint Agenda–AM2</vt:lpstr>
      <vt:lpstr>Straw Polls – Part 1</vt:lpstr>
      <vt:lpstr>Straw Polls – Part 2</vt:lpstr>
      <vt:lpstr>Thursday Joint Agenda–PM2</vt:lpstr>
      <vt:lpstr>Straw Polls Part 1 (5 mins)</vt:lpstr>
      <vt:lpstr>Straw Polls Part 2 (5 mins)</vt:lpstr>
      <vt:lpstr>Straw Polls Part 3 (5 mins)</vt:lpstr>
      <vt:lpstr>Straw Polls Part 4 (5 mins)</vt:lpstr>
      <vt:lpstr>Straw Polls Part 5 (5 mins)</vt:lpstr>
      <vt:lpstr>CR Submissions (1 hour)</vt:lpstr>
      <vt:lpstr>Motions</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2025-07-31T14:06:24Z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