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642" r:id="rId66"/>
    <p:sldId id="1644" r:id="rId67"/>
    <p:sldId id="1645" r:id="rId68"/>
    <p:sldId id="1612" r:id="rId69"/>
    <p:sldId id="1613" r:id="rId70"/>
    <p:sldId id="1643" r:id="rId71"/>
    <p:sldId id="356" r:id="rId72"/>
    <p:sldId id="1614" r:id="rId73"/>
    <p:sldId id="997" r:id="rId74"/>
    <p:sldId id="1564" r:id="rId75"/>
    <p:sldId id="362" r:id="rId76"/>
    <p:sldId id="1494" r:id="rId77"/>
    <p:sldId id="1034" r:id="rId78"/>
    <p:sldId id="323" r:id="rId7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741" dt="2025-07-30T13:04:54.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30T13:09:15.007" v="6468" actId="6549"/>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addSp modSp mod">
        <pc:chgData name="Alfred Asterjadhi" userId="39de57b9-85c0-4fd1-aaac-8ca2b6560ad0" providerId="ADAL" clId="{5079BCB0-BFF5-43DE-8E81-EA0CE9C79181}" dt="2025-07-30T13:02:00.840" v="6189" actId="20577"/>
        <pc:sldMkLst>
          <pc:docMk/>
          <pc:sldMk cId="517676318" sldId="1508"/>
        </pc:sldMkLst>
        <pc:spChg chg="mod">
          <ac:chgData name="Alfred Asterjadhi" userId="39de57b9-85c0-4fd1-aaac-8ca2b6560ad0" providerId="ADAL" clId="{5079BCB0-BFF5-43DE-8E81-EA0CE9C79181}" dt="2025-07-30T12:41:15.267" v="5706"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0T13:02:00.840" v="6189" actId="20577"/>
          <ac:spMkLst>
            <pc:docMk/>
            <pc:sldMk cId="517676318" sldId="1508"/>
            <ac:spMk id="3" creationId="{3A3C4DE0-D078-DEB7-960F-A4D0AF35A6C6}"/>
          </ac:spMkLst>
        </pc:spChg>
        <pc:spChg chg="add mod">
          <ac:chgData name="Alfred Asterjadhi" userId="39de57b9-85c0-4fd1-aaac-8ca2b6560ad0" providerId="ADAL" clId="{5079BCB0-BFF5-43DE-8E81-EA0CE9C79181}" dt="2025-07-30T12:53:22.573" v="5974"/>
          <ac:spMkLst>
            <pc:docMk/>
            <pc:sldMk cId="517676318" sldId="1508"/>
            <ac:spMk id="8" creationId="{3B00D347-645A-1BCF-1424-05FC96948992}"/>
          </ac:spMkLst>
        </pc:spChg>
        <pc:graphicFrameChg chg="add mod">
          <ac:chgData name="Alfred Asterjadhi" userId="39de57b9-85c0-4fd1-aaac-8ca2b6560ad0" providerId="ADAL" clId="{5079BCB0-BFF5-43DE-8E81-EA0CE9C79181}" dt="2025-07-30T12:53:21.899" v="5973"/>
          <ac:graphicFrameMkLst>
            <pc:docMk/>
            <pc:sldMk cId="517676318" sldId="1508"/>
            <ac:graphicFrameMk id="7" creationId="{957CDE10-21B1-D932-027A-058215A490AC}"/>
          </ac:graphicFrameMkLst>
        </pc:graphicFrameChg>
        <pc:graphicFrameChg chg="add mod">
          <ac:chgData name="Alfred Asterjadhi" userId="39de57b9-85c0-4fd1-aaac-8ca2b6560ad0" providerId="ADAL" clId="{5079BCB0-BFF5-43DE-8E81-EA0CE9C79181}" dt="2025-07-30T12:59:03.453" v="6038"/>
          <ac:graphicFrameMkLst>
            <pc:docMk/>
            <pc:sldMk cId="517676318" sldId="1508"/>
            <ac:graphicFrameMk id="9" creationId="{C0230E1F-FBF3-9311-7FAF-B3B77A949DA3}"/>
          </ac:graphicFrameMkLst>
        </pc:graphicFrame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0T12:19:58.751" v="5643" actId="207"/>
        <pc:sldMkLst>
          <pc:docMk/>
          <pc:sldMk cId="1334118412" sldId="1582"/>
        </pc:sldMkLst>
        <pc:graphicFrameChg chg="mod modGraphic">
          <ac:chgData name="Alfred Asterjadhi" userId="39de57b9-85c0-4fd1-aaac-8ca2b6560ad0" providerId="ADAL" clId="{5079BCB0-BFF5-43DE-8E81-EA0CE9C79181}" dt="2025-07-30T12:19:58.751" v="5643"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0T12:48:29.048" v="5908" actId="207"/>
        <pc:sldMkLst>
          <pc:docMk/>
          <pc:sldMk cId="1058308657" sldId="1585"/>
        </pc:sldMkLst>
        <pc:graphicFrameChg chg="mod modGraphic">
          <ac:chgData name="Alfred Asterjadhi" userId="39de57b9-85c0-4fd1-aaac-8ca2b6560ad0" providerId="ADAL" clId="{5079BCB0-BFF5-43DE-8E81-EA0CE9C79181}" dt="2025-07-30T12:48:29.048" v="5908"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29T23:34:43.272" v="4800"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23:34:43.272" v="4800" actId="20577"/>
          <ac:spMkLst>
            <pc:docMk/>
            <pc:sldMk cId="3504328734" sldId="1608"/>
            <ac:spMk id="3" creationId="{0E6DECE2-DA7B-5E24-602E-30B5CAC6A762}"/>
          </ac:spMkLst>
        </pc:spChg>
        <pc:spChg chg="add mod">
          <ac:chgData name="Alfred Asterjadhi" userId="39de57b9-85c0-4fd1-aaac-8ca2b6560ad0" providerId="ADAL" clId="{5079BCB0-BFF5-43DE-8E81-EA0CE9C79181}" dt="2025-07-29T23:34:06.411" v="4777"/>
          <ac:spMkLst>
            <pc:docMk/>
            <pc:sldMk cId="3504328734" sldId="1608"/>
            <ac:spMk id="9" creationId="{B9E14282-F0A5-38AA-694F-9E1C996E5FCF}"/>
          </ac:spMkLst>
        </pc:spChg>
        <pc:graphicFrameChg chg="add mod">
          <ac:chgData name="Alfred Asterjadhi" userId="39de57b9-85c0-4fd1-aaac-8ca2b6560ad0" providerId="ADAL" clId="{5079BCB0-BFF5-43DE-8E81-EA0CE9C79181}" dt="2025-07-29T23:32:24.199" v="4734"/>
          <ac:graphicFrameMkLst>
            <pc:docMk/>
            <pc:sldMk cId="3504328734" sldId="1608"/>
            <ac:graphicFrameMk id="7" creationId="{6F21D515-EC37-D319-5F64-550CBF319260}"/>
          </ac:graphicFrameMkLst>
        </pc:graphicFrameChg>
        <pc:graphicFrameChg chg="add mod">
          <ac:chgData name="Alfred Asterjadhi" userId="39de57b9-85c0-4fd1-aaac-8ca2b6560ad0" providerId="ADAL" clId="{5079BCB0-BFF5-43DE-8E81-EA0CE9C79181}" dt="2025-07-29T23:34:05.272" v="4776"/>
          <ac:graphicFrameMkLst>
            <pc:docMk/>
            <pc:sldMk cId="3504328734" sldId="1608"/>
            <ac:graphicFrameMk id="8" creationId="{FFE2E40E-C15E-0B79-5B3F-A3F100DA0F4B}"/>
          </ac:graphicFrameMkLst>
        </pc:graphicFrame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addSp modSp mod">
        <pc:chgData name="Alfred Asterjadhi" userId="39de57b9-85c0-4fd1-aaac-8ca2b6560ad0" providerId="ADAL" clId="{5079BCB0-BFF5-43DE-8E81-EA0CE9C79181}" dt="2025-07-30T12:48:50.770" v="5913" actId="20577"/>
        <pc:sldMkLst>
          <pc:docMk/>
          <pc:sldMk cId="3958983719" sldId="1613"/>
        </pc:sldMkLst>
        <pc:spChg chg="mod">
          <ac:chgData name="Alfred Asterjadhi" userId="39de57b9-85c0-4fd1-aaac-8ca2b6560ad0" providerId="ADAL" clId="{5079BCB0-BFF5-43DE-8E81-EA0CE9C79181}" dt="2025-07-30T12:48:50.770" v="5913"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0T12:21:15.610" v="5664"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0T12:21:15.610" v="5664"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0T12:21:38.622" v="5668"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0T12:21:38.622" v="5668"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9T23:40:18.748" v="4878"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9T23:40:18.748" v="4878"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29T23:45:27.961" v="4882"/>
          <ac:graphicFrameMkLst>
            <pc:docMk/>
            <pc:sldMk cId="4171277337" sldId="1626"/>
            <ac:graphicFrameMk id="7" creationId="{CD996FB6-5679-7FFE-B5FA-66C0F7898A84}"/>
          </ac:graphicFrameMkLst>
        </pc:graphicFrameChg>
        <pc:graphicFrameChg chg="add del mod">
          <ac:chgData name="Alfred Asterjadhi" userId="39de57b9-85c0-4fd1-aaac-8ca2b6560ad0" providerId="ADAL" clId="{5079BCB0-BFF5-43DE-8E81-EA0CE9C79181}" dt="2025-07-29T23:46:29.953" v="4884" actId="478"/>
          <ac:graphicFrameMkLst>
            <pc:docMk/>
            <pc:sldMk cId="4171277337" sldId="1626"/>
            <ac:graphicFrameMk id="8" creationId="{096D245A-6391-7B0D-FAA1-D1EEA2938634}"/>
          </ac:graphicFrameMkLst>
        </pc:graphicFrame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13:05:43.034" v="6421" actId="20577"/>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13:05:43.034" v="6421" actId="20577"/>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Chg chg="addSp delSp modSp new mod chgLayout">
        <pc:chgData name="Alfred Asterjadhi" userId="39de57b9-85c0-4fd1-aaac-8ca2b6560ad0" providerId="ADAL" clId="{5079BCB0-BFF5-43DE-8E81-EA0CE9C79181}" dt="2025-07-30T12:46:06.149" v="5837" actId="113"/>
        <pc:sldMkLst>
          <pc:docMk/>
          <pc:sldMk cId="3229163713" sldId="1643"/>
        </pc:sldMkLst>
        <pc:spChg chg="del">
          <ac:chgData name="Alfred Asterjadhi" userId="39de57b9-85c0-4fd1-aaac-8ca2b6560ad0" providerId="ADAL" clId="{5079BCB0-BFF5-43DE-8E81-EA0CE9C79181}" dt="2025-07-30T12:43:16.430" v="5738" actId="6264"/>
          <ac:spMkLst>
            <pc:docMk/>
            <pc:sldMk cId="3229163713" sldId="1643"/>
            <ac:spMk id="2" creationId="{4C72FF42-B191-AF1E-E8FB-DE1644E9EECE}"/>
          </ac:spMkLst>
        </pc:spChg>
        <pc:spChg chg="mod ord">
          <ac:chgData name="Alfred Asterjadhi" userId="39de57b9-85c0-4fd1-aaac-8ca2b6560ad0" providerId="ADAL" clId="{5079BCB0-BFF5-43DE-8E81-EA0CE9C79181}" dt="2025-07-30T12:46:06.149" v="5837" actId="113"/>
          <ac:spMkLst>
            <pc:docMk/>
            <pc:sldMk cId="3229163713" sldId="1643"/>
            <ac:spMk id="3" creationId="{E67B455C-6936-A35A-EDB7-CAA2B338E690}"/>
          </ac:spMkLst>
        </pc:spChg>
        <pc:spChg chg="mod ord">
          <ac:chgData name="Alfred Asterjadhi" userId="39de57b9-85c0-4fd1-aaac-8ca2b6560ad0" providerId="ADAL" clId="{5079BCB0-BFF5-43DE-8E81-EA0CE9C79181}" dt="2025-07-30T12:43:16.430" v="5738" actId="6264"/>
          <ac:spMkLst>
            <pc:docMk/>
            <pc:sldMk cId="3229163713" sldId="1643"/>
            <ac:spMk id="4" creationId="{0845380D-0FA8-8849-C9C9-F9EEAFA7AF90}"/>
          </ac:spMkLst>
        </pc:spChg>
        <pc:spChg chg="mod ord">
          <ac:chgData name="Alfred Asterjadhi" userId="39de57b9-85c0-4fd1-aaac-8ca2b6560ad0" providerId="ADAL" clId="{5079BCB0-BFF5-43DE-8E81-EA0CE9C79181}" dt="2025-07-30T12:43:16.430" v="5738" actId="6264"/>
          <ac:spMkLst>
            <pc:docMk/>
            <pc:sldMk cId="3229163713" sldId="1643"/>
            <ac:spMk id="5" creationId="{E54E0FE8-5212-4C52-1450-011E2BEFC54E}"/>
          </ac:spMkLst>
        </pc:spChg>
        <pc:spChg chg="mod ord">
          <ac:chgData name="Alfred Asterjadhi" userId="39de57b9-85c0-4fd1-aaac-8ca2b6560ad0" providerId="ADAL" clId="{5079BCB0-BFF5-43DE-8E81-EA0CE9C79181}" dt="2025-07-30T12:43:16.430" v="5738" actId="6264"/>
          <ac:spMkLst>
            <pc:docMk/>
            <pc:sldMk cId="3229163713" sldId="1643"/>
            <ac:spMk id="6" creationId="{96186F8F-77FC-425E-81D2-E83BCA1D6A11}"/>
          </ac:spMkLst>
        </pc:spChg>
        <pc:spChg chg="add del mod">
          <ac:chgData name="Alfred Asterjadhi" userId="39de57b9-85c0-4fd1-aaac-8ca2b6560ad0" providerId="ADAL" clId="{5079BCB0-BFF5-43DE-8E81-EA0CE9C79181}" dt="2025-07-30T12:43:16.430" v="5738" actId="6264"/>
          <ac:spMkLst>
            <pc:docMk/>
            <pc:sldMk cId="3229163713" sldId="1643"/>
            <ac:spMk id="7" creationId="{4FF90F57-08C5-E913-339A-DF482320965E}"/>
          </ac:spMkLst>
        </pc:spChg>
        <pc:spChg chg="add del mod">
          <ac:chgData name="Alfred Asterjadhi" userId="39de57b9-85c0-4fd1-aaac-8ca2b6560ad0" providerId="ADAL" clId="{5079BCB0-BFF5-43DE-8E81-EA0CE9C79181}" dt="2025-07-30T12:43:16.430" v="5738" actId="6264"/>
          <ac:spMkLst>
            <pc:docMk/>
            <pc:sldMk cId="3229163713" sldId="1643"/>
            <ac:spMk id="8" creationId="{9C2B83C8-6162-D2B0-3EFB-98B05A6DAFFC}"/>
          </ac:spMkLst>
        </pc:spChg>
        <pc:spChg chg="add del mod">
          <ac:chgData name="Alfred Asterjadhi" userId="39de57b9-85c0-4fd1-aaac-8ca2b6560ad0" providerId="ADAL" clId="{5079BCB0-BFF5-43DE-8E81-EA0CE9C79181}" dt="2025-07-30T12:43:16.430" v="5738" actId="6264"/>
          <ac:spMkLst>
            <pc:docMk/>
            <pc:sldMk cId="3229163713" sldId="1643"/>
            <ac:spMk id="9" creationId="{1082A3A3-839B-A326-C652-826DDE1623F4}"/>
          </ac:spMkLst>
        </pc:spChg>
        <pc:spChg chg="add del mod">
          <ac:chgData name="Alfred Asterjadhi" userId="39de57b9-85c0-4fd1-aaac-8ca2b6560ad0" providerId="ADAL" clId="{5079BCB0-BFF5-43DE-8E81-EA0CE9C79181}" dt="2025-07-30T12:43:16.430" v="5738" actId="6264"/>
          <ac:spMkLst>
            <pc:docMk/>
            <pc:sldMk cId="3229163713" sldId="1643"/>
            <ac:spMk id="10" creationId="{2573026E-CF22-3DD3-99B9-CC9BC002950E}"/>
          </ac:spMkLst>
        </pc:spChg>
        <pc:spChg chg="add mod ord">
          <ac:chgData name="Alfred Asterjadhi" userId="39de57b9-85c0-4fd1-aaac-8ca2b6560ad0" providerId="ADAL" clId="{5079BCB0-BFF5-43DE-8E81-EA0CE9C79181}" dt="2025-07-30T12:43:16.430" v="5738" actId="6264"/>
          <ac:spMkLst>
            <pc:docMk/>
            <pc:sldMk cId="3229163713" sldId="1643"/>
            <ac:spMk id="11" creationId="{A57FE6DC-ADB4-281A-F070-11EDB83A29A2}"/>
          </ac:spMkLst>
        </pc:spChg>
      </pc:sldChg>
      <pc:sldChg chg="modSp new mod">
        <pc:chgData name="Alfred Asterjadhi" userId="39de57b9-85c0-4fd1-aaac-8ca2b6560ad0" providerId="ADAL" clId="{5079BCB0-BFF5-43DE-8E81-EA0CE9C79181}" dt="2025-07-30T13:08:18.856" v="6463" actId="20577"/>
        <pc:sldMkLst>
          <pc:docMk/>
          <pc:sldMk cId="2705084097" sldId="1644"/>
        </pc:sldMkLst>
        <pc:spChg chg="mod">
          <ac:chgData name="Alfred Asterjadhi" userId="39de57b9-85c0-4fd1-aaac-8ca2b6560ad0" providerId="ADAL" clId="{5079BCB0-BFF5-43DE-8E81-EA0CE9C79181}" dt="2025-07-30T13:02:53.284" v="6273" actId="20577"/>
          <ac:spMkLst>
            <pc:docMk/>
            <pc:sldMk cId="2705084097" sldId="1644"/>
            <ac:spMk id="2" creationId="{9D03C8DD-47C8-FCC0-F1A3-BFC85C5CE2D3}"/>
          </ac:spMkLst>
        </pc:spChg>
        <pc:spChg chg="mod">
          <ac:chgData name="Alfred Asterjadhi" userId="39de57b9-85c0-4fd1-aaac-8ca2b6560ad0" providerId="ADAL" clId="{5079BCB0-BFF5-43DE-8E81-EA0CE9C79181}" dt="2025-07-30T13:08:18.856" v="6463" actId="20577"/>
          <ac:spMkLst>
            <pc:docMk/>
            <pc:sldMk cId="2705084097" sldId="1644"/>
            <ac:spMk id="3" creationId="{33B0A2FB-F100-AA07-4CB1-C283C96C6176}"/>
          </ac:spMkLst>
        </pc:spChg>
      </pc:sldChg>
      <pc:sldChg chg="modSp new mod">
        <pc:chgData name="Alfred Asterjadhi" userId="39de57b9-85c0-4fd1-aaac-8ca2b6560ad0" providerId="ADAL" clId="{5079BCB0-BFF5-43DE-8E81-EA0CE9C79181}" dt="2025-07-30T13:08:14.876" v="6462" actId="113"/>
        <pc:sldMkLst>
          <pc:docMk/>
          <pc:sldMk cId="1063302733" sldId="1645"/>
        </pc:sldMkLst>
        <pc:spChg chg="mod">
          <ac:chgData name="Alfred Asterjadhi" userId="39de57b9-85c0-4fd1-aaac-8ca2b6560ad0" providerId="ADAL" clId="{5079BCB0-BFF5-43DE-8E81-EA0CE9C79181}" dt="2025-07-30T13:04:32.020" v="6351" actId="20577"/>
          <ac:spMkLst>
            <pc:docMk/>
            <pc:sldMk cId="1063302733" sldId="1645"/>
            <ac:spMk id="2" creationId="{4EB67E96-FF3D-E60D-E94F-48456E55195F}"/>
          </ac:spMkLst>
        </pc:spChg>
        <pc:spChg chg="mod">
          <ac:chgData name="Alfred Asterjadhi" userId="39de57b9-85c0-4fd1-aaac-8ca2b6560ad0" providerId="ADAL" clId="{5079BCB0-BFF5-43DE-8E81-EA0CE9C79181}" dt="2025-07-30T13:08:14.876" v="6462" actId="113"/>
          <ac:spMkLst>
            <pc:docMk/>
            <pc:sldMk cId="1063302733" sldId="1645"/>
            <ac:spMk id="3" creationId="{578DD805-6D0C-5FB3-59EC-45DD2C5F558E}"/>
          </ac:spMkLst>
        </pc:spChg>
      </pc:sldChg>
      <pc:sldMasterChg chg="modSp mod modSldLayout">
        <pc:chgData name="Alfred Asterjadhi" userId="39de57b9-85c0-4fd1-aaac-8ca2b6560ad0" providerId="ADAL" clId="{5079BCB0-BFF5-43DE-8E81-EA0CE9C79181}" dt="2025-07-30T13:09:15.007" v="6468" actId="6549"/>
        <pc:sldMasterMkLst>
          <pc:docMk/>
          <pc:sldMasterMk cId="0" sldId="2147483648"/>
        </pc:sldMasterMkLst>
        <pc:spChg chg="mod">
          <ac:chgData name="Alfred Asterjadhi" userId="39de57b9-85c0-4fd1-aaac-8ca2b6560ad0" providerId="ADAL" clId="{5079BCB0-BFF5-43DE-8E81-EA0CE9C79181}" dt="2025-07-30T13:09:15.007" v="6468"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5/11-25-0768-09-00bn-pdt-mac-and-cr-coordinated-beamforming-protocol.docx" TargetMode="External"/><Relationship Id="rId3" Type="http://schemas.openxmlformats.org/officeDocument/2006/relationships/hyperlink" Target="https://mentor.ieee.org/802.11/dcn/25/11-25-1101-02-00bn-pdt-cr-mac-on-seamless-roaming-part-5.docx" TargetMode="External"/><Relationship Id="rId7" Type="http://schemas.openxmlformats.org/officeDocument/2006/relationships/hyperlink" Target="https://mentor.ieee.org/802.11/dcn/25/11-25-0882-14-00bn-pdt-mac-uhr-operating-mode-and-parameter-update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8-00bn-mac-pdt-cr-37-12-5-parameter-update.docx" TargetMode="External"/><Relationship Id="rId5" Type="http://schemas.openxmlformats.org/officeDocument/2006/relationships/hyperlink" Target="https://mentor.ieee.org/802.11/dcn/25/11-25-0907-04-00bn-cc50-cr-for-clause-9-4-2-aa1.docx" TargetMode="External"/><Relationship Id="rId4" Type="http://schemas.openxmlformats.org/officeDocument/2006/relationships/hyperlink" Target="https://mentor.ieee.org/802.11/dcn/25/11-25-1082-03-00bn-pdt-mac-co-tdma-cr-cc50-part-3.docx" TargetMode="External"/><Relationship Id="rId9" Type="http://schemas.openxmlformats.org/officeDocument/2006/relationships/hyperlink" Target="https://mentor.ieee.org/802.11/dcn/25/11-25-1115-02-00bn-cc50-cr-for-miscellaneous-cids.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5/11-25-0993-01-00bn-cc50-cr-for-cids-1437-1906-1907-1908-overlapping-quiet-interval-for-co-rtwt.docx" TargetMode="External"/><Relationship Id="rId7"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0639-04-00bn-cc50-cr-for-cids-related-to-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35-00-00bn-cc50-cr-for-some-cids.docx" TargetMode="External"/><Relationship Id="rId5"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34-00-00bn-cr-mac-cc50-cids-in-clause-37-1.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3242064456"/>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5"/>
                        </a:rPr>
                        <a:t>25/0882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25/0931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528718486"/>
              </p:ext>
            </p:extLst>
          </p:nvPr>
        </p:nvGraphicFramePr>
        <p:xfrm>
          <a:off x="851217" y="1587465"/>
          <a:ext cx="7736268" cy="48650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25/1082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39432072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544737047"/>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12179181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lvl="1">
              <a:buFont typeface="Arial" panose="020B0604020202020204" pitchFamily="34" charset="0"/>
              <a:buChar char="•"/>
            </a:pPr>
            <a:r>
              <a:rPr lang="en-US" sz="1000" dirty="0">
                <a:hlinkClick r:id="rId7"/>
              </a:rPr>
              <a:t>25/1380</a:t>
            </a:r>
            <a:r>
              <a:rPr lang="en-US" sz="1000" dirty="0"/>
              <a:t> CC50 remaining PHY CIDs 					Ross Jian Yu			4C</a:t>
            </a:r>
            <a:endParaRPr lang="en-GB" sz="1000" dirty="0"/>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8"/>
              </a:rPr>
              <a:t>25/1349</a:t>
            </a:r>
            <a:r>
              <a:rPr lang="en-US" sz="1000" dirty="0"/>
              <a:t> Scrambler seed used in DS-CTS frame (follow up) with fixed RA field			Hari Ram Balakrishnan</a:t>
            </a:r>
          </a:p>
          <a:p>
            <a:pPr lvl="1">
              <a:buFont typeface="Arial" panose="020B0604020202020204" pitchFamily="34" charset="0"/>
              <a:buChar char="•"/>
            </a:pPr>
            <a:r>
              <a:rPr lang="en-US" sz="1000" dirty="0">
                <a:hlinkClick r:id="rId9"/>
              </a:rPr>
              <a:t>25/1001r2</a:t>
            </a:r>
            <a:r>
              <a:rPr lang="en-US" sz="1000" dirty="0"/>
              <a:t> Adaptive Power Boosting Design for dRU						Sawaira Ali</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3"/>
              </a:rPr>
              <a:t>25/1101</a:t>
            </a:r>
            <a:r>
              <a:rPr lang="en-GB" sz="1200" dirty="0"/>
              <a:t> </a:t>
            </a:r>
            <a:r>
              <a:rPr lang="en-US" sz="1200" dirty="0"/>
              <a:t>PDT-CR MAC on Seamless Roaming Part 5				Duncan Ho		[5C SP]</a:t>
            </a:r>
          </a:p>
          <a:p>
            <a:pPr lvl="1">
              <a:buFont typeface="Arial" panose="020B0604020202020204" pitchFamily="34" charset="0"/>
              <a:buChar char="•"/>
            </a:pPr>
            <a:r>
              <a:rPr lang="en-GB" sz="1200" dirty="0">
                <a:hlinkClick r:id="rId4"/>
              </a:rPr>
              <a:t>25/1082</a:t>
            </a:r>
            <a:r>
              <a:rPr lang="en-GB" sz="1200" dirty="0"/>
              <a:t> PDT-MAC-Co-TDMA-CR-CC50-Part-3				Sanket Kalamkar 	[114C SP]</a:t>
            </a:r>
          </a:p>
          <a:p>
            <a:pPr lvl="1">
              <a:buFont typeface="Arial" panose="020B0604020202020204" pitchFamily="34" charset="0"/>
              <a:buChar char="•"/>
            </a:pPr>
            <a:r>
              <a:rPr lang="en-GB" sz="1200" dirty="0">
                <a:hlinkClick r:id="rId5"/>
              </a:rPr>
              <a:t>25/0907</a:t>
            </a:r>
            <a:r>
              <a:rPr lang="en-GB" sz="1200" dirty="0"/>
              <a:t> CC50 CR for clause 9.4.2.aa1						Ming Gan		[2C SP]</a:t>
            </a:r>
          </a:p>
          <a:p>
            <a:pPr lvl="1">
              <a:buFont typeface="Arial" panose="020B0604020202020204" pitchFamily="34" charset="0"/>
              <a:buChar char="•"/>
            </a:pPr>
            <a:r>
              <a:rPr lang="en-US" sz="1200" dirty="0">
                <a:hlinkClick r:id="rId6"/>
              </a:rPr>
              <a:t>25/0744</a:t>
            </a:r>
            <a:r>
              <a:rPr lang="en-US" sz="1200" dirty="0"/>
              <a:t> MAC-PDT-CR-37_12_5-parameter-update				Sherief Helwa		[69C SP]</a:t>
            </a:r>
          </a:p>
          <a:p>
            <a:pPr lvl="1">
              <a:buFont typeface="Arial" panose="020B0604020202020204" pitchFamily="34" charset="0"/>
              <a:buChar char="•"/>
            </a:pPr>
            <a:r>
              <a:rPr lang="en-US" sz="1200" dirty="0">
                <a:hlinkClick r:id="rId7"/>
              </a:rPr>
              <a:t>25/0882</a:t>
            </a:r>
            <a:r>
              <a:rPr lang="en-US" sz="1200" dirty="0"/>
              <a:t> PDT MAC UHR operating mode and parameter updates 		Gaurang Naik		[26C SP]</a:t>
            </a:r>
          </a:p>
          <a:p>
            <a:pPr lvl="1">
              <a:buFont typeface="Arial" panose="020B0604020202020204" pitchFamily="34" charset="0"/>
              <a:buChar char="•"/>
            </a:pPr>
            <a:r>
              <a:rPr lang="en-US" sz="1200" dirty="0">
                <a:hlinkClick r:id="rId8"/>
              </a:rPr>
              <a:t>25/0768</a:t>
            </a:r>
            <a:r>
              <a:rPr lang="en-US" sz="1200" dirty="0"/>
              <a:t> PDT MAC and CR Coordinated Beamforming Protocol		Jason Y. Guo 		[17C]</a:t>
            </a:r>
          </a:p>
          <a:p>
            <a:pPr lvl="1">
              <a:buFont typeface="Arial" panose="020B0604020202020204" pitchFamily="34" charset="0"/>
              <a:buChar char="•"/>
            </a:pPr>
            <a:r>
              <a:rPr lang="en-GB" sz="1200" dirty="0">
                <a:hlinkClick r:id="rId9"/>
              </a:rPr>
              <a:t>25/1115</a:t>
            </a:r>
            <a:r>
              <a:rPr lang="en-GB" sz="1200" dirty="0"/>
              <a:t> </a:t>
            </a:r>
            <a:r>
              <a:rPr lang="en-US" sz="1200" dirty="0"/>
              <a:t>CC50 CR for miscellaneous </a:t>
            </a:r>
            <a:r>
              <a:rPr lang="en-US" sz="1200" dirty="0" err="1"/>
              <a:t>cids</a:t>
            </a:r>
            <a:r>
              <a:rPr lang="en-US" sz="1200" dirty="0"/>
              <a:t>					Yan Li			[5C]</a:t>
            </a:r>
          </a:p>
          <a:p>
            <a:pPr>
              <a:buFont typeface="Arial" panose="020B0604020202020204" pitchFamily="34" charset="0"/>
              <a:buChar char="•"/>
            </a:pPr>
            <a:r>
              <a:rPr lang="en-GB" sz="1400" dirty="0"/>
              <a:t>Straw Polls (last 30 mins, see next slides, ask if DPS SPs can go first, 699 depends on them)</a:t>
            </a:r>
          </a:p>
          <a:p>
            <a:pPr lvl="1">
              <a:buFont typeface="Arial" panose="020B0604020202020204" pitchFamily="34" charset="0"/>
              <a:buChar char="•"/>
            </a:pPr>
            <a:r>
              <a:rPr lang="en-GB" sz="1200" dirty="0"/>
              <a:t>Binita 1 SP on Flexible BSSID, Klaus 1 SP on C-TDMA, Yongho 2 SP on DPS, Sherief 1 SP on DPS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r>
              <a:rPr lang="en-US" sz="1200" dirty="0"/>
              <a:t>SP on Flexible MBSSID (Binita): </a:t>
            </a:r>
          </a:p>
          <a:p>
            <a:r>
              <a:rPr lang="en-US" sz="1200" b="0" dirty="0"/>
              <a:t>Do you support to enable UHR BSSIDs in an MBSSID set to have different enable/disable status and/or different parameters. This is very much desired to allow deployment flexibility for these UHR modes in terms of enable/disable and setting parameters per BSSID (per SSID) in the MBSSID set. Main changes include:</a:t>
            </a:r>
          </a:p>
          <a:p>
            <a:pPr>
              <a:buFont typeface="Arial" panose="020B0604020202020204" pitchFamily="34" charset="0"/>
              <a:buChar char="•"/>
            </a:pPr>
            <a:r>
              <a:rPr lang="en-US" sz="1200" b="0" dirty="0"/>
              <a:t>Carry a BSSID specific UHR Operation element in the nontransmitted BSSID profile if enablement status for UHR OMs is different for a </a:t>
            </a:r>
            <a:r>
              <a:rPr lang="en-US" sz="1200" b="0" dirty="0" err="1"/>
              <a:t>nonTx</a:t>
            </a:r>
            <a:r>
              <a:rPr lang="en-US" sz="1200" b="0" dirty="0"/>
              <a:t> BSSID  – i.e. UHR Operation element is not inherited in this case.</a:t>
            </a:r>
          </a:p>
          <a:p>
            <a:pPr>
              <a:buFont typeface="Arial" panose="020B0604020202020204" pitchFamily="34" charset="0"/>
              <a:buChar char="•"/>
            </a:pPr>
            <a:r>
              <a:rPr lang="en-US" sz="1200" b="0" dirty="0"/>
              <a:t>UHR capabilities are always the same across all BSSIDs, so the UHR Capabilities element is always inherited.</a:t>
            </a:r>
          </a:p>
          <a:p>
            <a:pPr>
              <a:buFont typeface="Arial" panose="020B0604020202020204" pitchFamily="34" charset="0"/>
              <a:buChar char="•"/>
            </a:pPr>
            <a:r>
              <a:rPr lang="en-US" sz="1200" b="0" dirty="0"/>
              <a:t>Carry UHR OM parameters in a new UHR Operating Modes element, instead of in the UHR Operation element. Main reasons to split parameters in a separate element are:</a:t>
            </a:r>
          </a:p>
          <a:p>
            <a:pPr>
              <a:buFont typeface="Arial" panose="020B0604020202020204" pitchFamily="34" charset="0"/>
              <a:buChar char="•"/>
            </a:pPr>
            <a:r>
              <a:rPr lang="en-US" sz="1200" b="0" dirty="0"/>
              <a:t>If carried in UHR Operation, we need to define a presence bitmap for these parameters since parameters will be included in Probe Response, (Re)Association Response but not included in Beacon. This complicates the UHR Operation element.</a:t>
            </a:r>
          </a:p>
          <a:p>
            <a:pPr>
              <a:buFont typeface="Arial" panose="020B0604020202020204" pitchFamily="34" charset="0"/>
              <a:buChar char="•"/>
            </a:pPr>
            <a:r>
              <a:rPr lang="en-US" sz="1200" b="0" dirty="0"/>
              <a:t>We also need to define a flexible and extensible format for carrying parameters for different OMs – using a subelement ID and length provides a good format to carry these parameters. UHR Operation element does not need to be modified to include such format.</a:t>
            </a:r>
          </a:p>
          <a:p>
            <a:r>
              <a:rPr lang="en-US" sz="1200" b="0" dirty="0"/>
              <a:t>Note that the UHR Operating Modes parameter element will not be carried in the Beacon, hence we can design in a more flexible/extensible way w/o concerns for beacon bloating.</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DD-47C8-FCC0-F1A3-BFC85C5CE2D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3B0A2FB-F100-AA07-4CB1-C283C96C6176}"/>
              </a:ext>
            </a:extLst>
          </p:cNvPr>
          <p:cNvSpPr>
            <a:spLocks noGrp="1"/>
          </p:cNvSpPr>
          <p:nvPr>
            <p:ph idx="1"/>
          </p:nvPr>
        </p:nvSpPr>
        <p:spPr/>
        <p:txBody>
          <a:bodyPr/>
          <a:lstStyle/>
          <a:p>
            <a:r>
              <a:rPr lang="en-US" sz="1600" dirty="0"/>
              <a:t>SP on C-TDMA (Klaus):</a:t>
            </a:r>
          </a:p>
          <a:p>
            <a:r>
              <a:rPr lang="en-US" sz="1600" b="0" dirty="0"/>
              <a:t>Do you agree to add the following text to the TGbn SFD?</a:t>
            </a:r>
          </a:p>
          <a:p>
            <a:pPr>
              <a:buFont typeface="Arial" panose="020B0604020202020204" pitchFamily="34" charset="0"/>
              <a:buChar char="•"/>
            </a:pPr>
            <a:r>
              <a:rPr lang="en-US" sz="1600" b="0"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200" b="0" dirty="0"/>
              <a:t>A STA that has no QoS Data frames to transmit can use any AC.</a:t>
            </a:r>
          </a:p>
          <a:p>
            <a:pPr lvl="1">
              <a:buFont typeface="Arial" panose="020B0604020202020204" pitchFamily="34" charset="0"/>
              <a:buChar char="•"/>
            </a:pPr>
            <a:r>
              <a:rPr lang="en-US" sz="1200" b="0" dirty="0"/>
              <a:t>QoS Data frame(s) corresponding to the secondary AC may also be transmitted during the TXOP, in accordance with the rules defined in 10.23.2.7 (Sharing an EDCA TXOP) and 26.6.3 (Multi-TID A-MPDU and ack-enabled single-TID A-MPDU).</a:t>
            </a:r>
          </a:p>
        </p:txBody>
      </p:sp>
      <p:sp>
        <p:nvSpPr>
          <p:cNvPr id="4" name="Slide Number Placeholder 3">
            <a:extLst>
              <a:ext uri="{FF2B5EF4-FFF2-40B4-BE49-F238E27FC236}">
                <a16:creationId xmlns:a16="http://schemas.microsoft.com/office/drawing/2014/main" id="{AACB9987-05AE-BF06-5988-4411C9492E0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04FD40-530F-3907-5C08-D1442DF9743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F44BBC-C69F-8042-1ABB-EC19FC68F8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5084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7E96-FF3D-E60D-E94F-48456E55195F}"/>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578DD805-6D0C-5FB3-59EC-45DD2C5F558E}"/>
              </a:ext>
            </a:extLst>
          </p:cNvPr>
          <p:cNvSpPr>
            <a:spLocks noGrp="1"/>
          </p:cNvSpPr>
          <p:nvPr>
            <p:ph idx="1"/>
          </p:nvPr>
        </p:nvSpPr>
        <p:spPr/>
        <p:txBody>
          <a:bodyPr/>
          <a:lstStyle/>
          <a:p>
            <a:r>
              <a:rPr lang="en-US" sz="1800" dirty="0"/>
              <a:t>SP1 on DPS (Yongho): </a:t>
            </a:r>
          </a:p>
          <a:p>
            <a:pPr>
              <a:buFont typeface="Arial" panose="020B0604020202020204" pitchFamily="34" charset="0"/>
              <a:buChar char="•"/>
            </a:pPr>
            <a:r>
              <a:rPr lang="en-US" sz="1600" b="0" dirty="0"/>
              <a:t>Do you support that a UHR mobile AP that enables DPS shall set the ICF-required to 0? </a:t>
            </a:r>
          </a:p>
          <a:p>
            <a:r>
              <a:rPr lang="en-US" sz="1800" dirty="0"/>
              <a:t>SP2 on DPS (Yongho): </a:t>
            </a:r>
          </a:p>
          <a:p>
            <a:pPr>
              <a:buFont typeface="Arial" panose="020B0604020202020204" pitchFamily="34" charset="0"/>
              <a:buChar char="•"/>
            </a:pPr>
            <a:r>
              <a:rPr lang="en-US" sz="1800" b="0" dirty="0"/>
              <a:t>Do you support that a UHR mobile AP that enables DPS should set the ICF-required to 0 and may set the ICF-required to 1?</a:t>
            </a:r>
          </a:p>
          <a:p>
            <a:pPr marL="0" indent="0"/>
            <a:r>
              <a:rPr lang="en-US" sz="1800" dirty="0"/>
              <a:t>SP3 on DPS (Sherief):</a:t>
            </a:r>
          </a:p>
          <a:p>
            <a:pPr marL="285750" indent="-285750">
              <a:buFont typeface="Arial" panose="020B0604020202020204" pitchFamily="34" charset="0"/>
              <a:buChar char="•"/>
            </a:pPr>
            <a:r>
              <a:rPr lang="en-US" sz="1400" b="0" dirty="0"/>
              <a:t>The DPS mobile AP shall support the following as a mode of operation:</a:t>
            </a:r>
          </a:p>
          <a:p>
            <a:pPr marL="685800" lvl="1">
              <a:buFont typeface="Arial" panose="020B0604020202020204" pitchFamily="34" charset="0"/>
              <a:buChar char="•"/>
            </a:pPr>
            <a:r>
              <a:rPr lang="en-US" sz="12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p:txBody>
      </p:sp>
      <p:sp>
        <p:nvSpPr>
          <p:cNvPr id="4" name="Slide Number Placeholder 3">
            <a:extLst>
              <a:ext uri="{FF2B5EF4-FFF2-40B4-BE49-F238E27FC236}">
                <a16:creationId xmlns:a16="http://schemas.microsoft.com/office/drawing/2014/main" id="{0E5101F2-3425-8902-B422-32B9A6E18B4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FA65158-824E-0525-A2D7-9988A80C778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EBA488E-8568-7299-C5ED-F25CC98F919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63302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endParaRPr lang="en-GB" sz="1000" dirty="0"/>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t>669 </a:t>
            </a:r>
            <a:r>
              <a:rPr lang="en-GB" sz="1000" dirty="0" err="1"/>
              <a:t>LIwen</a:t>
            </a:r>
            <a:endParaRPr lang="en-GB" sz="1000" dirty="0"/>
          </a:p>
          <a:p>
            <a:pPr lvl="1">
              <a:buFont typeface="Arial" panose="020B0604020202020204" pitchFamily="34" charset="0"/>
              <a:buChar char="•"/>
            </a:pPr>
            <a:endParaRPr lang="en-GB" sz="1000" dirty="0">
              <a:hlinkClick r:id="rId2"/>
            </a:endParaRPr>
          </a:p>
          <a:p>
            <a:pPr lvl="1">
              <a:buFont typeface="Arial" panose="020B0604020202020204" pitchFamily="34" charset="0"/>
              <a:buChar char="•"/>
            </a:pPr>
            <a:r>
              <a:rPr lang="en-GB" sz="1000" dirty="0">
                <a:hlinkClick r:id="rId2"/>
              </a:rPr>
              <a:t>25/0639</a:t>
            </a:r>
            <a:r>
              <a:rPr lang="en-GB" sz="1000" dirty="0"/>
              <a:t> </a:t>
            </a:r>
            <a:r>
              <a:rPr lang="en-US" sz="1000" dirty="0"/>
              <a:t>CC50 CR for CIDs related to AP ID assignment			Chun Huang		[8C SP]</a:t>
            </a:r>
          </a:p>
          <a:p>
            <a:pPr lvl="1">
              <a:buFont typeface="Arial" panose="020B0604020202020204" pitchFamily="34" charset="0"/>
              <a:buChar char="•"/>
            </a:pPr>
            <a:r>
              <a:rPr lang="en-US" sz="1000" dirty="0">
                <a:hlinkClick r:id="rId3"/>
              </a:rPr>
              <a:t>25/0993</a:t>
            </a:r>
            <a:r>
              <a:rPr lang="en-US" sz="1000" dirty="0"/>
              <a:t> CC50 CR for CIDs 1437, 1906, 1907, 1908 - Overlapping Quiet Interval for Co-RTWT 														Sung </a:t>
            </a:r>
            <a:r>
              <a:rPr lang="en-US" sz="1000" dirty="0" err="1"/>
              <a:t>Hyeonjun</a:t>
            </a:r>
            <a:r>
              <a:rPr lang="en-US" sz="1000" dirty="0"/>
              <a:t>		[4C SP]</a:t>
            </a:r>
          </a:p>
          <a:p>
            <a:pPr lvl="1">
              <a:buFont typeface="Arial" panose="020B0604020202020204" pitchFamily="34" charset="0"/>
              <a:buChar char="•"/>
            </a:pPr>
            <a:r>
              <a:rPr lang="en-US" sz="1000" dirty="0"/>
              <a:t>25/1080r2 CC50: Switching back condition for NPCA operation 		(</a:t>
            </a:r>
            <a:r>
              <a:rPr lang="en-US" sz="1000" dirty="0" err="1"/>
              <a:t>Dongju</a:t>
            </a:r>
            <a:r>
              <a:rPr lang="en-US" sz="1000" dirty="0"/>
              <a:t> Cha, LGE)</a:t>
            </a:r>
            <a:endParaRPr lang="en-GB" sz="1000" dirty="0"/>
          </a:p>
          <a:p>
            <a:pPr lvl="1">
              <a:buFont typeface="Arial" panose="020B0604020202020204" pitchFamily="34" charset="0"/>
              <a:buChar char="•"/>
            </a:pPr>
            <a:r>
              <a:rPr lang="it-IT" sz="1000" dirty="0">
                <a:hlinkClick r:id="rId4"/>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5"/>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6"/>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7"/>
              </a:rPr>
              <a:t>25/1338</a:t>
            </a:r>
            <a:r>
              <a:rPr lang="en-US" sz="1000" kern="1200" dirty="0">
                <a:ea typeface="MS Gothic" panose="020B0609070205080204" pitchFamily="49" charset="-128"/>
              </a:rPr>
              <a:t> CC50 CR for CID 3856						Ming Gan		[1C]</a:t>
            </a:r>
            <a:endParaRPr lang="en-GB" sz="10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t>1 SP Shawn, 2 SPs Tong</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57FE6DC-ADB4-281A-F070-11EDB83A29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7B455C-6936-A35A-EDB7-CAA2B338E690}"/>
              </a:ext>
            </a:extLst>
          </p:cNvPr>
          <p:cNvSpPr>
            <a:spLocks noGrp="1"/>
          </p:cNvSpPr>
          <p:nvPr>
            <p:ph idx="1"/>
          </p:nvPr>
        </p:nvSpPr>
        <p:spPr>
          <a:xfrm>
            <a:off x="685800" y="1981200"/>
            <a:ext cx="7770813" cy="4113213"/>
          </a:xfrm>
        </p:spPr>
        <p:txBody>
          <a:bodyPr/>
          <a:lstStyle/>
          <a:p>
            <a:r>
              <a:rPr lang="en-US" sz="1200" dirty="0"/>
              <a:t>SP1: Shawn on CTDMA:</a:t>
            </a:r>
          </a:p>
          <a:p>
            <a:r>
              <a:rPr lang="en-US" sz="1200" b="0" dirty="0"/>
              <a:t>Do you agree to add the following text to the TGbn SFD?</a:t>
            </a:r>
          </a:p>
          <a:p>
            <a:r>
              <a:rPr lang="en-US" sz="1100" b="0" dirty="0"/>
              <a:t>– 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050" dirty="0"/>
              <a:t>A STA that has no QoS Data frames to transmit can use any AC.</a:t>
            </a:r>
          </a:p>
          <a:p>
            <a:pPr lvl="1">
              <a:buFont typeface="Arial" panose="020B0604020202020204" pitchFamily="34" charset="0"/>
              <a:buChar char="•"/>
            </a:pPr>
            <a:r>
              <a:rPr lang="en-US" sz="1050" dirty="0"/>
              <a:t>QoS Data frame(s) corresponding to the secondary AC may also be transmitted during the TXOP, in accordance with the rules defined in 10.23.2.7 (Sharing an EDCA TXOP) and 26.6.3 (Multi-TID A-MPDU and ack-enabled single-TID A-MPDU).</a:t>
            </a:r>
          </a:p>
          <a:p>
            <a:r>
              <a:rPr lang="en-US" sz="1200" dirty="0"/>
              <a:t>SP2: Tong on CTDMA [25/118r1]:</a:t>
            </a:r>
          </a:p>
          <a:p>
            <a:r>
              <a:rPr lang="en-US" sz="1200" b="0" dirty="0"/>
              <a:t>Do you agree to include other TXOP sharing related information as below in the response polled by Initial Control frame, to help a sharing AP make better Co-TDMA scheduling decisions?</a:t>
            </a:r>
          </a:p>
          <a:p>
            <a:pPr>
              <a:buFont typeface="Arial" panose="020B0604020202020204" pitchFamily="34" charset="0"/>
              <a:buChar char="•"/>
            </a:pPr>
            <a:r>
              <a:rPr lang="en-US" sz="1200" b="0" dirty="0"/>
              <a:t>LL related information (for example, LL indication, data priority level)</a:t>
            </a:r>
            <a:endParaRPr lang="en-US" sz="1200" dirty="0"/>
          </a:p>
          <a:p>
            <a:r>
              <a:rPr lang="en-US" sz="1200" dirty="0"/>
              <a:t>SP3: Tong on CTDMA [25/118r1]:</a:t>
            </a:r>
          </a:p>
          <a:p>
            <a:r>
              <a:rPr lang="en-US" sz="1200" b="0" dirty="0"/>
              <a:t>Do you agree that the LL related information to be included in the Initial Control Response (ICR) comprises either one or both of the following:</a:t>
            </a:r>
          </a:p>
          <a:p>
            <a:pPr>
              <a:buFont typeface="Arial" panose="020B0604020202020204" pitchFamily="34" charset="0"/>
              <a:buChar char="•"/>
            </a:pPr>
            <a:r>
              <a:rPr lang="en-US" sz="1200" b="0" dirty="0"/>
              <a:t>Buffered LL data indication: using 1 reserved bit</a:t>
            </a:r>
          </a:p>
          <a:p>
            <a:pPr>
              <a:buFont typeface="Arial" panose="020B0604020202020204" pitchFamily="34" charset="0"/>
              <a:buChar char="•"/>
            </a:pPr>
            <a:r>
              <a:rPr lang="en-US" sz="1200" b="0" dirty="0"/>
              <a:t>Data priority level: using ACI Bitmap (4 bits)</a:t>
            </a:r>
          </a:p>
        </p:txBody>
      </p:sp>
      <p:sp>
        <p:nvSpPr>
          <p:cNvPr id="4" name="Slide Number Placeholder 3">
            <a:extLst>
              <a:ext uri="{FF2B5EF4-FFF2-40B4-BE49-F238E27FC236}">
                <a16:creationId xmlns:a16="http://schemas.microsoft.com/office/drawing/2014/main" id="{0845380D-0FA8-8849-C9C9-F9EEAFA7AF9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54E0FE8-5212-4C52-1450-011E2BEFC54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6186F8F-77FC-425E-81D2-E83BCA1D6A1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2291637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258487</TotalTime>
  <Words>11591</Words>
  <Application>Microsoft Office PowerPoint</Application>
  <PresentationFormat>On-screen Show (4:3)</PresentationFormat>
  <Paragraphs>2338</Paragraphs>
  <Slides>78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78</vt:i4>
      </vt:variant>
    </vt:vector>
  </HeadingPairs>
  <TitlesOfParts>
    <vt:vector size="89"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Straw Polls - Part 1</vt:lpstr>
      <vt:lpstr>Straw Polls – Part 2</vt:lpstr>
      <vt:lpstr>Straw Polls – Part 3</vt:lpstr>
      <vt:lpstr>Thursday PHY Agenda–AM1</vt:lpstr>
      <vt:lpstr>Thursday MAC Agenda–AM1</vt:lpstr>
      <vt:lpstr>PowerPoint Presentation</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2025-07-30T13:09:17Z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