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632" r:id="rId36"/>
    <p:sldId id="1448" r:id="rId37"/>
    <p:sldId id="1602" r:id="rId38"/>
    <p:sldId id="1603" r:id="rId39"/>
    <p:sldId id="1628" r:id="rId40"/>
    <p:sldId id="1629" r:id="rId41"/>
    <p:sldId id="1006" r:id="rId42"/>
    <p:sldId id="1178" r:id="rId43"/>
    <p:sldId id="1023" r:id="rId44"/>
    <p:sldId id="1024" r:id="rId45"/>
    <p:sldId id="1520" r:id="rId46"/>
    <p:sldId id="1627" r:id="rId47"/>
    <p:sldId id="1630" r:id="rId48"/>
    <p:sldId id="1604" r:id="rId49"/>
    <p:sldId id="1635" r:id="rId50"/>
    <p:sldId id="1636" r:id="rId51"/>
    <p:sldId id="1637" r:id="rId52"/>
    <p:sldId id="1605" r:id="rId53"/>
    <p:sldId id="1634" r:id="rId54"/>
    <p:sldId id="1626" r:id="rId55"/>
    <p:sldId id="1641" r:id="rId56"/>
    <p:sldId id="1633" r:id="rId57"/>
    <p:sldId id="1608" r:id="rId58"/>
    <p:sldId id="1639" r:id="rId59"/>
    <p:sldId id="1609" r:id="rId60"/>
    <p:sldId id="1638" r:id="rId61"/>
    <p:sldId id="1640" r:id="rId62"/>
    <p:sldId id="1610" r:id="rId63"/>
    <p:sldId id="1611" r:id="rId64"/>
    <p:sldId id="1508" r:id="rId65"/>
    <p:sldId id="1593" r:id="rId66"/>
    <p:sldId id="1642" r:id="rId67"/>
    <p:sldId id="1612" r:id="rId68"/>
    <p:sldId id="1613" r:id="rId69"/>
    <p:sldId id="356" r:id="rId70"/>
    <p:sldId id="1614" r:id="rId71"/>
    <p:sldId id="997" r:id="rId72"/>
    <p:sldId id="1564" r:id="rId73"/>
    <p:sldId id="362" r:id="rId74"/>
    <p:sldId id="1494" r:id="rId75"/>
    <p:sldId id="1034" r:id="rId76"/>
    <p:sldId id="323" r:id="rId7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707" dt="2025-07-30T12:30:04.1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72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pChg chg="mod ord">
          <ac:chgData name="Alfred Asterjadhi" userId="39de57b9-85c0-4fd1-aaac-8ca2b6560ad0" providerId="ADAL" clId="{972B7B84-2638-4CB6-9842-C303BFA071DE}" dt="2025-06-23T21:48:42.325" v="547" actId="6264"/>
          <ac:spMkLst>
            <pc:docMk/>
            <pc:sldMk cId="1050086365" sldId="1593"/>
            <ac:spMk id="2" creationId="{920DA21E-5F9D-77F2-9756-AA5A4604CF50}"/>
          </ac:spMkLst>
        </pc:spChg>
        <pc:spChg chg="mod ord">
          <ac:chgData name="Alfred Asterjadhi" userId="39de57b9-85c0-4fd1-aaac-8ca2b6560ad0" providerId="ADAL" clId="{972B7B84-2638-4CB6-9842-C303BFA071DE}" dt="2025-06-23T21:48:42.325" v="547" actId="6264"/>
          <ac:spMkLst>
            <pc:docMk/>
            <pc:sldMk cId="1050086365" sldId="1593"/>
            <ac:spMk id="4" creationId="{82DBA92E-6AB5-331A-8F8C-BF72BF5E1B7E}"/>
          </ac:spMkLst>
        </pc:spChg>
        <pc:spChg chg="mod ord">
          <ac:chgData name="Alfred Asterjadhi" userId="39de57b9-85c0-4fd1-aaac-8ca2b6560ad0" providerId="ADAL" clId="{972B7B84-2638-4CB6-9842-C303BFA071DE}" dt="2025-06-23T21:48:42.325" v="547" actId="6264"/>
          <ac:spMkLst>
            <pc:docMk/>
            <pc:sldMk cId="1050086365" sldId="1593"/>
            <ac:spMk id="5" creationId="{E4E581F0-D862-AE23-F549-AF5BFAAFFCCE}"/>
          </ac:spMkLst>
        </pc:spChg>
        <pc:spChg chg="mod ord">
          <ac:chgData name="Alfred Asterjadhi" userId="39de57b9-85c0-4fd1-aaac-8ca2b6560ad0" providerId="ADAL" clId="{972B7B84-2638-4CB6-9842-C303BFA071DE}" dt="2025-06-23T21:56:00.689" v="701"/>
          <ac:spMkLst>
            <pc:docMk/>
            <pc:sldMk cId="1050086365" sldId="1593"/>
            <ac:spMk id="6" creationId="{D3159F4E-1664-C67A-183D-1B5BBFBEFE2B}"/>
          </ac:spMkLst>
        </pc:spChg>
        <pc:spChg chg="add mod ord">
          <ac:chgData name="Alfred Asterjadhi" userId="39de57b9-85c0-4fd1-aaac-8ca2b6560ad0" providerId="ADAL" clId="{972B7B84-2638-4CB6-9842-C303BFA071DE}" dt="2025-06-23T21:48:42.325" v="547" actId="6264"/>
          <ac:spMkLst>
            <pc:docMk/>
            <pc:sldMk cId="1050086365" sldId="1593"/>
            <ac:spMk id="11" creationId="{168431CF-280E-B28D-0BC1-CF5938658309}"/>
          </ac:spMkLst>
        </pc:spChg>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modMainMaster">
      <pc:chgData name="Alfred Asterjadhi" userId="39de57b9-85c0-4fd1-aaac-8ca2b6560ad0" providerId="ADAL" clId="{5079BCB0-BFF5-43DE-8E81-EA0CE9C79181}" dt="2025-07-30T12:30:10.388" v="5705" actId="20577"/>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28T15:08:31.042" v="2437" actId="13926"/>
        <pc:sldMkLst>
          <pc:docMk/>
          <pc:sldMk cId="3233208257" sldId="1006"/>
        </pc:sldMkLst>
        <pc:spChg chg="mod">
          <ac:chgData name="Alfred Asterjadhi" userId="39de57b9-85c0-4fd1-aaac-8ca2b6560ad0" providerId="ADAL" clId="{5079BCB0-BFF5-43DE-8E81-EA0CE9C79181}" dt="2025-07-28T15:08:31.042" v="2437"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5:11:42.207" v="2591"/>
        <pc:sldMkLst>
          <pc:docMk/>
          <pc:sldMk cId="793576429" sldId="1024"/>
        </pc:sldMkLst>
        <pc:spChg chg="mod">
          <ac:chgData name="Alfred Asterjadhi" userId="39de57b9-85c0-4fd1-aaac-8ca2b6560ad0" providerId="ADAL" clId="{5079BCB0-BFF5-43DE-8E81-EA0CE9C79181}" dt="2025-07-28T15:11:42.207" v="2591"/>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29T23:12:29.040" v="4623" actId="207"/>
        <pc:sldMkLst>
          <pc:docMk/>
          <pc:sldMk cId="3486068256" sldId="1167"/>
        </pc:sldMkLst>
        <pc:graphicFrameChg chg="mod modGraphic">
          <ac:chgData name="Alfred Asterjadhi" userId="39de57b9-85c0-4fd1-aaac-8ca2b6560ad0" providerId="ADAL" clId="{5079BCB0-BFF5-43DE-8E81-EA0CE9C79181}" dt="2025-07-29T23:12:29.040" v="4623"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8T15:08:57.872" v="2556" actId="20577"/>
        <pc:sldMkLst>
          <pc:docMk/>
          <pc:sldMk cId="3441807947" sldId="1178"/>
        </pc:sldMkLst>
        <pc:spChg chg="mod">
          <ac:chgData name="Alfred Asterjadhi" userId="39de57b9-85c0-4fd1-aaac-8ca2b6560ad0" providerId="ADAL" clId="{5079BCB0-BFF5-43DE-8E81-EA0CE9C79181}" dt="2025-07-28T15:08:57.872" v="2556" actId="20577"/>
          <ac:spMkLst>
            <pc:docMk/>
            <pc:sldMk cId="3441807947" sldId="1178"/>
            <ac:spMk id="10" creationId="{0CF70632-B16E-1912-8C49-D985AA70654F}"/>
          </ac:spMkLst>
        </pc:spChg>
      </pc:sldChg>
      <pc:sldChg chg="modSp mod">
        <pc:chgData name="Alfred Asterjadhi" userId="39de57b9-85c0-4fd1-aaac-8ca2b6560ad0" providerId="ADAL" clId="{5079BCB0-BFF5-43DE-8E81-EA0CE9C79181}" dt="2025-07-30T09:25:42.295" v="5346" actId="20577"/>
        <pc:sldMkLst>
          <pc:docMk/>
          <pc:sldMk cId="517676318" sldId="1508"/>
        </pc:sldMkLst>
        <pc:spChg chg="mod">
          <ac:chgData name="Alfred Asterjadhi" userId="39de57b9-85c0-4fd1-aaac-8ca2b6560ad0" providerId="ADAL" clId="{5079BCB0-BFF5-43DE-8E81-EA0CE9C79181}" dt="2025-07-30T09:25:42.295" v="5346" actId="20577"/>
          <ac:spMkLst>
            <pc:docMk/>
            <pc:sldMk cId="517676318" sldId="1508"/>
            <ac:spMk id="3" creationId="{3A3C4DE0-D078-DEB7-960F-A4D0AF35A6C6}"/>
          </ac:spMkLst>
        </pc:spChg>
      </pc:sldChg>
      <pc:sldChg chg="modSp mod">
        <pc:chgData name="Alfred Asterjadhi" userId="39de57b9-85c0-4fd1-aaac-8ca2b6560ad0" providerId="ADAL" clId="{5079BCB0-BFF5-43DE-8E81-EA0CE9C79181}" dt="2025-07-28T15:45:13.436" v="2592" actId="207"/>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5:45:13.436" v="2592" actId="207"/>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30T12:19:58.751" v="5643" actId="207"/>
        <pc:sldMkLst>
          <pc:docMk/>
          <pc:sldMk cId="1334118412" sldId="1582"/>
        </pc:sldMkLst>
        <pc:graphicFrameChg chg="mod modGraphic">
          <ac:chgData name="Alfred Asterjadhi" userId="39de57b9-85c0-4fd1-aaac-8ca2b6560ad0" providerId="ADAL" clId="{5079BCB0-BFF5-43DE-8E81-EA0CE9C79181}" dt="2025-07-30T12:19:58.751" v="5643" actId="207"/>
          <ac:graphicFrameMkLst>
            <pc:docMk/>
            <pc:sldMk cId="1334118412" sldId="1582"/>
            <ac:graphicFrameMk id="6" creationId="{F43A8E93-60BE-34D2-3C53-BF5C311D05D6}"/>
          </ac:graphicFrameMkLst>
        </pc:graphicFrameChg>
      </pc:sldChg>
      <pc:sldChg chg="modSp mod">
        <pc:chgData name="Alfred Asterjadhi" userId="39de57b9-85c0-4fd1-aaac-8ca2b6560ad0" providerId="ADAL" clId="{5079BCB0-BFF5-43DE-8E81-EA0CE9C79181}" dt="2025-07-30T12:12:53.486" v="5497" actId="207"/>
        <pc:sldMkLst>
          <pc:docMk/>
          <pc:sldMk cId="1058308657" sldId="1585"/>
        </pc:sldMkLst>
        <pc:graphicFrameChg chg="mod modGraphic">
          <ac:chgData name="Alfred Asterjadhi" userId="39de57b9-85c0-4fd1-aaac-8ca2b6560ad0" providerId="ADAL" clId="{5079BCB0-BFF5-43DE-8E81-EA0CE9C79181}" dt="2025-07-30T12:12:53.486" v="5497" actId="207"/>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8T21:43:10.742" v="3131" actId="20577"/>
        <pc:sldMkLst>
          <pc:docMk/>
          <pc:sldMk cId="3111749255" sldId="1589"/>
        </pc:sldMkLst>
        <pc:graphicFrameChg chg="mod modGraphic">
          <ac:chgData name="Alfred Asterjadhi" userId="39de57b9-85c0-4fd1-aaac-8ca2b6560ad0" providerId="ADAL" clId="{5079BCB0-BFF5-43DE-8E81-EA0CE9C79181}" dt="2025-07-28T21:43:10.742" v="3131" actId="20577"/>
          <ac:graphicFrameMkLst>
            <pc:docMk/>
            <pc:sldMk cId="3111749255" sldId="1589"/>
            <ac:graphicFrameMk id="6" creationId="{8061B9CA-CC35-1011-5D64-8DD13831A3B6}"/>
          </ac:graphicFrameMkLst>
        </pc:graphicFrameChg>
      </pc:sldChg>
      <pc:sldChg chg="addSp modSp mod">
        <pc:chgData name="Alfred Asterjadhi" userId="39de57b9-85c0-4fd1-aaac-8ca2b6560ad0" providerId="ADAL" clId="{5079BCB0-BFF5-43DE-8E81-EA0CE9C79181}" dt="2025-07-28T12:54:25.795" v="1825" actId="207"/>
        <pc:sldMkLst>
          <pc:docMk/>
          <pc:sldMk cId="2587242934" sldId="1602"/>
        </pc:sldMkLst>
        <pc:spChg chg="mod">
          <ac:chgData name="Alfred Asterjadhi" userId="39de57b9-85c0-4fd1-aaac-8ca2b6560ad0" providerId="ADAL" clId="{5079BCB0-BFF5-43DE-8E81-EA0CE9C79181}" dt="2025-07-28T12:53:36.424" v="1812"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8T12:54:25.795" v="1825" actId="207"/>
          <ac:spMkLst>
            <pc:docMk/>
            <pc:sldMk cId="2587242934" sldId="1602"/>
            <ac:spMk id="3" creationId="{BA08521B-B38A-8326-3B71-790CA39C1F5B}"/>
          </ac:spMkLst>
        </pc:spChg>
      </pc:sldChg>
      <pc:sldChg chg="modSp mod">
        <pc:chgData name="Alfred Asterjadhi" userId="39de57b9-85c0-4fd1-aaac-8ca2b6560ad0" providerId="ADAL" clId="{5079BCB0-BFF5-43DE-8E81-EA0CE9C79181}" dt="2025-07-28T13:14:00.561" v="1947" actId="20577"/>
        <pc:sldMkLst>
          <pc:docMk/>
          <pc:sldMk cId="2288457319" sldId="1603"/>
        </pc:sldMkLst>
        <pc:spChg chg="mod">
          <ac:chgData name="Alfred Asterjadhi" userId="39de57b9-85c0-4fd1-aaac-8ca2b6560ad0" providerId="ADAL" clId="{5079BCB0-BFF5-43DE-8E81-EA0CE9C79181}" dt="2025-07-28T12:44:52.259" v="1652"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8T13:14:00.561" v="1947"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9T12:38:41.823" v="3925" actId="207"/>
        <pc:sldMkLst>
          <pc:docMk/>
          <pc:sldMk cId="686146798" sldId="1604"/>
        </pc:sldMkLst>
        <pc:spChg chg="mod">
          <ac:chgData name="Alfred Asterjadhi" userId="39de57b9-85c0-4fd1-aaac-8ca2b6560ad0" providerId="ADAL" clId="{5079BCB0-BFF5-43DE-8E81-EA0CE9C79181}" dt="2025-07-29T12:36:16.624" v="3890" actId="13926"/>
          <ac:spMkLst>
            <pc:docMk/>
            <pc:sldMk cId="686146798" sldId="1604"/>
            <ac:spMk id="2" creationId="{B2E75D4A-8002-F928-05EC-0D23E2402CE8}"/>
          </ac:spMkLst>
        </pc:spChg>
        <pc:spChg chg="mod">
          <ac:chgData name="Alfred Asterjadhi" userId="39de57b9-85c0-4fd1-aaac-8ca2b6560ad0" providerId="ADAL" clId="{5079BCB0-BFF5-43DE-8E81-EA0CE9C79181}" dt="2025-07-29T12:38:41.823" v="3925" actId="207"/>
          <ac:spMkLst>
            <pc:docMk/>
            <pc:sldMk cId="686146798" sldId="1604"/>
            <ac:spMk id="3" creationId="{0CDB7EB3-2C55-D723-CAAE-5D91B442616D}"/>
          </ac:spMkLst>
        </pc:spChg>
      </pc:sldChg>
      <pc:sldChg chg="modSp mod">
        <pc:chgData name="Alfred Asterjadhi" userId="39de57b9-85c0-4fd1-aaac-8ca2b6560ad0" providerId="ADAL" clId="{5079BCB0-BFF5-43DE-8E81-EA0CE9C79181}" dt="2025-07-29T12:14:33.416" v="3671" actId="207"/>
        <pc:sldMkLst>
          <pc:docMk/>
          <pc:sldMk cId="1076666642" sldId="1605"/>
        </pc:sldMkLst>
        <pc:spChg chg="mod">
          <ac:chgData name="Alfred Asterjadhi" userId="39de57b9-85c0-4fd1-aaac-8ca2b6560ad0" providerId="ADAL" clId="{5079BCB0-BFF5-43DE-8E81-EA0CE9C79181}" dt="2025-07-29T11:24:55.471" v="3664" actId="13926"/>
          <ac:spMkLst>
            <pc:docMk/>
            <pc:sldMk cId="1076666642" sldId="1605"/>
            <ac:spMk id="2" creationId="{4CCBF58D-5B31-B9BE-4202-A1B6E0762367}"/>
          </ac:spMkLst>
        </pc:spChg>
        <pc:spChg chg="mod">
          <ac:chgData name="Alfred Asterjadhi" userId="39de57b9-85c0-4fd1-aaac-8ca2b6560ad0" providerId="ADAL" clId="{5079BCB0-BFF5-43DE-8E81-EA0CE9C79181}" dt="2025-07-29T12:14:33.416" v="3671" actId="207"/>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addSp modSp mod">
        <pc:chgData name="Alfred Asterjadhi" userId="39de57b9-85c0-4fd1-aaac-8ca2b6560ad0" providerId="ADAL" clId="{5079BCB0-BFF5-43DE-8E81-EA0CE9C79181}" dt="2025-07-29T23:34:43.272" v="4800" actId="20577"/>
        <pc:sldMkLst>
          <pc:docMk/>
          <pc:sldMk cId="3504328734" sldId="1608"/>
        </pc:sldMkLst>
        <pc:spChg chg="mod">
          <ac:chgData name="Alfred Asterjadhi" userId="39de57b9-85c0-4fd1-aaac-8ca2b6560ad0" providerId="ADAL" clId="{5079BCB0-BFF5-43DE-8E81-EA0CE9C79181}" dt="2025-07-29T12:50:48.519" v="4041" actId="13926"/>
          <ac:spMkLst>
            <pc:docMk/>
            <pc:sldMk cId="3504328734" sldId="1608"/>
            <ac:spMk id="2" creationId="{F6185C6D-748E-B3E4-EC96-C4566D149A0E}"/>
          </ac:spMkLst>
        </pc:spChg>
        <pc:spChg chg="mod">
          <ac:chgData name="Alfred Asterjadhi" userId="39de57b9-85c0-4fd1-aaac-8ca2b6560ad0" providerId="ADAL" clId="{5079BCB0-BFF5-43DE-8E81-EA0CE9C79181}" dt="2025-07-29T23:34:43.272" v="4800" actId="20577"/>
          <ac:spMkLst>
            <pc:docMk/>
            <pc:sldMk cId="3504328734" sldId="1608"/>
            <ac:spMk id="3" creationId="{0E6DECE2-DA7B-5E24-602E-30B5CAC6A762}"/>
          </ac:spMkLst>
        </pc:spChg>
        <pc:spChg chg="add mod">
          <ac:chgData name="Alfred Asterjadhi" userId="39de57b9-85c0-4fd1-aaac-8ca2b6560ad0" providerId="ADAL" clId="{5079BCB0-BFF5-43DE-8E81-EA0CE9C79181}" dt="2025-07-29T23:34:06.411" v="4777"/>
          <ac:spMkLst>
            <pc:docMk/>
            <pc:sldMk cId="3504328734" sldId="1608"/>
            <ac:spMk id="9" creationId="{B9E14282-F0A5-38AA-694F-9E1C996E5FCF}"/>
          </ac:spMkLst>
        </pc:spChg>
        <pc:graphicFrameChg chg="add mod">
          <ac:chgData name="Alfred Asterjadhi" userId="39de57b9-85c0-4fd1-aaac-8ca2b6560ad0" providerId="ADAL" clId="{5079BCB0-BFF5-43DE-8E81-EA0CE9C79181}" dt="2025-07-29T23:32:24.199" v="4734"/>
          <ac:graphicFrameMkLst>
            <pc:docMk/>
            <pc:sldMk cId="3504328734" sldId="1608"/>
            <ac:graphicFrameMk id="7" creationId="{6F21D515-EC37-D319-5F64-550CBF319260}"/>
          </ac:graphicFrameMkLst>
        </pc:graphicFrameChg>
        <pc:graphicFrameChg chg="add mod">
          <ac:chgData name="Alfred Asterjadhi" userId="39de57b9-85c0-4fd1-aaac-8ca2b6560ad0" providerId="ADAL" clId="{5079BCB0-BFF5-43DE-8E81-EA0CE9C79181}" dt="2025-07-29T23:34:05.272" v="4776"/>
          <ac:graphicFrameMkLst>
            <pc:docMk/>
            <pc:sldMk cId="3504328734" sldId="1608"/>
            <ac:graphicFrameMk id="8" creationId="{FFE2E40E-C15E-0B79-5B3F-A3F100DA0F4B}"/>
          </ac:graphicFrameMkLst>
        </pc:graphicFrameChg>
      </pc:sldChg>
      <pc:sldChg chg="addSp modSp mod">
        <pc:chgData name="Alfred Asterjadhi" userId="39de57b9-85c0-4fd1-aaac-8ca2b6560ad0" providerId="ADAL" clId="{5079BCB0-BFF5-43DE-8E81-EA0CE9C79181}" dt="2025-07-30T12:11:28.920" v="5472" actId="1076"/>
        <pc:sldMkLst>
          <pc:docMk/>
          <pc:sldMk cId="3358638008" sldId="1609"/>
        </pc:sldMkLst>
        <pc:spChg chg="mod">
          <ac:chgData name="Alfred Asterjadhi" userId="39de57b9-85c0-4fd1-aaac-8ca2b6560ad0" providerId="ADAL" clId="{5079BCB0-BFF5-43DE-8E81-EA0CE9C79181}" dt="2025-07-30T12:03:02.836" v="5407" actId="13926"/>
          <ac:spMkLst>
            <pc:docMk/>
            <pc:sldMk cId="3358638008" sldId="1609"/>
            <ac:spMk id="2" creationId="{341BCFB5-89C3-F51D-7548-E9A414D604D1}"/>
          </ac:spMkLst>
        </pc:spChg>
        <pc:spChg chg="mod">
          <ac:chgData name="Alfred Asterjadhi" userId="39de57b9-85c0-4fd1-aaac-8ca2b6560ad0" providerId="ADAL" clId="{5079BCB0-BFF5-43DE-8E81-EA0CE9C79181}" dt="2025-07-30T12:11:15.319" v="5469" actId="113"/>
          <ac:spMkLst>
            <pc:docMk/>
            <pc:sldMk cId="3358638008" sldId="1609"/>
            <ac:spMk id="3" creationId="{8D42075A-D0F8-6F82-67EA-58C114F38E1B}"/>
          </ac:spMkLst>
        </pc:spChg>
        <pc:spChg chg="add mod">
          <ac:chgData name="Alfred Asterjadhi" userId="39de57b9-85c0-4fd1-aaac-8ca2b6560ad0" providerId="ADAL" clId="{5079BCB0-BFF5-43DE-8E81-EA0CE9C79181}" dt="2025-07-30T12:11:28.920" v="5472" actId="1076"/>
          <ac:spMkLst>
            <pc:docMk/>
            <pc:sldMk cId="3358638008" sldId="1609"/>
            <ac:spMk id="7" creationId="{CD1DF556-C862-BE98-144D-A76245F16503}"/>
          </ac:spMkLst>
        </pc:spChg>
        <pc:graphicFrameChg chg="add mod">
          <ac:chgData name="Alfred Asterjadhi" userId="39de57b9-85c0-4fd1-aaac-8ca2b6560ad0" providerId="ADAL" clId="{5079BCB0-BFF5-43DE-8E81-EA0CE9C79181}" dt="2025-07-30T12:11:28.920" v="5472" actId="1076"/>
          <ac:graphicFrameMkLst>
            <pc:docMk/>
            <pc:sldMk cId="3358638008" sldId="1609"/>
            <ac:graphicFrameMk id="8" creationId="{597207CA-64BE-0651-0F12-5AD46F48D2D0}"/>
          </ac:graphicFrameMkLst>
        </pc:graphicFrameChg>
      </pc:sldChg>
      <pc:sldChg chg="modSp mod">
        <pc:chgData name="Alfred Asterjadhi" userId="39de57b9-85c0-4fd1-aaac-8ca2b6560ad0" providerId="ADAL" clId="{5079BCB0-BFF5-43DE-8E81-EA0CE9C79181}" dt="2025-07-30T12:14:28.830" v="5516" actId="13926"/>
        <pc:sldMkLst>
          <pc:docMk/>
          <pc:sldMk cId="2491185490" sldId="1610"/>
        </pc:sldMkLst>
        <pc:spChg chg="mod">
          <ac:chgData name="Alfred Asterjadhi" userId="39de57b9-85c0-4fd1-aaac-8ca2b6560ad0" providerId="ADAL" clId="{5079BCB0-BFF5-43DE-8E81-EA0CE9C79181}" dt="2025-07-30T12:14:28.830" v="5516" actId="13926"/>
          <ac:spMkLst>
            <pc:docMk/>
            <pc:sldMk cId="2491185490" sldId="1610"/>
            <ac:spMk id="2" creationId="{E3508069-B007-060E-BE22-C12699E03762}"/>
          </ac:spMkLst>
        </pc:spChg>
        <pc:spChg chg="mod">
          <ac:chgData name="Alfred Asterjadhi" userId="39de57b9-85c0-4fd1-aaac-8ca2b6560ad0" providerId="ADAL" clId="{5079BCB0-BFF5-43DE-8E81-EA0CE9C79181}" dt="2025-07-30T12:14:27.525" v="5515" actId="13926"/>
          <ac:spMkLst>
            <pc:docMk/>
            <pc:sldMk cId="2491185490" sldId="1610"/>
            <ac:spMk id="3" creationId="{8C99EE63-9928-FE5D-4782-E48559A17A23}"/>
          </ac:spMkLst>
        </pc:spChg>
      </pc:sldChg>
      <pc:sldChg chg="addSp modSp mod">
        <pc:chgData name="Alfred Asterjadhi" userId="39de57b9-85c0-4fd1-aaac-8ca2b6560ad0" providerId="ADAL" clId="{5079BCB0-BFF5-43DE-8E81-EA0CE9C79181}" dt="2025-07-30T12:29:20.120" v="5680" actId="20577"/>
        <pc:sldMkLst>
          <pc:docMk/>
          <pc:sldMk cId="3714010314" sldId="1611"/>
        </pc:sldMkLst>
        <pc:spChg chg="mod">
          <ac:chgData name="Alfred Asterjadhi" userId="39de57b9-85c0-4fd1-aaac-8ca2b6560ad0" providerId="ADAL" clId="{5079BCB0-BFF5-43DE-8E81-EA0CE9C79181}" dt="2025-07-30T10:35:16.507" v="5354" actId="13926"/>
          <ac:spMkLst>
            <pc:docMk/>
            <pc:sldMk cId="3714010314" sldId="1611"/>
            <ac:spMk id="2" creationId="{08E2730B-6F35-5DC2-E5F5-AA01EFC7B81B}"/>
          </ac:spMkLst>
        </pc:spChg>
        <pc:spChg chg="mod">
          <ac:chgData name="Alfred Asterjadhi" userId="39de57b9-85c0-4fd1-aaac-8ca2b6560ad0" providerId="ADAL" clId="{5079BCB0-BFF5-43DE-8E81-EA0CE9C79181}" dt="2025-07-30T12:29:20.120" v="5680" actId="20577"/>
          <ac:spMkLst>
            <pc:docMk/>
            <pc:sldMk cId="3714010314" sldId="1611"/>
            <ac:spMk id="3" creationId="{FA9D8F7A-9681-1BC3-E81B-31DC86AFDB2F}"/>
          </ac:spMkLst>
        </pc:spChg>
        <pc:spChg chg="add mod">
          <ac:chgData name="Alfred Asterjadhi" userId="39de57b9-85c0-4fd1-aaac-8ca2b6560ad0" providerId="ADAL" clId="{5079BCB0-BFF5-43DE-8E81-EA0CE9C79181}" dt="2025-07-30T12:29:07.893" v="5677" actId="1076"/>
          <ac:spMkLst>
            <pc:docMk/>
            <pc:sldMk cId="3714010314" sldId="1611"/>
            <ac:spMk id="8" creationId="{0E413673-D8BD-1B74-3AD2-2F87801373CD}"/>
          </ac:spMkLst>
        </pc:spChg>
        <pc:graphicFrameChg chg="add mod">
          <ac:chgData name="Alfred Asterjadhi" userId="39de57b9-85c0-4fd1-aaac-8ca2b6560ad0" providerId="ADAL" clId="{5079BCB0-BFF5-43DE-8E81-EA0CE9C79181}" dt="2025-07-30T12:29:06.120" v="5676" actId="1076"/>
          <ac:graphicFrameMkLst>
            <pc:docMk/>
            <pc:sldMk cId="3714010314" sldId="1611"/>
            <ac:graphicFrameMk id="9" creationId="{2A36C357-EC12-64D7-02D3-B2E2E14F9306}"/>
          </ac:graphicFrameMkLst>
        </pc:graphicFrameChg>
      </pc:sldChg>
      <pc:sldChg chg="addSp modSp mod">
        <pc:chgData name="Alfred Asterjadhi" userId="39de57b9-85c0-4fd1-aaac-8ca2b6560ad0" providerId="ADAL" clId="{5079BCB0-BFF5-43DE-8E81-EA0CE9C79181}" dt="2025-07-30T12:30:10.388" v="5705" actId="20577"/>
        <pc:sldMkLst>
          <pc:docMk/>
          <pc:sldMk cId="3958983719" sldId="1613"/>
        </pc:sldMkLst>
        <pc:spChg chg="mod">
          <ac:chgData name="Alfred Asterjadhi" userId="39de57b9-85c0-4fd1-aaac-8ca2b6560ad0" providerId="ADAL" clId="{5079BCB0-BFF5-43DE-8E81-EA0CE9C79181}" dt="2025-07-30T12:30:10.388" v="5705" actId="20577"/>
          <ac:spMkLst>
            <pc:docMk/>
            <pc:sldMk cId="3958983719" sldId="1613"/>
            <ac:spMk id="3" creationId="{42403908-DBEE-340A-CA6C-151976C2E255}"/>
          </ac:spMkLst>
        </pc:spChg>
        <pc:graphicFrameChg chg="add mod">
          <ac:chgData name="Alfred Asterjadhi" userId="39de57b9-85c0-4fd1-aaac-8ca2b6560ad0" providerId="ADAL" clId="{5079BCB0-BFF5-43DE-8E81-EA0CE9C79181}" dt="2025-07-30T12:30:00.415" v="5687"/>
          <ac:graphicFrameMkLst>
            <pc:docMk/>
            <pc:sldMk cId="3958983719" sldId="1613"/>
            <ac:graphicFrameMk id="7" creationId="{A85A3F03-056A-FA57-E824-550704258756}"/>
          </ac:graphicFrameMkLst>
        </pc:graphicFrameChg>
      </pc:sldChg>
      <pc:sldChg chg="modSp add mod">
        <pc:chgData name="Alfred Asterjadhi" userId="39de57b9-85c0-4fd1-aaac-8ca2b6560ad0" providerId="ADAL" clId="{5079BCB0-BFF5-43DE-8E81-EA0CE9C79181}" dt="2025-07-30T12:21:15.610" v="5664" actId="207"/>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modGraphic">
          <ac:chgData name="Alfred Asterjadhi" userId="39de57b9-85c0-4fd1-aaac-8ca2b6560ad0" providerId="ADAL" clId="{5079BCB0-BFF5-43DE-8E81-EA0CE9C79181}" dt="2025-07-30T12:21:15.610" v="5664" actId="207"/>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30T12:21:38.622" v="5668" actId="207"/>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modGraphic">
          <ac:chgData name="Alfred Asterjadhi" userId="39de57b9-85c0-4fd1-aaac-8ca2b6560ad0" providerId="ADAL" clId="{5079BCB0-BFF5-43DE-8E81-EA0CE9C79181}" dt="2025-07-30T12:21:38.622" v="5668" actId="207"/>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29T23:40:18.748" v="4878" actId="20577"/>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29T23:40:18.748" v="4878" actId="20577"/>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28T12:55:58.350" v="1861" actId="400"/>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modGraphic">
          <ac:chgData name="Alfred Asterjadhi" userId="39de57b9-85c0-4fd1-aaac-8ca2b6560ad0" providerId="ADAL" clId="{5079BCB0-BFF5-43DE-8E81-EA0CE9C79181}" dt="2025-07-28T12:55:58.350" v="1861" actId="400"/>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8T12:56:37.725" v="1868"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8T12:56:37.725" v="1868" actId="207"/>
          <ac:graphicFrameMkLst>
            <pc:docMk/>
            <pc:sldMk cId="522202442" sldId="1625"/>
            <ac:graphicFrameMk id="6" creationId="{F48545A6-9DCA-870A-6512-7CB22E2B7DEB}"/>
          </ac:graphicFrameMkLst>
        </pc:graphicFrameChg>
      </pc:sldChg>
      <pc:sldChg chg="addSp delSp modSp add mod">
        <pc:chgData name="Alfred Asterjadhi" userId="39de57b9-85c0-4fd1-aaac-8ca2b6560ad0" providerId="ADAL" clId="{5079BCB0-BFF5-43DE-8E81-EA0CE9C79181}" dt="2025-07-30T12:12:02.551" v="5494" actId="1076"/>
        <pc:sldMkLst>
          <pc:docMk/>
          <pc:sldMk cId="4171277337" sldId="1626"/>
        </pc:sldMkLst>
        <pc:spChg chg="mod">
          <ac:chgData name="Alfred Asterjadhi" userId="39de57b9-85c0-4fd1-aaac-8ca2b6560ad0" providerId="ADAL" clId="{5079BCB0-BFF5-43DE-8E81-EA0CE9C79181}" dt="2025-07-29T15:07:44.588" v="4310" actId="13926"/>
          <ac:spMkLst>
            <pc:docMk/>
            <pc:sldMk cId="4171277337" sldId="1626"/>
            <ac:spMk id="2" creationId="{4355768D-E384-C3D1-8DD7-5561369F8C1A}"/>
          </ac:spMkLst>
        </pc:spChg>
        <pc:spChg chg="mod">
          <ac:chgData name="Alfred Asterjadhi" userId="39de57b9-85c0-4fd1-aaac-8ca2b6560ad0" providerId="ADAL" clId="{5079BCB0-BFF5-43DE-8E81-EA0CE9C79181}" dt="2025-07-30T12:11:44.145" v="5474" actId="20577"/>
          <ac:spMkLst>
            <pc:docMk/>
            <pc:sldMk cId="4171277337" sldId="1626"/>
            <ac:spMk id="3" creationId="{8C362D11-E7E2-F87E-BEDF-171453954FDD}"/>
          </ac:spMkLst>
        </pc:spChg>
        <pc:spChg chg="add del mod">
          <ac:chgData name="Alfred Asterjadhi" userId="39de57b9-85c0-4fd1-aaac-8ca2b6560ad0" providerId="ADAL" clId="{5079BCB0-BFF5-43DE-8E81-EA0CE9C79181}" dt="2025-07-30T12:11:58.794" v="5492" actId="21"/>
          <ac:spMkLst>
            <pc:docMk/>
            <pc:sldMk cId="4171277337" sldId="1626"/>
            <ac:spMk id="7" creationId="{0063BCC4-A0BA-BE86-3638-AC167514DAAF}"/>
          </ac:spMkLst>
        </pc:spChg>
        <pc:spChg chg="add mod">
          <ac:chgData name="Alfred Asterjadhi" userId="39de57b9-85c0-4fd1-aaac-8ca2b6560ad0" providerId="ADAL" clId="{5079BCB0-BFF5-43DE-8E81-EA0CE9C79181}" dt="2025-07-30T12:12:02.551" v="5494" actId="1076"/>
          <ac:spMkLst>
            <pc:docMk/>
            <pc:sldMk cId="4171277337" sldId="1626"/>
            <ac:spMk id="10" creationId="{0063BCC4-A0BA-BE86-3638-AC167514DAAF}"/>
          </ac:spMkLst>
        </pc:spChg>
        <pc:graphicFrameChg chg="add mod">
          <ac:chgData name="Alfred Asterjadhi" userId="39de57b9-85c0-4fd1-aaac-8ca2b6560ad0" providerId="ADAL" clId="{5079BCB0-BFF5-43DE-8E81-EA0CE9C79181}" dt="2025-07-29T23:45:27.961" v="4882"/>
          <ac:graphicFrameMkLst>
            <pc:docMk/>
            <pc:sldMk cId="4171277337" sldId="1626"/>
            <ac:graphicFrameMk id="7" creationId="{CD996FB6-5679-7FFE-B5FA-66C0F7898A84}"/>
          </ac:graphicFrameMkLst>
        </pc:graphicFrameChg>
        <pc:graphicFrameChg chg="add del mod">
          <ac:chgData name="Alfred Asterjadhi" userId="39de57b9-85c0-4fd1-aaac-8ca2b6560ad0" providerId="ADAL" clId="{5079BCB0-BFF5-43DE-8E81-EA0CE9C79181}" dt="2025-07-29T23:46:29.953" v="4884" actId="478"/>
          <ac:graphicFrameMkLst>
            <pc:docMk/>
            <pc:sldMk cId="4171277337" sldId="1626"/>
            <ac:graphicFrameMk id="8" creationId="{096D245A-6391-7B0D-FAA1-D1EEA2938634}"/>
          </ac:graphicFrameMkLst>
        </pc:graphicFrameChg>
        <pc:graphicFrameChg chg="add mod">
          <ac:chgData name="Alfred Asterjadhi" userId="39de57b9-85c0-4fd1-aaac-8ca2b6560ad0" providerId="ADAL" clId="{5079BCB0-BFF5-43DE-8E81-EA0CE9C79181}" dt="2025-07-30T12:12:02.551" v="5494" actId="1076"/>
          <ac:graphicFrameMkLst>
            <pc:docMk/>
            <pc:sldMk cId="4171277337" sldId="1626"/>
            <ac:graphicFrameMk id="8" creationId="{42510E43-2D2F-7BB2-49C0-A54A9DFFD51C}"/>
          </ac:graphicFrameMkLst>
        </pc:graphicFrameChg>
        <pc:graphicFrameChg chg="add del mod">
          <ac:chgData name="Alfred Asterjadhi" userId="39de57b9-85c0-4fd1-aaac-8ca2b6560ad0" providerId="ADAL" clId="{5079BCB0-BFF5-43DE-8E81-EA0CE9C79181}" dt="2025-07-30T12:11:58.794" v="5492" actId="21"/>
          <ac:graphicFrameMkLst>
            <pc:docMk/>
            <pc:sldMk cId="4171277337" sldId="1626"/>
            <ac:graphicFrameMk id="9" creationId="{42510E43-2D2F-7BB2-49C0-A54A9DFFD51C}"/>
          </ac:graphicFrameMkLst>
        </pc:graphicFrameChg>
      </pc:sldChg>
      <pc:sldChg chg="addSp modSp add mod">
        <pc:chgData name="Alfred Asterjadhi" userId="39de57b9-85c0-4fd1-aaac-8ca2b6560ad0" providerId="ADAL" clId="{5079BCB0-BFF5-43DE-8E81-EA0CE9C79181}" dt="2025-07-28T16:57:04.218" v="2995" actId="20577"/>
        <pc:sldMkLst>
          <pc:docMk/>
          <pc:sldMk cId="2443050480" sldId="1627"/>
        </pc:sldMkLst>
        <pc:spChg chg="mod">
          <ac:chgData name="Alfred Asterjadhi" userId="39de57b9-85c0-4fd1-aaac-8ca2b6560ad0" providerId="ADAL" clId="{5079BCB0-BFF5-43DE-8E81-EA0CE9C79181}" dt="2025-07-28T16:57:04.218" v="2995" actId="20577"/>
          <ac:spMkLst>
            <pc:docMk/>
            <pc:sldMk cId="2443050480" sldId="1627"/>
            <ac:spMk id="18" creationId="{971C07CA-127D-5BB5-B0A8-072E08658C5A}"/>
          </ac:spMkLst>
        </pc:spChg>
      </pc:sldChg>
      <pc:sldChg chg="addSp modSp new mod">
        <pc:chgData name="Alfred Asterjadhi" userId="39de57b9-85c0-4fd1-aaac-8ca2b6560ad0" providerId="ADAL" clId="{5079BCB0-BFF5-43DE-8E81-EA0CE9C79181}" dt="2025-07-28T12:53:19.117" v="1809" actId="20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8T12:53:19.117" v="1809" actId="207"/>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8T12:53:28.921" v="1811" actId="20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ldChg>
      <pc:sldChg chg="modSp add mod">
        <pc:chgData name="Alfred Asterjadhi" userId="39de57b9-85c0-4fd1-aaac-8ca2b6560ad0" providerId="ADAL" clId="{5079BCB0-BFF5-43DE-8E81-EA0CE9C79181}" dt="2025-07-28T17:17:03.822" v="2998" actId="20577"/>
        <pc:sldMkLst>
          <pc:docMk/>
          <pc:sldMk cId="3197328260" sldId="1630"/>
        </pc:sldMkLst>
        <pc:spChg chg="mod">
          <ac:chgData name="Alfred Asterjadhi" userId="39de57b9-85c0-4fd1-aaac-8ca2b6560ad0" providerId="ADAL" clId="{5079BCB0-BFF5-43DE-8E81-EA0CE9C79181}" dt="2025-07-28T12:14:45" v="1205" actId="20577"/>
          <ac:spMkLst>
            <pc:docMk/>
            <pc:sldMk cId="3197328260" sldId="1630"/>
            <ac:spMk id="2" creationId="{6E53FB75-B69C-9E89-29E0-11C890BE3381}"/>
          </ac:spMkLst>
        </pc:spChg>
        <pc:spChg chg="mod">
          <ac:chgData name="Alfred Asterjadhi" userId="39de57b9-85c0-4fd1-aaac-8ca2b6560ad0" providerId="ADAL" clId="{5079BCB0-BFF5-43DE-8E81-EA0CE9C79181}" dt="2025-07-28T17:17:03.822" v="2998" actId="20577"/>
          <ac:spMkLst>
            <pc:docMk/>
            <pc:sldMk cId="3197328260" sldId="1630"/>
            <ac:spMk id="18" creationId="{26168894-DCCB-A841-D291-20BA1216DB43}"/>
          </ac:spMkLst>
        </pc:spChg>
      </pc:sldChg>
      <pc:sldChg chg="modSp add del mod">
        <pc:chgData name="Alfred Asterjadhi" userId="39de57b9-85c0-4fd1-aaac-8ca2b6560ad0" providerId="ADAL" clId="{5079BCB0-BFF5-43DE-8E81-EA0CE9C79181}" dt="2025-07-28T13:01:19.836" v="1916" actId="47"/>
        <pc:sldMkLst>
          <pc:docMk/>
          <pc:sldMk cId="3867824739" sldId="1631"/>
        </pc:sldMkLst>
      </pc:sldChg>
      <pc:sldChg chg="modSp add mod">
        <pc:chgData name="Alfred Asterjadhi" userId="39de57b9-85c0-4fd1-aaac-8ca2b6560ad0" providerId="ADAL" clId="{5079BCB0-BFF5-43DE-8E81-EA0CE9C79181}" dt="2025-07-28T21:28:42.316" v="3059" actId="20577"/>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7-28T21:28:42.316" v="3059" actId="20577"/>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9T16:59:33.030" v="4550" actId="115"/>
        <pc:sldMkLst>
          <pc:docMk/>
          <pc:sldMk cId="1306741672" sldId="1633"/>
        </pc:sldMkLst>
        <pc:spChg chg="mod">
          <ac:chgData name="Alfred Asterjadhi" userId="39de57b9-85c0-4fd1-aaac-8ca2b6560ad0" providerId="ADAL" clId="{5079BCB0-BFF5-43DE-8E81-EA0CE9C79181}" dt="2025-07-29T16:59:33.030" v="4550" actId="115"/>
          <ac:spMkLst>
            <pc:docMk/>
            <pc:sldMk cId="1306741672" sldId="1633"/>
            <ac:spMk id="18" creationId="{09B60B66-F243-D3FF-B4BF-F2A802A520E4}"/>
          </ac:spMkLst>
        </pc:spChg>
      </pc:sldChg>
      <pc:sldChg chg="modSp new mod">
        <pc:chgData name="Alfred Asterjadhi" userId="39de57b9-85c0-4fd1-aaac-8ca2b6560ad0" providerId="ADAL" clId="{5079BCB0-BFF5-43DE-8E81-EA0CE9C79181}" dt="2025-07-29T12:31:14.569" v="3878" actId="207"/>
        <pc:sldMkLst>
          <pc:docMk/>
          <pc:sldMk cId="2389234178" sldId="1634"/>
        </pc:sldMkLst>
        <pc:spChg chg="mod">
          <ac:chgData name="Alfred Asterjadhi" userId="39de57b9-85c0-4fd1-aaac-8ca2b6560ad0" providerId="ADAL" clId="{5079BCB0-BFF5-43DE-8E81-EA0CE9C79181}" dt="2025-07-28T13:24:13.075" v="1983" actId="20577"/>
          <ac:spMkLst>
            <pc:docMk/>
            <pc:sldMk cId="2389234178" sldId="1634"/>
            <ac:spMk id="2" creationId="{AD71B573-A2EB-1224-7B61-B844FB3AF9EA}"/>
          </ac:spMkLst>
        </pc:spChg>
        <pc:spChg chg="mod">
          <ac:chgData name="Alfred Asterjadhi" userId="39de57b9-85c0-4fd1-aaac-8ca2b6560ad0" providerId="ADAL" clId="{5079BCB0-BFF5-43DE-8E81-EA0CE9C79181}" dt="2025-07-29T12:31:14.569" v="3878" actId="207"/>
          <ac:spMkLst>
            <pc:docMk/>
            <pc:sldMk cId="2389234178" sldId="1634"/>
            <ac:spMk id="3" creationId="{F4922555-E225-ED2E-DEFB-9BD3BD1207F8}"/>
          </ac:spMkLst>
        </pc:spChg>
      </pc:sldChg>
      <pc:sldChg chg="modSp add del mod">
        <pc:chgData name="Alfred Asterjadhi" userId="39de57b9-85c0-4fd1-aaac-8ca2b6560ad0" providerId="ADAL" clId="{5079BCB0-BFF5-43DE-8E81-EA0CE9C79181}" dt="2025-07-28T13:01:58.144" v="1927" actId="47"/>
        <pc:sldMkLst>
          <pc:docMk/>
          <pc:sldMk cId="2550889425" sldId="1634"/>
        </pc:sldMkLst>
      </pc:sldChg>
      <pc:sldChg chg="modSp new mod">
        <pc:chgData name="Alfred Asterjadhi" userId="39de57b9-85c0-4fd1-aaac-8ca2b6560ad0" providerId="ADAL" clId="{5079BCB0-BFF5-43DE-8E81-EA0CE9C79181}" dt="2025-07-29T12:38:12.168" v="3921" actId="207"/>
        <pc:sldMkLst>
          <pc:docMk/>
          <pc:sldMk cId="1873560535" sldId="1635"/>
        </pc:sldMkLst>
        <pc:spChg chg="mod">
          <ac:chgData name="Alfred Asterjadhi" userId="39de57b9-85c0-4fd1-aaac-8ca2b6560ad0" providerId="ADAL" clId="{5079BCB0-BFF5-43DE-8E81-EA0CE9C79181}" dt="2025-07-28T13:37:21.798" v="2326" actId="20577"/>
          <ac:spMkLst>
            <pc:docMk/>
            <pc:sldMk cId="1873560535" sldId="1635"/>
            <ac:spMk id="2" creationId="{62582F5E-0850-B2D8-FA59-B13BE094C56D}"/>
          </ac:spMkLst>
        </pc:spChg>
        <pc:spChg chg="mod">
          <ac:chgData name="Alfred Asterjadhi" userId="39de57b9-85c0-4fd1-aaac-8ca2b6560ad0" providerId="ADAL" clId="{5079BCB0-BFF5-43DE-8E81-EA0CE9C79181}" dt="2025-07-29T12:38:12.168" v="3921" actId="207"/>
          <ac:spMkLst>
            <pc:docMk/>
            <pc:sldMk cId="1873560535" sldId="1635"/>
            <ac:spMk id="3" creationId="{B1621709-4B56-62DA-2FA8-8390085837AE}"/>
          </ac:spMkLst>
        </pc:spChg>
      </pc:sldChg>
      <pc:sldChg chg="addSp modSp add mod">
        <pc:chgData name="Alfred Asterjadhi" userId="39de57b9-85c0-4fd1-aaac-8ca2b6560ad0" providerId="ADAL" clId="{5079BCB0-BFF5-43DE-8E81-EA0CE9C79181}" dt="2025-07-29T12:38:03.463" v="3917" actId="207"/>
        <pc:sldMkLst>
          <pc:docMk/>
          <pc:sldMk cId="2417231297" sldId="1636"/>
        </pc:sldMkLst>
        <pc:spChg chg="mod">
          <ac:chgData name="Alfred Asterjadhi" userId="39de57b9-85c0-4fd1-aaac-8ca2b6560ad0" providerId="ADAL" clId="{5079BCB0-BFF5-43DE-8E81-EA0CE9C79181}" dt="2025-07-28T13:37:28.132" v="2328" actId="20577"/>
          <ac:spMkLst>
            <pc:docMk/>
            <pc:sldMk cId="2417231297" sldId="1636"/>
            <ac:spMk id="2" creationId="{8A16A7B9-6ACF-C9F9-BEF4-598995053229}"/>
          </ac:spMkLst>
        </pc:spChg>
        <pc:spChg chg="mod">
          <ac:chgData name="Alfred Asterjadhi" userId="39de57b9-85c0-4fd1-aaac-8ca2b6560ad0" providerId="ADAL" clId="{5079BCB0-BFF5-43DE-8E81-EA0CE9C79181}" dt="2025-07-29T12:38:03.463" v="3917" actId="207"/>
          <ac:spMkLst>
            <pc:docMk/>
            <pc:sldMk cId="2417231297" sldId="1636"/>
            <ac:spMk id="3" creationId="{BFA93B22-0B41-CCF5-6D83-4677FA14826F}"/>
          </ac:spMkLst>
        </pc:spChg>
        <pc:graphicFrameChg chg="add mod modGraphic">
          <ac:chgData name="Alfred Asterjadhi" userId="39de57b9-85c0-4fd1-aaac-8ca2b6560ad0" providerId="ADAL" clId="{5079BCB0-BFF5-43DE-8E81-EA0CE9C79181}" dt="2025-07-28T13:40:34.042" v="2370" actId="1076"/>
          <ac:graphicFrameMkLst>
            <pc:docMk/>
            <pc:sldMk cId="2417231297" sldId="1636"/>
            <ac:graphicFrameMk id="7" creationId="{EEF9B58C-CAA2-0478-4516-4A9102B71575}"/>
          </ac:graphicFrameMkLst>
        </pc:graphicFrameChg>
      </pc:sldChg>
      <pc:sldChg chg="addSp delSp modSp add mod">
        <pc:chgData name="Alfred Asterjadhi" userId="39de57b9-85c0-4fd1-aaac-8ca2b6560ad0" providerId="ADAL" clId="{5079BCB0-BFF5-43DE-8E81-EA0CE9C79181}" dt="2025-07-29T12:37:56.336" v="3914" actId="207"/>
        <pc:sldMkLst>
          <pc:docMk/>
          <pc:sldMk cId="3908349099" sldId="1637"/>
        </pc:sldMkLst>
        <pc:spChg chg="mod">
          <ac:chgData name="Alfred Asterjadhi" userId="39de57b9-85c0-4fd1-aaac-8ca2b6560ad0" providerId="ADAL" clId="{5079BCB0-BFF5-43DE-8E81-EA0CE9C79181}" dt="2025-07-28T13:40:47.711" v="2372" actId="20577"/>
          <ac:spMkLst>
            <pc:docMk/>
            <pc:sldMk cId="3908349099" sldId="1637"/>
            <ac:spMk id="2" creationId="{990D9B07-D24C-3D3A-9DCC-1C553F09D815}"/>
          </ac:spMkLst>
        </pc:spChg>
        <pc:spChg chg="mod">
          <ac:chgData name="Alfred Asterjadhi" userId="39de57b9-85c0-4fd1-aaac-8ca2b6560ad0" providerId="ADAL" clId="{5079BCB0-BFF5-43DE-8E81-EA0CE9C79181}" dt="2025-07-29T12:37:56.336" v="3914" actId="207"/>
          <ac:spMkLst>
            <pc:docMk/>
            <pc:sldMk cId="3908349099" sldId="1637"/>
            <ac:spMk id="3" creationId="{0C4E3140-BA81-5906-B6D5-EE4B85FDCE6E}"/>
          </ac:spMkLst>
        </pc:spChg>
        <pc:picChg chg="add mod">
          <ac:chgData name="Alfred Asterjadhi" userId="39de57b9-85c0-4fd1-aaac-8ca2b6560ad0" providerId="ADAL" clId="{5079BCB0-BFF5-43DE-8E81-EA0CE9C79181}" dt="2025-07-28T22:09:30.520" v="3340" actId="1076"/>
          <ac:picMkLst>
            <pc:docMk/>
            <pc:sldMk cId="3908349099" sldId="1637"/>
            <ac:picMk id="9" creationId="{523D128C-743B-1E82-7696-207DB0A1FE08}"/>
          </ac:picMkLst>
        </pc:picChg>
        <pc:picChg chg="add mod">
          <ac:chgData name="Alfred Asterjadhi" userId="39de57b9-85c0-4fd1-aaac-8ca2b6560ad0" providerId="ADAL" clId="{5079BCB0-BFF5-43DE-8E81-EA0CE9C79181}" dt="2025-07-28T22:18:38.397" v="3455" actId="1076"/>
          <ac:picMkLst>
            <pc:docMk/>
            <pc:sldMk cId="3908349099" sldId="1637"/>
            <ac:picMk id="11" creationId="{1A19311C-5912-B22F-D783-25D2C034792A}"/>
          </ac:picMkLst>
        </pc:picChg>
      </pc:sldChg>
      <pc:sldChg chg="modSp new mod">
        <pc:chgData name="Alfred Asterjadhi" userId="39de57b9-85c0-4fd1-aaac-8ca2b6560ad0" providerId="ADAL" clId="{5079BCB0-BFF5-43DE-8E81-EA0CE9C79181}" dt="2025-07-30T12:08:32.651" v="5440" actId="20577"/>
        <pc:sldMkLst>
          <pc:docMk/>
          <pc:sldMk cId="1506833304" sldId="1638"/>
        </pc:sldMkLst>
        <pc:spChg chg="mod">
          <ac:chgData name="Alfred Asterjadhi" userId="39de57b9-85c0-4fd1-aaac-8ca2b6560ad0" providerId="ADAL" clId="{5079BCB0-BFF5-43DE-8E81-EA0CE9C79181}" dt="2025-07-29T12:55:04.046" v="4197" actId="20577"/>
          <ac:spMkLst>
            <pc:docMk/>
            <pc:sldMk cId="1506833304" sldId="1638"/>
            <ac:spMk id="2" creationId="{6C5A2F4D-A246-C89F-C13A-0F1A715618F7}"/>
          </ac:spMkLst>
        </pc:spChg>
        <pc:spChg chg="mod">
          <ac:chgData name="Alfred Asterjadhi" userId="39de57b9-85c0-4fd1-aaac-8ca2b6560ad0" providerId="ADAL" clId="{5079BCB0-BFF5-43DE-8E81-EA0CE9C79181}" dt="2025-07-30T12:08:32.651" v="5440" actId="20577"/>
          <ac:spMkLst>
            <pc:docMk/>
            <pc:sldMk cId="1506833304" sldId="1638"/>
            <ac:spMk id="3" creationId="{99845995-FF20-6BC4-C393-CC14A61A344C}"/>
          </ac:spMkLst>
        </pc:spChg>
      </pc:sldChg>
      <pc:sldChg chg="modSp new mod">
        <pc:chgData name="Alfred Asterjadhi" userId="39de57b9-85c0-4fd1-aaac-8ca2b6560ad0" providerId="ADAL" clId="{5079BCB0-BFF5-43DE-8E81-EA0CE9C79181}" dt="2025-07-29T12:49:17.217" v="4004" actId="404"/>
        <pc:sldMkLst>
          <pc:docMk/>
          <pc:sldMk cId="2672835369" sldId="1639"/>
        </pc:sldMkLst>
        <pc:spChg chg="mod">
          <ac:chgData name="Alfred Asterjadhi" userId="39de57b9-85c0-4fd1-aaac-8ca2b6560ad0" providerId="ADAL" clId="{5079BCB0-BFF5-43DE-8E81-EA0CE9C79181}" dt="2025-07-29T12:48:13.658" v="3963" actId="20577"/>
          <ac:spMkLst>
            <pc:docMk/>
            <pc:sldMk cId="2672835369" sldId="1639"/>
            <ac:spMk id="2" creationId="{09879FAD-094E-71D7-82AD-49D5EBF6E074}"/>
          </ac:spMkLst>
        </pc:spChg>
        <pc:spChg chg="mod">
          <ac:chgData name="Alfred Asterjadhi" userId="39de57b9-85c0-4fd1-aaac-8ca2b6560ad0" providerId="ADAL" clId="{5079BCB0-BFF5-43DE-8E81-EA0CE9C79181}" dt="2025-07-29T12:49:17.217" v="4004" actId="404"/>
          <ac:spMkLst>
            <pc:docMk/>
            <pc:sldMk cId="2672835369" sldId="1639"/>
            <ac:spMk id="3" creationId="{FFF1E687-8834-6877-380F-00C9B2FF1BFB}"/>
          </ac:spMkLst>
        </pc:spChg>
      </pc:sldChg>
      <pc:sldChg chg="addSp delSp modSp add mod">
        <pc:chgData name="Alfred Asterjadhi" userId="39de57b9-85c0-4fd1-aaac-8ca2b6560ad0" providerId="ADAL" clId="{5079BCB0-BFF5-43DE-8E81-EA0CE9C79181}" dt="2025-07-30T12:11:22.621" v="5470" actId="21"/>
        <pc:sldMkLst>
          <pc:docMk/>
          <pc:sldMk cId="2865819810" sldId="1640"/>
        </pc:sldMkLst>
        <pc:spChg chg="mod">
          <ac:chgData name="Alfred Asterjadhi" userId="39de57b9-85c0-4fd1-aaac-8ca2b6560ad0" providerId="ADAL" clId="{5079BCB0-BFF5-43DE-8E81-EA0CE9C79181}" dt="2025-07-29T12:55:13.550" v="4209" actId="20577"/>
          <ac:spMkLst>
            <pc:docMk/>
            <pc:sldMk cId="2865819810" sldId="1640"/>
            <ac:spMk id="2" creationId="{4E25C9DB-3063-0D7C-1031-549ACD6EE983}"/>
          </ac:spMkLst>
        </pc:spChg>
        <pc:spChg chg="mod">
          <ac:chgData name="Alfred Asterjadhi" userId="39de57b9-85c0-4fd1-aaac-8ca2b6560ad0" providerId="ADAL" clId="{5079BCB0-BFF5-43DE-8E81-EA0CE9C79181}" dt="2025-07-30T12:08:45.955" v="5444" actId="404"/>
          <ac:spMkLst>
            <pc:docMk/>
            <pc:sldMk cId="2865819810" sldId="1640"/>
            <ac:spMk id="3" creationId="{462CF00F-3F81-4027-92E6-48FCDFA0BE61}"/>
          </ac:spMkLst>
        </pc:spChg>
        <pc:spChg chg="add del mod">
          <ac:chgData name="Alfred Asterjadhi" userId="39de57b9-85c0-4fd1-aaac-8ca2b6560ad0" providerId="ADAL" clId="{5079BCB0-BFF5-43DE-8E81-EA0CE9C79181}" dt="2025-07-30T12:11:22.621" v="5470" actId="21"/>
          <ac:spMkLst>
            <pc:docMk/>
            <pc:sldMk cId="2865819810" sldId="1640"/>
            <ac:spMk id="7" creationId="{CD1DF556-C862-BE98-144D-A76245F16503}"/>
          </ac:spMkLst>
        </pc:spChg>
        <pc:graphicFrameChg chg="add del mod">
          <ac:chgData name="Alfred Asterjadhi" userId="39de57b9-85c0-4fd1-aaac-8ca2b6560ad0" providerId="ADAL" clId="{5079BCB0-BFF5-43DE-8E81-EA0CE9C79181}" dt="2025-07-30T12:11:22.621" v="5470" actId="21"/>
          <ac:graphicFrameMkLst>
            <pc:docMk/>
            <pc:sldMk cId="2865819810" sldId="1640"/>
            <ac:graphicFrameMk id="8" creationId="{597207CA-64BE-0651-0F12-5AD46F48D2D0}"/>
          </ac:graphicFrameMkLst>
        </pc:graphicFrameChg>
      </pc:sldChg>
      <pc:sldChg chg="modSp new mod">
        <pc:chgData name="Alfred Asterjadhi" userId="39de57b9-85c0-4fd1-aaac-8ca2b6560ad0" providerId="ADAL" clId="{5079BCB0-BFF5-43DE-8E81-EA0CE9C79181}" dt="2025-07-29T23:48:46.543" v="4945" actId="207"/>
        <pc:sldMkLst>
          <pc:docMk/>
          <pc:sldMk cId="2386413921" sldId="1641"/>
        </pc:sldMkLst>
        <pc:spChg chg="mod">
          <ac:chgData name="Alfred Asterjadhi" userId="39de57b9-85c0-4fd1-aaac-8ca2b6560ad0" providerId="ADAL" clId="{5079BCB0-BFF5-43DE-8E81-EA0CE9C79181}" dt="2025-07-29T16:48:36.003" v="4487" actId="20577"/>
          <ac:spMkLst>
            <pc:docMk/>
            <pc:sldMk cId="2386413921" sldId="1641"/>
            <ac:spMk id="2" creationId="{8F3CF218-483A-E1B2-8567-6E0CB98133F8}"/>
          </ac:spMkLst>
        </pc:spChg>
        <pc:spChg chg="mod">
          <ac:chgData name="Alfred Asterjadhi" userId="39de57b9-85c0-4fd1-aaac-8ca2b6560ad0" providerId="ADAL" clId="{5079BCB0-BFF5-43DE-8E81-EA0CE9C79181}" dt="2025-07-29T23:48:46.543" v="4945" actId="207"/>
          <ac:spMkLst>
            <pc:docMk/>
            <pc:sldMk cId="2386413921" sldId="1641"/>
            <ac:spMk id="3" creationId="{44CDE9B6-584F-8BF3-6F4B-12DA57FFFB16}"/>
          </ac:spMkLst>
        </pc:spChg>
      </pc:sldChg>
      <pc:sldChg chg="addSp delSp modSp add mod chgLayout">
        <pc:chgData name="Alfred Asterjadhi" userId="39de57b9-85c0-4fd1-aaac-8ca2b6560ad0" providerId="ADAL" clId="{5079BCB0-BFF5-43DE-8E81-EA0CE9C79181}" dt="2025-07-30T08:40:21.823" v="5074" actId="6264"/>
        <pc:sldMkLst>
          <pc:docMk/>
          <pc:sldMk cId="2273937058" sldId="1642"/>
        </pc:sldMkLst>
        <pc:spChg chg="mod ord">
          <ac:chgData name="Alfred Asterjadhi" userId="39de57b9-85c0-4fd1-aaac-8ca2b6560ad0" providerId="ADAL" clId="{5079BCB0-BFF5-43DE-8E81-EA0CE9C79181}" dt="2025-07-30T08:40:21.823" v="5074" actId="6264"/>
          <ac:spMkLst>
            <pc:docMk/>
            <pc:sldMk cId="2273937058" sldId="1642"/>
            <ac:spMk id="2" creationId="{654FF3B7-6133-7808-0A06-A0A027A6A7F5}"/>
          </ac:spMkLst>
        </pc:spChg>
        <pc:spChg chg="add del mod">
          <ac:chgData name="Alfred Asterjadhi" userId="39de57b9-85c0-4fd1-aaac-8ca2b6560ad0" providerId="ADAL" clId="{5079BCB0-BFF5-43DE-8E81-EA0CE9C79181}" dt="2025-07-30T08:40:21.823" v="5074" actId="6264"/>
          <ac:spMkLst>
            <pc:docMk/>
            <pc:sldMk cId="2273937058" sldId="1642"/>
            <ac:spMk id="3" creationId="{99D72DE5-4E8A-2AD1-B2F7-6923C9953863}"/>
          </ac:spMkLst>
        </pc:spChg>
        <pc:spChg chg="mod ord">
          <ac:chgData name="Alfred Asterjadhi" userId="39de57b9-85c0-4fd1-aaac-8ca2b6560ad0" providerId="ADAL" clId="{5079BCB0-BFF5-43DE-8E81-EA0CE9C79181}" dt="2025-07-30T08:40:21.823" v="5074" actId="6264"/>
          <ac:spMkLst>
            <pc:docMk/>
            <pc:sldMk cId="2273937058" sldId="1642"/>
            <ac:spMk id="4" creationId="{FDAB9A22-1E3E-2522-EA6B-17505CF1BB11}"/>
          </ac:spMkLst>
        </pc:spChg>
        <pc:spChg chg="mod ord">
          <ac:chgData name="Alfred Asterjadhi" userId="39de57b9-85c0-4fd1-aaac-8ca2b6560ad0" providerId="ADAL" clId="{5079BCB0-BFF5-43DE-8E81-EA0CE9C79181}" dt="2025-07-30T08:40:21.823" v="5074" actId="6264"/>
          <ac:spMkLst>
            <pc:docMk/>
            <pc:sldMk cId="2273937058" sldId="1642"/>
            <ac:spMk id="5" creationId="{E0EF038A-ADF0-8877-F41D-6AF1684EDB89}"/>
          </ac:spMkLst>
        </pc:spChg>
        <pc:spChg chg="mod ord">
          <ac:chgData name="Alfred Asterjadhi" userId="39de57b9-85c0-4fd1-aaac-8ca2b6560ad0" providerId="ADAL" clId="{5079BCB0-BFF5-43DE-8E81-EA0CE9C79181}" dt="2025-07-30T08:40:21.823" v="5074" actId="6264"/>
          <ac:spMkLst>
            <pc:docMk/>
            <pc:sldMk cId="2273937058" sldId="1642"/>
            <ac:spMk id="6" creationId="{16FC0406-20E7-B182-B0CF-E01152E0328D}"/>
          </ac:spMkLst>
        </pc:spChg>
        <pc:spChg chg="add del mod">
          <ac:chgData name="Alfred Asterjadhi" userId="39de57b9-85c0-4fd1-aaac-8ca2b6560ad0" providerId="ADAL" clId="{5079BCB0-BFF5-43DE-8E81-EA0CE9C79181}" dt="2025-07-30T08:40:21.823" v="5074" actId="6264"/>
          <ac:spMkLst>
            <pc:docMk/>
            <pc:sldMk cId="2273937058" sldId="1642"/>
            <ac:spMk id="7" creationId="{F63761C3-42B1-A7E7-1A24-7C30013683AB}"/>
          </ac:spMkLst>
        </pc:spChg>
        <pc:spChg chg="add del mod">
          <ac:chgData name="Alfred Asterjadhi" userId="39de57b9-85c0-4fd1-aaac-8ca2b6560ad0" providerId="ADAL" clId="{5079BCB0-BFF5-43DE-8E81-EA0CE9C79181}" dt="2025-07-30T08:40:21.823" v="5074" actId="6264"/>
          <ac:spMkLst>
            <pc:docMk/>
            <pc:sldMk cId="2273937058" sldId="1642"/>
            <ac:spMk id="8" creationId="{AC4986BD-7ACF-ED4A-8906-B79F4B3C503A}"/>
          </ac:spMkLst>
        </pc:spChg>
        <pc:spChg chg="add del mod">
          <ac:chgData name="Alfred Asterjadhi" userId="39de57b9-85c0-4fd1-aaac-8ca2b6560ad0" providerId="ADAL" clId="{5079BCB0-BFF5-43DE-8E81-EA0CE9C79181}" dt="2025-07-30T08:40:21.823" v="5074" actId="6264"/>
          <ac:spMkLst>
            <pc:docMk/>
            <pc:sldMk cId="2273937058" sldId="1642"/>
            <ac:spMk id="9" creationId="{BAC91013-D7E3-2919-1CFB-25944E1FFC43}"/>
          </ac:spMkLst>
        </pc:spChg>
        <pc:spChg chg="add mod ord">
          <ac:chgData name="Alfred Asterjadhi" userId="39de57b9-85c0-4fd1-aaac-8ca2b6560ad0" providerId="ADAL" clId="{5079BCB0-BFF5-43DE-8E81-EA0CE9C79181}" dt="2025-07-30T08:40:21.823" v="5074" actId="6264"/>
          <ac:spMkLst>
            <pc:docMk/>
            <pc:sldMk cId="2273937058" sldId="1642"/>
            <ac:spMk id="10" creationId="{47CA94B8-949D-8FC2-4A62-C40E8B61D96F}"/>
          </ac:spMkLst>
        </pc:spChg>
        <pc:spChg chg="del mod">
          <ac:chgData name="Alfred Asterjadhi" userId="39de57b9-85c0-4fd1-aaac-8ca2b6560ad0" providerId="ADAL" clId="{5079BCB0-BFF5-43DE-8E81-EA0CE9C79181}" dt="2025-07-30T08:40:21.823" v="5074" actId="6264"/>
          <ac:spMkLst>
            <pc:docMk/>
            <pc:sldMk cId="2273937058" sldId="1642"/>
            <ac:spMk id="18" creationId="{7B2DD9BE-397B-9B82-51C2-7A7DC6E1F7AC}"/>
          </ac:spMkLst>
        </pc:spChg>
      </pc:sldChg>
      <pc:sldMasterChg chg="modSp mod modSldLayout">
        <pc:chgData name="Alfred Asterjadhi" userId="39de57b9-85c0-4fd1-aaac-8ca2b6560ad0" providerId="ADAL" clId="{5079BCB0-BFF5-43DE-8E81-EA0CE9C79181}" dt="2025-07-30T09:25:56.922" v="5348" actId="20577"/>
        <pc:sldMasterMkLst>
          <pc:docMk/>
          <pc:sldMasterMk cId="0" sldId="2147483648"/>
        </pc:sldMasterMkLst>
        <pc:spChg chg="mod">
          <ac:chgData name="Alfred Asterjadhi" userId="39de57b9-85c0-4fd1-aaac-8ca2b6560ad0" providerId="ADAL" clId="{5079BCB0-BFF5-43DE-8E81-EA0CE9C79181}" dt="2025-07-30T09:25:56.922" v="5348" actId="20577"/>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802.11-25/1064r8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94-00-00bn-cr-cc50-mac-cids-in-clause-37-13.docx" TargetMode="External"/><Relationship Id="rId3" Type="http://schemas.openxmlformats.org/officeDocument/2006/relationships/hyperlink" Target="https://mentor.ieee.org/802.11/dcn/25/11-25-0539-01-00bn-cc50-cid-1773-npca-annoucement.pptx" TargetMode="External"/><Relationship Id="rId7" Type="http://schemas.openxmlformats.org/officeDocument/2006/relationships/hyperlink" Target="https://mentor.ieee.org/802.11/dcn/25/11-25-1049-00-00bn-pdt-mac-mapc-pasn-part-1.docx" TargetMode="External"/><Relationship Id="rId2" Type="http://schemas.openxmlformats.org/officeDocument/2006/relationships/hyperlink" Target="https://mentor.ieee.org/802.11/dcn/25/11-25-1027-01-00bn-pdt-mac-dbe-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84-00-00bn-cr-for-38-3-5-interference-mitigation.docx" TargetMode="External"/><Relationship Id="rId5" Type="http://schemas.openxmlformats.org/officeDocument/2006/relationships/hyperlink" Target="https://mentor.ieee.org/802.11/dcn/25/11-25-1025-01-00bn-pdt-mac-uhr-critical-updates-procedures.docx" TargetMode="External"/><Relationship Id="rId10" Type="http://schemas.openxmlformats.org/officeDocument/2006/relationships/hyperlink" Target="https://mentor.ieee.org/802.11/dcn/25/11-25-1080-00-00bn-cc50-switching-back-condition-for-npca-operation.docx" TargetMode="External"/><Relationship Id="rId4" Type="http://schemas.openxmlformats.org/officeDocument/2006/relationships/hyperlink" Target="https://mentor.ieee.org/802.11/dcn/25/11-25-0540-01-00bn-cc50-cid-1781-1782-cross-link-indication-for-npca.pptx" TargetMode="External"/><Relationship Id="rId9" Type="http://schemas.openxmlformats.org/officeDocument/2006/relationships/hyperlink" Target="https://mentor.ieee.org/802.11/dcn/25/11-25-1097-00-00bn-cc50-mac-cids-in-clause-37-1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5/11-25-1173-00-00bn-cc50-cr-for-misc-cids-of-data-filed.docx" TargetMode="External"/><Relationship Id="rId3" Type="http://schemas.openxmlformats.org/officeDocument/2006/relationships/hyperlink" Target="https://mentor.ieee.org/802.11/dcn/25/11-25-1140-00-00bn-pdt-mac-cr-for-ap-puo.docx" TargetMode="External"/><Relationship Id="rId7" Type="http://schemas.openxmlformats.org/officeDocument/2006/relationships/hyperlink" Target="https://mentor.ieee.org/802.11/dcn/25/11-25-1165-00-00bn-resolutions-for-some-comments-on-11bn-d0-1-cc50.docx" TargetMode="External"/><Relationship Id="rId2" Type="http://schemas.openxmlformats.org/officeDocument/2006/relationships/hyperlink" Target="https://mentor.ieee.org/802.11/dcn/25/11-25-1134-00-00bn-cr-mac-cc50-cids-in-clause-37-1.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160-00-00bn-cc50-cr-for-cids-2822-and-2823-npca-operation.docx" TargetMode="External"/><Relationship Id="rId5" Type="http://schemas.openxmlformats.org/officeDocument/2006/relationships/hyperlink" Target="https://mentor.ieee.org/802.11/dcn/25/11-25-1159-00-00bn-cc50-cr-for-cids-2820-and-2821-npca-operation.docx" TargetMode="External"/><Relationship Id="rId4" Type="http://schemas.openxmlformats.org/officeDocument/2006/relationships/hyperlink" Target="https://mentor.ieee.org/802.11/dcn/25/11-25-1130-00-00bn-pdt-mac-cr-for-puo.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1305-00-00bn-cr-for-38-3-15-uhr-preamble-puncturing.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1335-00-00bn-cc50-cr-for-some-cids.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996-01-00bn-pdt-cr-mac-npca-enablement-disablement-update.docx" TargetMode="External"/><Relationship Id="rId4" Type="http://schemas.openxmlformats.org/officeDocument/2006/relationships/hyperlink" Target="https://mentor.ieee.org/802.11/dcn/25/11-25-1353-00-00bn-miscellaneous-phy-cid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1097-04-00bn-cc50-mac-cids-in-clause-37-14.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1060-01-00bn-tgbn-may-2025-meeting-minutes.docx" TargetMode="External"/><Relationship Id="rId2" Type="http://schemas.openxmlformats.org/officeDocument/2006/relationships/hyperlink" Target="https://mentor.ieee.org/802.11/dcn/25/11-25-0647-04-00bn-tgbn-march-2025-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12-01-00bn-802-11bn-mac-ad-hoc-may-july-minutes.doc" TargetMode="External"/><Relationship Id="rId5" Type="http://schemas.openxmlformats.org/officeDocument/2006/relationships/hyperlink" Target="https://mentor.ieee.org/802.11/dcn/25/11-25-1365-00-00bn-july-tgbn-phy-ad-hoc-meeting-minutes.docx" TargetMode="External"/><Relationship Id="rId4" Type="http://schemas.openxmlformats.org/officeDocument/2006/relationships/hyperlink" Target="https://mentor.ieee.org/802.11/dcn/25/11-25-1314-00-00bn-tgbn-may-june-july-2025-teleconferences-minutes.docx"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5/11-25-0014-31-00bn-tgbn-motions-list-part-2.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1254-00-00bn-cc50-more-editorial-cids.docx" TargetMode="External"/><Relationship Id="rId3" Type="http://schemas.openxmlformats.org/officeDocument/2006/relationships/hyperlink" Target="https://mentor.ieee.org/802.11/dcn/25/11-25-0942-01-00bn-mac-pdt-37-8-2-1-cobf.docx" TargetMode="External"/><Relationship Id="rId7" Type="http://schemas.openxmlformats.org/officeDocument/2006/relationships/hyperlink" Target="https://mentor.ieee.org/802.11/dcn/25/11-25-1151-00-00bn-cc50-cr-on-cid-866.docx" TargetMode="External"/><Relationship Id="rId2" Type="http://schemas.openxmlformats.org/officeDocument/2006/relationships/hyperlink" Target="https://mentor.ieee.org/802.11/dcn/25/11-25-0768-03-00bn-pdt-mac-and-cr-coordinated-beamforming-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13-00bn-pdt-uhr-mu-operation.docx" TargetMode="External"/><Relationship Id="rId5" Type="http://schemas.openxmlformats.org/officeDocument/2006/relationships/hyperlink" Target="https://mentor.ieee.org/802.11/dcn/25/11-25-1149-02-00bn-cc50-cr-for-some-general-comments.docx" TargetMode="External"/><Relationship Id="rId4" Type="http://schemas.openxmlformats.org/officeDocument/2006/relationships/hyperlink" Target="https://mentor.ieee.org/802.11/dcn/25/11-25-1135-03-00bn-cc50-cr-for-cid-2833-and-2834.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1173-00-00bn-cc50-cr-for-misc-cids-of-data-filed.docx" TargetMode="External"/><Relationship Id="rId2" Type="http://schemas.openxmlformats.org/officeDocument/2006/relationships/hyperlink" Target="https://mentor.ieee.org/802.11/dcn/25/11-25-1084-00-00bn-cr-for-38-3-5-interference-mitig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69-00-00bn-mcs-14.docx" TargetMode="External"/><Relationship Id="rId5" Type="http://schemas.openxmlformats.org/officeDocument/2006/relationships/hyperlink" Target="https://mentor.ieee.org/802.11/dcn/25/11-25-1353-00-00bn-miscellaneous-phy-cids.docx" TargetMode="External"/><Relationship Id="rId4" Type="http://schemas.openxmlformats.org/officeDocument/2006/relationships/hyperlink" Target="https://mentor.ieee.org/802.11/dcn/25/11-25-1189-00-00bn-cc50-cr-for-misc-cids-in-subclause-38-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1134-00-00bn-cr-mac-cc50-cids-in-clause-37-1.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160-00-00bn-cc50-cr-for-cids-2822-and-2823-npca-operation.docx" TargetMode="External"/><Relationship Id="rId2" Type="http://schemas.openxmlformats.org/officeDocument/2006/relationships/hyperlink" Target="https://mentor.ieee.org/802.11/dcn/25/11-25-1177-04-00bn-cid-resolution-cc50-for-c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59-00-00bn-cc50-cr-for-cids-2820-and-2821-npca-operation.docx" TargetMode="External"/><Relationship Id="rId11" Type="http://schemas.openxmlformats.org/officeDocument/2006/relationships/hyperlink" Target="https://mentor.ieee.org/802.11/dcn/25/11-25-1338-00-00bn-cc50-cr-for-cid-3856.docx" TargetMode="External"/><Relationship Id="rId5" Type="http://schemas.openxmlformats.org/officeDocument/2006/relationships/hyperlink" Target="https://mentor.ieee.org/802.11/dcn/25/11-25-1165-02-00bn-resolutions-for-some-comments-on-11bn-d0-1-cc50.docx" TargetMode="External"/><Relationship Id="rId10" Type="http://schemas.openxmlformats.org/officeDocument/2006/relationships/hyperlink" Target="https://mentor.ieee.org/802.11/dcn/25/11-25-1335-00-00bn-cc50-cr-for-some-cids.docx" TargetMode="External"/><Relationship Id="rId4" Type="http://schemas.openxmlformats.org/officeDocument/2006/relationships/hyperlink" Target="https://mentor.ieee.org/802.11/dcn/25/11-25-1164-01-00bn-pdt-cr-mac-for-dso-cc50.docx" TargetMode="External"/><Relationship Id="rId9" Type="http://schemas.openxmlformats.org/officeDocument/2006/relationships/hyperlink" Target="https://mentor.ieee.org/802.11/dcn/25/11-25-1326-00-00bn-cc50-npca-cr-for-cids-1817-1818-1819-1821-1830-1822-1823-1824-1831.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package" Target="../embeddings/Microsoft_Excel_Worksheet.xlsx"/><Relationship Id="rId3" Type="http://schemas.openxmlformats.org/officeDocument/2006/relationships/hyperlink" Target="https://mentor.ieee.org/802.11/dcn/25/11-25-0882-11-00bn-pdt-mac-uhr-operating-mode-and-parameter-updates.docx" TargetMode="External"/><Relationship Id="rId7" Type="http://schemas.openxmlformats.org/officeDocument/2006/relationships/hyperlink" Target="https://mentor.ieee.org/802.11/dcn/25/11-25-0551-09-00bn-cr-mac-cc50-cids-in-clause-9.docx" TargetMode="External"/><Relationship Id="rId2" Type="http://schemas.openxmlformats.org/officeDocument/2006/relationships/hyperlink" Target="https://mentor.ieee.org/802.11/dcn/25/11-25-0742-01-00bn-mac-pdt-cr-37-12-2-internal-error-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931-10-00bn-pdt-crs-mac-lli.docx" TargetMode="External"/><Relationship Id="rId5" Type="http://schemas.openxmlformats.org/officeDocument/2006/relationships/hyperlink" Target="https://mentor.ieee.org/802.11/dcn/25/11-25-0936-13-00bn-pdt-cr-mac-npca-cc50.docx" TargetMode="External"/><Relationship Id="rId4" Type="http://schemas.openxmlformats.org/officeDocument/2006/relationships/hyperlink" Target="https://mentor.ieee.org/802.11/dcn/25/11-25-0764-06-00bn-peer-to-peer-p2p-pdt.docx" TargetMode="External"/><Relationship Id="rId9" Type="http://schemas.openxmlformats.org/officeDocument/2006/relationships/image" Target="../media/image6.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1349-01-00bn-scrambler-seed-used-in-ds-cts-frame-follow-up-with-fixed-ra-field.pptx" TargetMode="External"/><Relationship Id="rId3" Type="http://schemas.openxmlformats.org/officeDocument/2006/relationships/hyperlink" Target="https://mentor.ieee.org/802.11/dcn/25/11-25-1189-00-00bn-cc50-cr-for-misc-cids-in-subclause-38-3.docx" TargetMode="External"/><Relationship Id="rId7" Type="http://schemas.openxmlformats.org/officeDocument/2006/relationships/hyperlink" Target="https://mentor.ieee.org/802.11/dcn/25/11-25-1380-00-00bn-cc50-remaining-phy-cids.docx" TargetMode="External"/><Relationship Id="rId2" Type="http://schemas.openxmlformats.org/officeDocument/2006/relationships/hyperlink" Target="https://mentor.ieee.org/802.11/dcn/25/11-25-0848-01-00bn-uhr-elr-pilot-tones-clar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8-00-00bn-cc50-cr-on-dru-in-38-3-2-1-group-3.docx" TargetMode="External"/><Relationship Id="rId5" Type="http://schemas.openxmlformats.org/officeDocument/2006/relationships/hyperlink" Target="https://mentor.ieee.org/802.11/dcn/25/11-25-1369-00-00bn-mcs-14.docx" TargetMode="External"/><Relationship Id="rId4" Type="http://schemas.openxmlformats.org/officeDocument/2006/relationships/hyperlink" Target="https://mentor.ieee.org/802.11/dcn/25/11-25-1353-00-00bn-miscellaneous-phy-cids.docx" TargetMode="External"/><Relationship Id="rId9" Type="http://schemas.openxmlformats.org/officeDocument/2006/relationships/hyperlink" Target="https://mentor.ieee.org/802.11/dcn/25/11-25-1001-02-00bn-adaptive-power-boosting-design-for-dru.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hyperlink" Target="https://mentor.ieee.org/802.11/dcn/25/11-25-1335-00-00bn-cc50-cr-for-some-cids.docx" TargetMode="External"/><Relationship Id="rId3" Type="http://schemas.openxmlformats.org/officeDocument/2006/relationships/hyperlink" Target="https://mentor.ieee.org/802.11/dcn/25/11-25-0880-05-00bn-pdt-mac-on-l4s.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049-05-00bn-pdt-mac-mapc-pas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4-00-00bn-cr-mac-cc50-cids-in-clause-37-1.docx" TargetMode="External"/><Relationship Id="rId11" Type="http://schemas.openxmlformats.org/officeDocument/2006/relationships/image" Target="../media/image7.emf"/><Relationship Id="rId5" Type="http://schemas.openxmlformats.org/officeDocument/2006/relationships/hyperlink" Target="https://mentor.ieee.org/802.11/dcn/25/11-25-1160-01-00bn-cc50-cr-for-cids-2822-and-2823-npca-operation.docx" TargetMode="External"/><Relationship Id="rId10" Type="http://schemas.openxmlformats.org/officeDocument/2006/relationships/package" Target="../embeddings/Microsoft_Excel_Worksheet1.xlsx"/><Relationship Id="rId4" Type="http://schemas.openxmlformats.org/officeDocument/2006/relationships/hyperlink" Target="https://mentor.ieee.org/802.11/dcn/25/11-25-1082-02-00bn-pdt-mac-co-tdma-cr-cc50-part-3.docx" TargetMode="External"/><Relationship Id="rId9" Type="http://schemas.openxmlformats.org/officeDocument/2006/relationships/hyperlink" Target="https://mentor.ieee.org/802.11/dcn/25/11-25-1338-00-00bn-cc50-cr-for-cid-3856.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5/11-25-0993-01-00bn-cc50-cr-for-cids-1437-1906-1907-1908-overlapping-quiet-interval-for-co-rtwt.docx" TargetMode="External"/><Relationship Id="rId3" Type="http://schemas.openxmlformats.org/officeDocument/2006/relationships/hyperlink" Target="https://mentor.ieee.org/802.11/dcn/25/11-25-1082-02-00bn-pdt-mac-co-tdma-cr-cc50-part-3.docx" TargetMode="External"/><Relationship Id="rId7" Type="http://schemas.openxmlformats.org/officeDocument/2006/relationships/hyperlink" Target="https://mentor.ieee.org/802.11/dcn/25/11-25-0639-04-00bn-cc50-cr-for-cids-related-to-ap-id-assignment.docx" TargetMode="External"/><Relationship Id="rId12" Type="http://schemas.openxmlformats.org/officeDocument/2006/relationships/image" Target="../media/image8.emf"/><Relationship Id="rId2" Type="http://schemas.openxmlformats.org/officeDocument/2006/relationships/hyperlink" Target="https://mentor.ieee.org/802.11/dcn/25/11-25-0936-15-00bn-pdt-cr-mac-npca-cc50.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214-04-00bn-mac-pdt-changes-to-p-edca-37-5.docx" TargetMode="External"/><Relationship Id="rId11" Type="http://schemas.openxmlformats.org/officeDocument/2006/relationships/package" Target="../embeddings/Microsoft_Excel_Worksheet2.xlsx"/><Relationship Id="rId5" Type="http://schemas.openxmlformats.org/officeDocument/2006/relationships/hyperlink" Target="https://mentor.ieee.org/802.11/dcn/25/11-25-1009-03-00bn-d0-1-cid1751-cr.docx" TargetMode="External"/><Relationship Id="rId10" Type="http://schemas.openxmlformats.org/officeDocument/2006/relationships/hyperlink" Target="https://mentor.ieee.org/802.11/dcn/25/11-25-1326-00-00bn-cc50-npca-cr-for-cids-1817-1818-1819-1821-1830-1822-1823-1824-1831.docx" TargetMode="External"/><Relationship Id="rId4" Type="http://schemas.openxmlformats.org/officeDocument/2006/relationships/hyperlink" Target="https://mentor.ieee.org/802.11/dcn/25/11-25-1164-03-00bn-pdt-cr-mac-for-dso-cc50.docx" TargetMode="External"/><Relationship Id="rId9" Type="http://schemas.openxmlformats.org/officeDocument/2006/relationships/hyperlink" Target="https://mentor.ieee.org/802.11/dcn/25/11-25-1134-00-00bn-cr-mac-cc50-cids-in-clause-37-1.docx"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5/11-25-1115-02-00bn-cc50-cr-for-miscellaneous-cids.docx" TargetMode="External"/><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768-09-00bn-pdt-mac-and-cr-coordinated-beamforming-protocol.doc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5/11-25-0993-01-00bn-cc50-cr-for-cids-1437-1906-1907-1908-overlapping-quiet-interval-for-co-rtwt.docx" TargetMode="External"/><Relationship Id="rId7"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0639-04-00bn-cc50-cr-for-cids-related-to-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35-00-00bn-cc50-cr-for-some-cids.docx" TargetMode="External"/><Relationship Id="rId5" Type="http://schemas.openxmlformats.org/officeDocument/2006/relationships/hyperlink" Target="https://mentor.ieee.org/802.11/dcn/25/11-25-1326-00-00bn-cc50-npca-cr-for-cids-1817-1818-1819-1821-1830-1822-1823-1824-1831.docx" TargetMode="External"/><Relationship Id="rId4" Type="http://schemas.openxmlformats.org/officeDocument/2006/relationships/hyperlink" Target="https://mentor.ieee.org/802.11/dcn/25/11-25-1134-00-00bn-cr-mac-cc50-cids-in-clause-37-1.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76250490"/>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25/0551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CR-MAC-cc50-CIDs_in_clause-9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Resolution to CID 1023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CIDs related to AP ID assignment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00B050"/>
                          </a:solidFill>
                          <a:effectLst/>
                          <a:latin typeface="Times New Roman" panose="02020603050405020304" pitchFamily="18" charset="0"/>
                          <a:ea typeface="Times New Roman" panose="02020603050405020304" pitchFamily="18" charset="0"/>
                        </a:rPr>
                        <a:t>cr</a:t>
                      </a:r>
                      <a:r>
                        <a:rPr lang="en-GB" sz="800" dirty="0">
                          <a:solidFill>
                            <a:srgbClr val="00B050"/>
                          </a:solidFill>
                          <a:effectLst/>
                          <a:latin typeface="Times New Roman" panose="02020603050405020304" pitchFamily="18" charset="0"/>
                          <a:ea typeface="Times New Roman" panose="02020603050405020304" pitchFamily="18" charset="0"/>
                        </a:rPr>
                        <a:t> cc50 mac </a:t>
                      </a:r>
                      <a:r>
                        <a:rPr lang="en-GB" sz="800" dirty="0" err="1">
                          <a:solidFill>
                            <a:srgbClr val="00B050"/>
                          </a:solidFill>
                          <a:effectLst/>
                          <a:latin typeface="Times New Roman" panose="02020603050405020304" pitchFamily="18" charset="0"/>
                          <a:ea typeface="Times New Roman" panose="02020603050405020304" pitchFamily="18" charset="0"/>
                        </a:rPr>
                        <a:t>cids</a:t>
                      </a:r>
                      <a:r>
                        <a:rPr lang="en-GB" sz="800" dirty="0">
                          <a:solidFill>
                            <a:srgbClr val="00B050"/>
                          </a:solidFill>
                          <a:effectLst/>
                          <a:latin typeface="Times New Roman" panose="02020603050405020304" pitchFamily="18" charset="0"/>
                          <a:ea typeface="Times New Roman" panose="02020603050405020304" pitchFamily="18" charset="0"/>
                        </a:rPr>
                        <a:t> in clause 37.9.1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of CID 710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F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25/0702</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CR-PHY-CID 3905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Ron Porat</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Approved</a:t>
                      </a:r>
                      <a:endParaRPr lang="en-US" sz="10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F0"/>
                          </a:solidFill>
                          <a:effectLst/>
                          <a:latin typeface="Times New Roman" panose="02020603050405020304" pitchFamily="18" charset="0"/>
                          <a:ea typeface="Times New Roman" panose="02020603050405020304" pitchFamily="18" charset="0"/>
                        </a:rPr>
                        <a:t>CR-1 CID</a:t>
                      </a:r>
                      <a:endParaRPr lang="en-US" sz="110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PHY</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MAC-PDT-CR-37_11_4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25/0744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MAC-PDT-CR-37_12_5-parameter-update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CR-69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25/0764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Peer-to-Peer (P2P) PDT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Rubayet Shafin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3242064456"/>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25/0768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and CR Coordinated Beamforming Protocol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Jason Guo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CR-7C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25/0839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PDT UHR MU operation</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Hongwon Lee</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CR-4CID</a:t>
                      </a:r>
                      <a:endParaRPr lang="en-US" sz="8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25/0880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on L4S </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Binita Gupta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5"/>
                        </a:rPr>
                        <a:t>25/0882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on generic enablement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PDT-32TBD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25/0890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D0.1 CC subclause 37.9.2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25/0931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PDT-CRs-MAC-LLI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Mohamed Abouelseoud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CR-60C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25/0936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PDT-CR-MAC-CC50-NPCA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Matthew Fischer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R4M-143C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25/0994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5"/>
                        </a:rPr>
                        <a:t>25/0993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994145618"/>
              </p:ext>
            </p:extLst>
          </p:nvPr>
        </p:nvGraphicFramePr>
        <p:xfrm>
          <a:off x="851217" y="1587465"/>
          <a:ext cx="7736268" cy="48082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25/1027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DBE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5"/>
                        </a:rPr>
                        <a:t>25/1025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UHR Critical Updates Procedures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25/1084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38.3.5 (Interference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Shimi Shilo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25/1091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25/1049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MAPC PASN part 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Jay Yang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25/1094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7030A0"/>
                          </a:solidFill>
                          <a:effectLst/>
                          <a:latin typeface="Times New Roman" panose="02020603050405020304" pitchFamily="18" charset="0"/>
                          <a:ea typeface="Times New Roman" panose="02020603050405020304" pitchFamily="18" charset="0"/>
                        </a:rPr>
                        <a:t>cr</a:t>
                      </a:r>
                      <a:r>
                        <a:rPr lang="en-GB" sz="800" dirty="0">
                          <a:solidFill>
                            <a:srgbClr val="7030A0"/>
                          </a:solidFill>
                          <a:effectLst/>
                          <a:latin typeface="Times New Roman" panose="02020603050405020304" pitchFamily="18" charset="0"/>
                          <a:ea typeface="Times New Roman" panose="02020603050405020304" pitchFamily="18" charset="0"/>
                        </a:rPr>
                        <a:t> cc50 mac </a:t>
                      </a:r>
                      <a:r>
                        <a:rPr lang="en-GB" sz="800" dirty="0" err="1">
                          <a:solidFill>
                            <a:srgbClr val="7030A0"/>
                          </a:solidFill>
                          <a:effectLst/>
                          <a:latin typeface="Times New Roman" panose="02020603050405020304" pitchFamily="18" charset="0"/>
                          <a:ea typeface="Times New Roman" panose="02020603050405020304" pitchFamily="18" charset="0"/>
                        </a:rPr>
                        <a:t>cids</a:t>
                      </a:r>
                      <a:r>
                        <a:rPr lang="en-GB" sz="800" dirty="0">
                          <a:solidFill>
                            <a:srgbClr val="7030A0"/>
                          </a:solidFill>
                          <a:effectLst/>
                          <a:latin typeface="Times New Roman" panose="02020603050405020304" pitchFamily="18" charset="0"/>
                          <a:ea typeface="Times New Roman" panose="02020603050405020304" pitchFamily="18" charset="0"/>
                        </a:rPr>
                        <a:t> in clause 37.13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CR-16C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 PM2)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25/1097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mac cids in clause 37.14</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25/1080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Switching back condition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25/1082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PDT-MAC-Co-TDMA-CR-CC50-Part-3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PDT-MAC-Co-TDMA-CR-CC50-Part-4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2394320727"/>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25/1134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CR-MAC-cc50-CIDs_in_clause-37.1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George Cherian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25/1135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CID 2833 and 2834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7030A0"/>
                          </a:solidFill>
                          <a:effectLst/>
                          <a:latin typeface="Times New Roman" panose="02020603050405020304" pitchFamily="18" charset="0"/>
                          <a:ea typeface="MS Gothic" panose="020B0609070205080204" pitchFamily="49" charset="-128"/>
                        </a:rPr>
                        <a:t>Jungjun</a:t>
                      </a:r>
                      <a:r>
                        <a:rPr lang="en-GB" sz="800" kern="1200" dirty="0">
                          <a:solidFill>
                            <a:srgbClr val="7030A0"/>
                          </a:solidFill>
                          <a:effectLst/>
                          <a:latin typeface="Times New Roman" panose="02020603050405020304" pitchFamily="18" charset="0"/>
                          <a:ea typeface="MS Gothic" panose="020B0609070205080204" pitchFamily="49" charset="-128"/>
                        </a:rPr>
                        <a:t>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25/1149</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some general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Suhwook Kim</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25/1140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25/1159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2820 and 2821</a:t>
                      </a:r>
                      <a:r>
                        <a:rPr lang="en-GB" sz="1100" dirty="0">
                          <a:solidFill>
                            <a:srgbClr val="00B050"/>
                          </a:solidFill>
                          <a:effectLst/>
                          <a:latin typeface="Calibri" panose="020F0502020204030204" pitchFamily="34" charset="0"/>
                          <a:ea typeface="Times New Roman" panose="02020603050405020304" pitchFamily="18" charset="0"/>
                        </a:rPr>
                        <a:t> </a:t>
                      </a:r>
                      <a:r>
                        <a:rPr lang="en-GB" sz="800" kern="1200" dirty="0">
                          <a:solidFill>
                            <a:srgbClr val="00B050"/>
                          </a:solidFill>
                          <a:effectLst/>
                          <a:latin typeface="Times New Roman" panose="02020603050405020304" pitchFamily="18" charset="0"/>
                          <a:ea typeface="MS Gothic" panose="020B0609070205080204" pitchFamily="49" charset="-128"/>
                        </a:rPr>
                        <a:t>- NPCA operation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25/1160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CIDs 2822 and 2823 -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CR-2C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CR MAC for DSO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25/1165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CID 866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 for CID 1565 on 11bn/D0.1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Srinivas Kandala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25/1009</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US" sz="800" dirty="0">
                          <a:solidFill>
                            <a:srgbClr val="00B050"/>
                          </a:solidFill>
                          <a:effectLst/>
                          <a:latin typeface="Times New Roman" panose="02020603050405020304" pitchFamily="18" charset="0"/>
                          <a:ea typeface="Times New Roman" panose="02020603050405020304" pitchFamily="18" charset="0"/>
                        </a:rPr>
                        <a:t>D0.1 CID1751 CR</a:t>
                      </a: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Michail Koundourakis</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8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25/1173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a:t>
                      </a:r>
                      <a:r>
                        <a:rPr lang="en-GB" sz="800" kern="1200" dirty="0" err="1">
                          <a:solidFill>
                            <a:srgbClr val="7030A0"/>
                          </a:solidFill>
                          <a:effectLst/>
                          <a:latin typeface="Times New Roman" panose="02020603050405020304" pitchFamily="18" charset="0"/>
                          <a:ea typeface="MS Gothic" panose="020B0609070205080204" pitchFamily="49" charset="-128"/>
                        </a:rPr>
                        <a:t>misc</a:t>
                      </a:r>
                      <a:r>
                        <a:rPr lang="en-GB" sz="800" kern="1200" dirty="0">
                          <a:solidFill>
                            <a:srgbClr val="7030A0"/>
                          </a:solidFill>
                          <a:effectLst/>
                          <a:latin typeface="Times New Roman" panose="02020603050405020304" pitchFamily="18" charset="0"/>
                          <a:ea typeface="MS Gothic" panose="020B0609070205080204" pitchFamily="49" charset="-128"/>
                        </a:rPr>
                        <a:t> CIDs of Data filed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Chenchen Liu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544737047"/>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25/1177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CID Resolution CC50 for </a:t>
                      </a:r>
                      <a:r>
                        <a:rPr lang="en-GB" sz="800" kern="1200" dirty="0" err="1">
                          <a:solidFill>
                            <a:srgbClr val="7030A0"/>
                          </a:solidFill>
                          <a:effectLst/>
                          <a:latin typeface="Times New Roman" panose="02020603050405020304" pitchFamily="18" charset="0"/>
                          <a:ea typeface="MS Gothic" panose="020B0609070205080204" pitchFamily="49" charset="-128"/>
                        </a:rPr>
                        <a:t>CoRTWT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Giovanni Chisci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R4M-24C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25/1189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misc CIDs in sub-clause 38.3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Bo Gong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25/1214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mac-pdt-changes-tp-p-edca-37.5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Dmitry Akhmetov</a:t>
                      </a:r>
                      <a:endParaRPr lang="en-US" sz="8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CR-1C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 2446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Klaus Doppler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effectLst/>
                          <a:latin typeface="Times New Roman" panose="02020603050405020304" pitchFamily="18" charset="0"/>
                          <a:ea typeface="MS Gothic" panose="020B0609070205080204" pitchFamily="49" charset="-128"/>
                        </a:rPr>
                        <a:t>pdt</a:t>
                      </a:r>
                      <a:r>
                        <a:rPr lang="en-GB" sz="800" kern="1200" dirty="0">
                          <a:effectLst/>
                          <a:latin typeface="Times New Roman" panose="02020603050405020304" pitchFamily="18" charset="0"/>
                          <a:ea typeface="MS Gothic" panose="020B0609070205080204" pitchFamily="49" charset="-128"/>
                        </a:rPr>
                        <a:t>-coordinated-spatial-reuse-update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25/1254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more editorial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25/1310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Michail Koundourakis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25/1315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PDT-PHY-</a:t>
                      </a:r>
                      <a:r>
                        <a:rPr lang="en-GB" sz="800" kern="1200" dirty="0" err="1">
                          <a:solidFill>
                            <a:srgbClr val="7030A0"/>
                          </a:solidFill>
                          <a:effectLst/>
                          <a:latin typeface="Times New Roman" panose="02020603050405020304" pitchFamily="18" charset="0"/>
                          <a:ea typeface="MS Gothic" panose="020B0609070205080204" pitchFamily="49" charset="-128"/>
                        </a:rPr>
                        <a:t>Nltf</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7"/>
                        </a:rPr>
                        <a:t>25/1326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NPCA CR for CIDs 1817, 1818, 1819, 1821, 1830, 1822, 1823, 1824, 1831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Juseong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25/1305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38.3.15 - UHR Preamble Puncturing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Oded Redlich</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121791817"/>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hlinkClick r:id="rId2"/>
                        </a:rPr>
                        <a:t>25/1335</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25/1271</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PDT on Flexible MBSSID Set</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Binita Gupta</a:t>
                      </a:r>
                      <a:endParaRPr lang="en-US" sz="1100">
                        <a:effectLst/>
                        <a:latin typeface="+mn-lt"/>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PDT</a:t>
                      </a:r>
                      <a:endParaRPr lang="en-US" sz="1100">
                        <a:effectLst/>
                        <a:latin typeface="+mn-lt"/>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hlinkClick r:id="rId3"/>
                        </a:rPr>
                        <a:t>25/1338</a:t>
                      </a:r>
                      <a:endParaRPr lang="en-US" sz="800" dirty="0">
                        <a:solidFill>
                          <a:srgbClr val="FF0000"/>
                        </a:solidFill>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 CR for CID 3856</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25/1342</a:t>
                      </a:r>
                    </a:p>
                  </a:txBody>
                  <a:tcPr anchor="ctr"/>
                </a:tc>
                <a:tc>
                  <a:txBody>
                    <a:bodyPr/>
                    <a:lstStyle/>
                    <a:p>
                      <a:pPr marL="0" marR="0">
                        <a:buNone/>
                      </a:pPr>
                      <a:r>
                        <a:rPr lang="en-US" sz="800" dirty="0">
                          <a:effectLst/>
                          <a:latin typeface="+mn-lt"/>
                          <a:ea typeface="Times New Roman" panose="02020603050405020304" pitchFamily="18" charset="0"/>
                        </a:rPr>
                        <a:t>CR for CID 3451: Enhancement to Channel access rules for R-TWT SPs</a:t>
                      </a:r>
                    </a:p>
                  </a:txBody>
                  <a:tcPr anchor="ctr"/>
                </a:tc>
                <a:tc>
                  <a:txBody>
                    <a:bodyPr/>
                    <a:lstStyle/>
                    <a:p>
                      <a:pPr marL="0" marR="0">
                        <a:buNone/>
                      </a:pPr>
                      <a:r>
                        <a:rPr lang="en-US" sz="800" dirty="0">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hlinkClick r:id="rId4"/>
                        </a:rPr>
                        <a:t>25/1353</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Miscellaneous PHY CIDs</a:t>
                      </a:r>
                    </a:p>
                  </a:txBody>
                  <a:tcPr anchor="ctr"/>
                </a:tc>
                <a:tc>
                  <a:txBody>
                    <a:bodyPr/>
                    <a:lstStyle/>
                    <a:p>
                      <a:pPr marL="0" marR="0">
                        <a:buNone/>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CR-8C</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25/1369</a:t>
                      </a:r>
                    </a:p>
                  </a:txBody>
                  <a:tcPr anchor="ctr"/>
                </a:tc>
                <a:tc>
                  <a:txBody>
                    <a:bodyPr/>
                    <a:lstStyle/>
                    <a:p>
                      <a:pPr marL="0" marR="0">
                        <a:buNone/>
                      </a:pPr>
                      <a:r>
                        <a:rPr lang="en-US" sz="800" dirty="0">
                          <a:effectLst/>
                          <a:latin typeface="+mn-lt"/>
                          <a:ea typeface="Times New Roman" panose="02020603050405020304" pitchFamily="18" charset="0"/>
                        </a:rPr>
                        <a:t>MCS 14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PDT</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US" sz="800" dirty="0">
                          <a:effectLst/>
                          <a:latin typeface="+mn-lt"/>
                          <a:ea typeface="Times New Roman" panose="02020603050405020304" pitchFamily="18" charset="0"/>
                          <a:hlinkClick r:id="rId5"/>
                        </a:rPr>
                        <a:t>25/996</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PDT-CR-MAC-NPCA-enablement-disablement-update</a:t>
                      </a:r>
                    </a:p>
                  </a:txBody>
                  <a:tcPr anchor="ctr"/>
                </a:tc>
                <a:tc>
                  <a:txBody>
                    <a:bodyPr/>
                    <a:lstStyle/>
                    <a:p>
                      <a:pPr marL="0" marR="0">
                        <a:buNone/>
                      </a:pPr>
                      <a:r>
                        <a:rPr lang="en-US" sz="800" dirty="0" err="1">
                          <a:effectLst/>
                          <a:latin typeface="+mn-lt"/>
                          <a:ea typeface="Times New Roman" panose="02020603050405020304" pitchFamily="18" charset="0"/>
                        </a:rPr>
                        <a:t>Junbin</a:t>
                      </a:r>
                      <a:r>
                        <a:rPr lang="en-US" sz="800" dirty="0">
                          <a:effectLst/>
                          <a:latin typeface="+mn-lt"/>
                          <a:ea typeface="Times New Roman" panose="02020603050405020304" pitchFamily="18" charset="0"/>
                        </a:rPr>
                        <a:t> Chen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CR-9C</a:t>
                      </a: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US" sz="800" dirty="0">
                          <a:effectLst/>
                          <a:latin typeface="+mn-lt"/>
                          <a:ea typeface="Times New Roman" panose="02020603050405020304" pitchFamily="18" charset="0"/>
                        </a:rPr>
                        <a:t>25/1138r0 </a:t>
                      </a:r>
                    </a:p>
                  </a:txBody>
                  <a:tcPr anchor="ctr"/>
                </a:tc>
                <a:tc>
                  <a:txBody>
                    <a:bodyPr/>
                    <a:lstStyle/>
                    <a:p>
                      <a:pPr marL="0" marR="0">
                        <a:buNone/>
                      </a:pPr>
                      <a:r>
                        <a:rPr lang="en-US" sz="800" dirty="0">
                          <a:effectLst/>
                          <a:latin typeface="+mn-lt"/>
                          <a:ea typeface="Times New Roman" panose="02020603050405020304" pitchFamily="18" charset="0"/>
                        </a:rPr>
                        <a:t>CC50 CR on DRU in 38.3.2.1 - Group 3</a:t>
                      </a:r>
                    </a:p>
                  </a:txBody>
                  <a:tcPr anchor="ctr"/>
                </a:tc>
                <a:tc>
                  <a:txBody>
                    <a:bodyPr/>
                    <a:lstStyle/>
                    <a:p>
                      <a:pPr marL="0" marR="0">
                        <a:buNone/>
                      </a:pPr>
                      <a:r>
                        <a:rPr lang="en-US" sz="800" dirty="0">
                          <a:effectLst/>
                          <a:latin typeface="+mn-lt"/>
                          <a:ea typeface="Times New Roman" panose="02020603050405020304" pitchFamily="18" charset="0"/>
                        </a:rPr>
                        <a:t>Mahmoud Kamel</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6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US" sz="800" dirty="0">
                          <a:effectLst/>
                          <a:latin typeface="+mn-lt"/>
                          <a:ea typeface="Times New Roman" panose="02020603050405020304" pitchFamily="18" charset="0"/>
                        </a:rPr>
                        <a:t>25/1380</a:t>
                      </a:r>
                    </a:p>
                  </a:txBody>
                  <a:tcPr anchor="ctr"/>
                </a:tc>
                <a:tc>
                  <a:txBody>
                    <a:bodyPr/>
                    <a:lstStyle/>
                    <a:p>
                      <a:pPr marL="0" marR="0">
                        <a:buNone/>
                      </a:pPr>
                      <a:r>
                        <a:rPr lang="en-US" sz="800" dirty="0">
                          <a:effectLst/>
                          <a:latin typeface="+mn-lt"/>
                          <a:ea typeface="Times New Roman" panose="02020603050405020304" pitchFamily="18" charset="0"/>
                        </a:rPr>
                        <a:t>CC50 remaining PHY CIDs</a:t>
                      </a:r>
                    </a:p>
                  </a:txBody>
                  <a:tcPr anchor="ctr"/>
                </a:tc>
                <a:tc>
                  <a:txBody>
                    <a:bodyPr/>
                    <a:lstStyle/>
                    <a:p>
                      <a:pPr marL="0" marR="0">
                        <a:buNone/>
                      </a:pPr>
                      <a:r>
                        <a:rPr lang="en-US" sz="800" dirty="0">
                          <a:effectLst/>
                          <a:latin typeface="+mn-lt"/>
                          <a:ea typeface="Times New Roman" panose="02020603050405020304" pitchFamily="18" charset="0"/>
                        </a:rPr>
                        <a:t>Ross Jian Yu</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3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US" sz="800" dirty="0">
                          <a:effectLst/>
                          <a:latin typeface="+mn-lt"/>
                          <a:ea typeface="Times New Roman" panose="02020603050405020304" pitchFamily="18" charset="0"/>
                        </a:rPr>
                        <a:t>25/1115</a:t>
                      </a:r>
                    </a:p>
                  </a:txBody>
                  <a:tcPr anchor="ctr"/>
                </a:tc>
                <a:tc>
                  <a:txBody>
                    <a:bodyPr/>
                    <a:lstStyle/>
                    <a:p>
                      <a:pPr marL="0" marR="0">
                        <a:buNone/>
                      </a:pPr>
                      <a:r>
                        <a:rPr lang="en-US" sz="800" dirty="0">
                          <a:effectLst/>
                          <a:latin typeface="+mn-lt"/>
                          <a:ea typeface="Times New Roman" panose="02020603050405020304" pitchFamily="18" charset="0"/>
                        </a:rPr>
                        <a:t>CC50 CR for miscellaneous </a:t>
                      </a:r>
                      <a:r>
                        <a:rPr lang="en-US" sz="800" dirty="0" err="1">
                          <a:effectLst/>
                          <a:latin typeface="+mn-lt"/>
                          <a:ea typeface="Times New Roman" panose="02020603050405020304" pitchFamily="18" charset="0"/>
                        </a:rPr>
                        <a:t>cids</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Yan Li</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5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757441272"/>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25/0065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Considerations on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Zhenpeng Shi</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25/0277</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Follow Up on DRUs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Brian Hart</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Already Presented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Leonardo 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25/0377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Multiple Shared AP Allocation in Co-TDMA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Serhat Erkucuk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25/0418</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NPCA Operation with TxOP based MAPC Schemes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Salvatore Talarico</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Withdrawn</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NPCA</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Zhenpeng Shi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25/0887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Michail Koundourakis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121938875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25/0985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Sawaira Ali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Sounding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25/1001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Adaptive power boosting design for 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Sawaira Ali</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Deferred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PHY</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776785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Discussion on Co-BF Procedure</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Link Adaptation with Interference Mitigation</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Enhanced Beacon Report</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Coexistence of NPCA and DBE Mechanism_r0</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about Fairness in MAP</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Inaki Val</a:t>
                      </a:r>
                      <a:endParaRPr lang="en-US" sz="800" dirty="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CBF</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mn-lt"/>
                        </a:rPr>
                        <a:t>25/1329</a:t>
                      </a:r>
                    </a:p>
                  </a:txBody>
                  <a:tcPr marL="9525" marR="9525" marT="9525" marB="0" anchor="ctr"/>
                </a:tc>
                <a:tc>
                  <a:txBody>
                    <a:bodyPr/>
                    <a:lstStyle/>
                    <a:p>
                      <a:pPr algn="l" fontAlgn="ctr"/>
                      <a:r>
                        <a:rPr lang="en-US" sz="800" b="0" i="0" u="none" strike="noStrike" dirty="0">
                          <a:solidFill>
                            <a:srgbClr val="00B050"/>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rgbClr val="00B050"/>
                          </a:solidFill>
                          <a:effectLst/>
                          <a:latin typeface="+mn-lt"/>
                        </a:rPr>
                        <a:t>Shimi Shilo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mn-lt"/>
                        </a:rPr>
                        <a:t>IM</a:t>
                      </a:r>
                    </a:p>
                  </a:txBody>
                  <a:tcPr marL="9525" marR="9525" marT="9525" marB="0" anchor="ctr"/>
                </a:tc>
                <a:tc>
                  <a:txBody>
                    <a:bodyPr/>
                    <a:lstStyle/>
                    <a:p>
                      <a:pPr algn="ctr" fontAlgn="ctr"/>
                      <a:r>
                        <a:rPr lang="en-US" sz="8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25/0079r0</a:t>
                      </a:r>
                      <a:endParaRPr lang="en-US" sz="1100" dirty="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Thoughts on IM pilots and other PHY parameters</a:t>
                      </a:r>
                      <a:endParaRPr lang="en-US" sz="110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Shengquan Hu</a:t>
                      </a:r>
                      <a:endParaRPr lang="en-US" sz="11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IM</a:t>
                      </a:r>
                      <a:endParaRPr lang="en-US" sz="1100" dirty="0">
                        <a:solidFill>
                          <a:srgbClr val="00B050"/>
                        </a:solidFill>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PHY</a:t>
                      </a:r>
                      <a:endParaRPr lang="en-US" sz="11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2753972816"/>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25/1340</a:t>
                      </a:r>
                      <a:endParaRPr lang="en-US" sz="800" dirty="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mn-lt"/>
                          <a:ea typeface="MS Gothic" panose="020B0609070205080204" pitchFamily="49" charset="-128"/>
                        </a:rPr>
                        <a:t>LDPC Dtm equation for IM</a:t>
                      </a:r>
                      <a:endParaRPr lang="en-US" sz="80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mn-lt"/>
                          <a:ea typeface="MS Gothic" panose="020B0609070205080204" pitchFamily="49" charset="-128"/>
                        </a:rPr>
                        <a:t>Eugene Baik</a:t>
                      </a:r>
                      <a:endParaRPr lang="en-US" sz="8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800" dirty="0">
                        <a:solidFill>
                          <a:srgbClr val="00B050"/>
                        </a:solidFill>
                        <a:effectLst/>
                        <a:latin typeface="+mn-lt"/>
                        <a:ea typeface="Times New Roman" panose="02020603050405020304" pitchFamily="18" charset="0"/>
                      </a:endParaRP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IM</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US" sz="800" dirty="0">
                          <a:effectLst/>
                          <a:latin typeface="+mn-lt"/>
                          <a:ea typeface="Times New Roman" panose="02020603050405020304" pitchFamily="18" charset="0"/>
                        </a:rPr>
                        <a:t>1292</a:t>
                      </a:r>
                    </a:p>
                  </a:txBody>
                  <a:tcPr anchor="b"/>
                </a:tc>
                <a:tc>
                  <a:txBody>
                    <a:bodyPr/>
                    <a:lstStyle/>
                    <a:p>
                      <a:pPr marL="0" marR="0">
                        <a:buNone/>
                      </a:pPr>
                      <a:r>
                        <a:rPr lang="en-US" sz="800" dirty="0">
                          <a:effectLst/>
                          <a:latin typeface="+mn-lt"/>
                          <a:ea typeface="Times New Roman" panose="02020603050405020304" pitchFamily="18" charset="0"/>
                        </a:rPr>
                        <a:t>Considerations on modes enablement and parameter updates</a:t>
                      </a:r>
                    </a:p>
                  </a:txBody>
                  <a:tcPr anchor="b"/>
                </a:tc>
                <a:tc>
                  <a:txBody>
                    <a:bodyPr/>
                    <a:lstStyle/>
                    <a:p>
                      <a:pPr marL="0" marR="0">
                        <a:buNone/>
                      </a:pPr>
                      <a:r>
                        <a:rPr lang="en-US" sz="800" dirty="0">
                          <a:effectLst/>
                          <a:latin typeface="+mn-lt"/>
                          <a:ea typeface="Times New Roman" panose="02020603050405020304" pitchFamily="18" charset="0"/>
                        </a:rPr>
                        <a:t>Maolin Zhang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US" sz="800" dirty="0">
                          <a:effectLst/>
                          <a:latin typeface="+mn-lt"/>
                          <a:ea typeface="Times New Roman" panose="02020603050405020304" pitchFamily="18" charset="0"/>
                        </a:rPr>
                        <a:t>1150</a:t>
                      </a:r>
                    </a:p>
                  </a:txBody>
                  <a:tcPr anchor="b"/>
                </a:tc>
                <a:tc>
                  <a:txBody>
                    <a:bodyPr/>
                    <a:lstStyle/>
                    <a:p>
                      <a:pPr marL="0" marR="0">
                        <a:buNone/>
                      </a:pPr>
                      <a:r>
                        <a:rPr lang="en-US" sz="800">
                          <a:effectLst/>
                          <a:latin typeface="+mn-lt"/>
                          <a:ea typeface="Times New Roman" panose="02020603050405020304" pitchFamily="18" charset="0"/>
                        </a:rPr>
                        <a:t>Switch of Timeout Value in DPS</a:t>
                      </a:r>
                      <a:endParaRPr lang="en-US" sz="800" dirty="0">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Maolin Zhang</a:t>
                      </a:r>
                    </a:p>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DPS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US" sz="800" dirty="0">
                          <a:effectLst/>
                          <a:latin typeface="+mn-lt"/>
                          <a:ea typeface="Times New Roman" panose="02020603050405020304" pitchFamily="18" charset="0"/>
                        </a:rPr>
                        <a:t>25/1358</a:t>
                      </a:r>
                    </a:p>
                  </a:txBody>
                  <a:tcPr anchor="b"/>
                </a:tc>
                <a:tc>
                  <a:txBody>
                    <a:bodyPr/>
                    <a:lstStyle/>
                    <a:p>
                      <a:pPr marL="0" marR="0">
                        <a:buNone/>
                      </a:pPr>
                      <a:r>
                        <a:rPr lang="en-US" sz="800" dirty="0">
                          <a:effectLst/>
                          <a:latin typeface="+mn-lt"/>
                          <a:ea typeface="Times New Roman" panose="02020603050405020304" pitchFamily="18" charset="0"/>
                        </a:rPr>
                        <a:t>Further Considerations on UHR operating mode and parameter updates</a:t>
                      </a:r>
                    </a:p>
                  </a:txBody>
                  <a:tcPr anchor="b"/>
                </a:tc>
                <a:tc>
                  <a:txBody>
                    <a:bodyPr/>
                    <a:lstStyle/>
                    <a:p>
                      <a:pPr marL="0" marR="0">
                        <a:buNone/>
                      </a:pPr>
                      <a:r>
                        <a:rPr lang="en-US" sz="800" dirty="0">
                          <a:effectLst/>
                          <a:latin typeface="+mn-lt"/>
                          <a:ea typeface="Times New Roman" panose="02020603050405020304" pitchFamily="18" charset="0"/>
                        </a:rPr>
                        <a:t>Liuming Lu</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effectLst/>
                          <a:latin typeface="+mn-lt"/>
                          <a:ea typeface="Times New Roman" panose="02020603050405020304" pitchFamily="18" charset="0"/>
                          <a:hlinkClick r:id="rId2"/>
                        </a:rPr>
                        <a:t>25/1349</a:t>
                      </a:r>
                      <a:endParaRPr lang="en-US" sz="800" dirty="0">
                        <a:effectLst/>
                        <a:latin typeface="+mn-lt"/>
                        <a:ea typeface="Times New Roman" panose="02020603050405020304" pitchFamily="18" charset="0"/>
                      </a:endParaRPr>
                    </a:p>
                  </a:txBody>
                  <a:tcPr anchor="b"/>
                </a:tc>
                <a:tc>
                  <a:txBody>
                    <a:bodyPr/>
                    <a:lstStyle/>
                    <a:p>
                      <a:pPr marL="0" marR="0">
                        <a:buNone/>
                      </a:pPr>
                      <a:r>
                        <a:rPr lang="en-US" sz="800" dirty="0">
                          <a:effectLst/>
                          <a:latin typeface="+mn-lt"/>
                          <a:ea typeface="Times New Roman" panose="02020603050405020304" pitchFamily="18" charset="0"/>
                        </a:rPr>
                        <a:t> Scrambler seed used in DS-CTS frame (follow up) with fixed RA field</a:t>
                      </a:r>
                    </a:p>
                  </a:txBody>
                  <a:tcPr anchor="b"/>
                </a:tc>
                <a:tc>
                  <a:txBody>
                    <a:bodyPr/>
                    <a:lstStyle/>
                    <a:p>
                      <a:pPr marL="0" marR="0">
                        <a:buNone/>
                      </a:pPr>
                      <a:r>
                        <a:rPr lang="en-US" sz="800" dirty="0">
                          <a:effectLst/>
                          <a:latin typeface="+mn-lt"/>
                          <a:ea typeface="Times New Roman" panose="02020603050405020304" pitchFamily="18" charset="0"/>
                        </a:rPr>
                        <a:t>Hari Ram Balakrishnan</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P-EDCA</a:t>
                      </a:r>
                    </a:p>
                  </a:txBody>
                  <a:tcPr anchor="ctr"/>
                </a:tc>
                <a:tc>
                  <a:txBody>
                    <a:bodyPr/>
                    <a:lstStyle/>
                    <a:p>
                      <a:pPr marL="0" marR="0" algn="ctr">
                        <a:buNone/>
                      </a:pPr>
                      <a:r>
                        <a:rPr lang="en-US" sz="800" dirty="0">
                          <a:effectLst/>
                          <a:latin typeface="+mn-lt"/>
                          <a:ea typeface="Times New Roman" panose="02020603050405020304" pitchFamily="18" charset="0"/>
                        </a:rPr>
                        <a:t>PHY</a:t>
                      </a: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rPr>
                        <a:t>25/1361</a:t>
                      </a:r>
                    </a:p>
                  </a:txBody>
                  <a:tcPr anchor="b"/>
                </a:tc>
                <a:tc>
                  <a:txBody>
                    <a:bodyPr/>
                    <a:lstStyle/>
                    <a:p>
                      <a:pPr marL="0" marR="0">
                        <a:buNone/>
                      </a:pPr>
                      <a:r>
                        <a:rPr lang="en-US" sz="800" dirty="0">
                          <a:effectLst/>
                          <a:latin typeface="+mn-lt"/>
                          <a:ea typeface="Times New Roman" panose="02020603050405020304" pitchFamily="18" charset="0"/>
                        </a:rPr>
                        <a:t>Considerations on Co-RTWT Negotiation Response</a:t>
                      </a:r>
                    </a:p>
                  </a:txBody>
                  <a:tcPr anchor="b"/>
                </a:tc>
                <a:tc>
                  <a:txBody>
                    <a:bodyPr/>
                    <a:lstStyle/>
                    <a:p>
                      <a:pPr marL="0" marR="0">
                        <a:buNone/>
                      </a:pPr>
                      <a:r>
                        <a:rPr lang="en-US" sz="800" dirty="0">
                          <a:effectLst/>
                          <a:latin typeface="+mn-lt"/>
                          <a:ea typeface="Times New Roman" panose="02020603050405020304" pitchFamily="18" charset="0"/>
                        </a:rPr>
                        <a:t>Hank </a:t>
                      </a:r>
                      <a:r>
                        <a:rPr lang="en-US" sz="800" dirty="0" err="1">
                          <a:effectLst/>
                          <a:latin typeface="+mn-lt"/>
                          <a:ea typeface="Times New Roman" panose="02020603050405020304" pitchFamily="18" charset="0"/>
                        </a:rPr>
                        <a:t>Hyeonjun</a:t>
                      </a:r>
                      <a:r>
                        <a:rPr lang="en-US" sz="800" dirty="0">
                          <a:effectLst/>
                          <a:latin typeface="+mn-lt"/>
                          <a:ea typeface="Times New Roman" panose="02020603050405020304" pitchFamily="18" charset="0"/>
                        </a:rPr>
                        <a:t> Sung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CR-TWT</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25/1366</a:t>
                      </a:r>
                    </a:p>
                  </a:txBody>
                  <a:tcPr anchor="b"/>
                </a:tc>
                <a:tc>
                  <a:txBody>
                    <a:bodyPr/>
                    <a:lstStyle/>
                    <a:p>
                      <a:pPr marL="0" marR="0">
                        <a:buNone/>
                      </a:pPr>
                      <a:r>
                        <a:rPr lang="en-US" sz="800" dirty="0">
                          <a:effectLst/>
                          <a:latin typeface="+mn-lt"/>
                          <a:ea typeface="Times New Roman" panose="02020603050405020304" pitchFamily="18" charset="0"/>
                        </a:rPr>
                        <a:t>Consideration for NPCA during AP PUO</a:t>
                      </a:r>
                    </a:p>
                  </a:txBody>
                  <a:tcPr anchor="b"/>
                </a:tc>
                <a:tc>
                  <a:txBody>
                    <a:bodyPr/>
                    <a:lstStyle/>
                    <a:p>
                      <a:pPr marL="0" marR="0">
                        <a:buNone/>
                      </a:pPr>
                      <a:r>
                        <a:rPr lang="en-US" sz="800" dirty="0" err="1">
                          <a:effectLst/>
                          <a:latin typeface="+mn-lt"/>
                          <a:ea typeface="Times New Roman" panose="02020603050405020304" pitchFamily="18" charset="0"/>
                        </a:rPr>
                        <a:t>Gwangho</a:t>
                      </a:r>
                      <a:r>
                        <a:rPr lang="en-US" sz="800" dirty="0">
                          <a:effectLst/>
                          <a:latin typeface="+mn-lt"/>
                          <a:ea typeface="Times New Roman" panose="02020603050405020304" pitchFamily="18" charset="0"/>
                        </a:rPr>
                        <a:t> Lee</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NPCA</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FF0000"/>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solidFill>
                  <a:srgbClr val="00B050"/>
                </a:solidFill>
                <a:hlinkClick r:id="rId2">
                  <a:extLst>
                    <a:ext uri="{A12FA001-AC4F-418D-AE19-62706E023703}">
                      <ahyp:hlinkClr xmlns:ahyp="http://schemas.microsoft.com/office/drawing/2018/hyperlinkcolor" val="tx"/>
                    </a:ext>
                  </a:extLst>
                </a:hlinkClick>
              </a:rPr>
              <a:t>25/1315</a:t>
            </a:r>
            <a:r>
              <a:rPr lang="en-GB" sz="1200" u="sng" dirty="0">
                <a:solidFill>
                  <a:srgbClr val="00B050"/>
                </a:solidFill>
              </a:rPr>
              <a:t> </a:t>
            </a:r>
            <a:r>
              <a:rPr lang="en-GB" sz="1200" dirty="0">
                <a:solidFill>
                  <a:srgbClr val="00B050"/>
                </a:solidFill>
              </a:rPr>
              <a:t>PDT-PHY-</a:t>
            </a:r>
            <a:r>
              <a:rPr lang="en-GB" sz="1200" dirty="0" err="1">
                <a:solidFill>
                  <a:srgbClr val="00B050"/>
                </a:solidFill>
              </a:rPr>
              <a:t>Nltf</a:t>
            </a:r>
            <a:r>
              <a:rPr lang="en-GB" sz="1200" dirty="0">
                <a:solidFill>
                  <a:srgbClr val="00B050"/>
                </a:solidFill>
              </a:rPr>
              <a:t> 								Ron Porat</a:t>
            </a:r>
          </a:p>
          <a:p>
            <a:pPr lvl="1">
              <a:buFont typeface="Arial" panose="020B0604020202020204" pitchFamily="34" charset="0"/>
              <a:buChar char="•"/>
            </a:pPr>
            <a:r>
              <a:rPr lang="en-GB" sz="1200" u="sng" dirty="0">
                <a:solidFill>
                  <a:srgbClr val="00B050"/>
                </a:solidFill>
                <a:hlinkClick r:id="rId3">
                  <a:extLst>
                    <a:ext uri="{A12FA001-AC4F-418D-AE19-62706E023703}">
                      <ahyp:hlinkClr xmlns:ahyp="http://schemas.microsoft.com/office/drawing/2018/hyperlinkcolor" val="tx"/>
                    </a:ext>
                  </a:extLst>
                </a:hlinkClick>
              </a:rPr>
              <a:t>25/1305</a:t>
            </a:r>
            <a:r>
              <a:rPr lang="en-GB" sz="1200" u="sng" dirty="0">
                <a:solidFill>
                  <a:srgbClr val="00B050"/>
                </a:solidFill>
              </a:rPr>
              <a:t> </a:t>
            </a:r>
            <a:r>
              <a:rPr lang="en-GB" sz="1200" dirty="0">
                <a:solidFill>
                  <a:srgbClr val="00B050"/>
                </a:solidFill>
              </a:rPr>
              <a:t>CR for 38.3.15 - UHR Preamble Puncturing 					Oded Redlich</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25/0985</a:t>
            </a:r>
            <a:r>
              <a:rPr lang="en-US" sz="1200" dirty="0">
                <a:solidFill>
                  <a:srgbClr val="00B050"/>
                </a:solidFill>
              </a:rPr>
              <a:t> A Novel Approach to Reduce the Size of the Beamforming Feedback Report in Wi-Fi Networks													Sawaira Ali</a:t>
            </a:r>
          </a:p>
          <a:p>
            <a:pPr lvl="1">
              <a:buFont typeface="Arial" panose="020B0604020202020204" pitchFamily="34" charset="0"/>
              <a:buChar char="•"/>
            </a:pPr>
            <a:r>
              <a:rPr lang="en-US" sz="1200" strike="sngStrike" dirty="0">
                <a:solidFill>
                  <a:srgbClr val="FFC000"/>
                </a:solidFill>
                <a:hlinkClick r:id="rId5">
                  <a:extLst>
                    <a:ext uri="{A12FA001-AC4F-418D-AE19-62706E023703}">
                      <ahyp:hlinkClr xmlns:ahyp="http://schemas.microsoft.com/office/drawing/2018/hyperlinkcolor" val="tx"/>
                    </a:ext>
                  </a:extLst>
                </a:hlinkClick>
              </a:rPr>
              <a:t>25/1001</a:t>
            </a:r>
            <a:r>
              <a:rPr lang="en-US" sz="1200" strike="sngStrike" dirty="0">
                <a:solidFill>
                  <a:srgbClr val="FFC000"/>
                </a:solidFill>
              </a:rPr>
              <a:t> Adaptive power boosting design for dRU					Sawaira Ali</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25/1329</a:t>
            </a:r>
            <a:r>
              <a:rPr lang="en-US" sz="1200" dirty="0">
                <a:solidFill>
                  <a:srgbClr val="00B050"/>
                </a:solidFill>
              </a:rPr>
              <a:t> Interference Mitigation Pilots Design						Shimi Shilo</a:t>
            </a:r>
          </a:p>
          <a:p>
            <a:pPr lvl="1">
              <a:buFont typeface="Arial" panose="020B0604020202020204" pitchFamily="34" charset="0"/>
              <a:buChar char="•"/>
            </a:pPr>
            <a:r>
              <a:rPr lang="en-US" sz="1200" dirty="0">
                <a:solidFill>
                  <a:srgbClr val="00B050"/>
                </a:solidFill>
              </a:rPr>
              <a:t>25/0079 Thoughts on IM pilots and other PHY parameters				Shengquan Hu</a:t>
            </a:r>
          </a:p>
          <a:p>
            <a:pPr lvl="1">
              <a:buFont typeface="Arial" panose="020B0604020202020204" pitchFamily="34" charset="0"/>
              <a:buChar char="•"/>
            </a:pPr>
            <a:r>
              <a:rPr lang="en-GB" sz="1200" dirty="0">
                <a:solidFill>
                  <a:srgbClr val="00B050"/>
                </a:solidFill>
              </a:rPr>
              <a:t>1340 LDPC </a:t>
            </a:r>
            <a:r>
              <a:rPr lang="en-GB" sz="1200" dirty="0" err="1">
                <a:solidFill>
                  <a:srgbClr val="00B050"/>
                </a:solidFill>
              </a:rPr>
              <a:t>Dtm</a:t>
            </a:r>
            <a:r>
              <a:rPr lang="en-GB" sz="1200" dirty="0">
                <a:solidFill>
                  <a:srgbClr val="00B050"/>
                </a:solidFill>
              </a:rPr>
              <a:t> equation for IM							Eugene Baik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solidFill>
                  <a:srgbClr val="00B050"/>
                </a:solidFill>
              </a:rPr>
              <a:t>1 SP on QoS 	Yue Qi  and 2 SPs on Flexible BSSID (first discussed/deferred second deferred)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25/1094</a:t>
            </a:r>
            <a:r>
              <a:rPr lang="en-GB" sz="1200" b="0" dirty="0">
                <a:solidFill>
                  <a:srgbClr val="00B050"/>
                </a:solidFill>
              </a:rPr>
              <a:t> </a:t>
            </a:r>
            <a:r>
              <a:rPr lang="en-GB" sz="1200" b="0" dirty="0" err="1">
                <a:solidFill>
                  <a:srgbClr val="00B050"/>
                </a:solidFill>
              </a:rPr>
              <a:t>cr</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37.13					Liwen Chu		16C</a:t>
            </a:r>
            <a:endParaRPr lang="en-US" sz="1200" b="0" dirty="0">
              <a:solidFill>
                <a:srgbClr val="00B050"/>
              </a:solidFill>
            </a:endParaRPr>
          </a:p>
          <a:p>
            <a:pPr marL="800100" lvl="1">
              <a:buFont typeface="Arial" panose="020B0604020202020204" pitchFamily="34" charset="0"/>
              <a:buChar char="•"/>
            </a:pPr>
            <a:r>
              <a:rPr lang="en-GB" sz="1200" b="0" u="sng" dirty="0">
                <a:solidFill>
                  <a:srgbClr val="00B050"/>
                </a:solidFill>
                <a:hlinkClick r:id="rId3">
                  <a:extLst>
                    <a:ext uri="{A12FA001-AC4F-418D-AE19-62706E023703}">
                      <ahyp:hlinkClr xmlns:ahyp="http://schemas.microsoft.com/office/drawing/2018/hyperlinkcolor" val="tx"/>
                    </a:ext>
                  </a:extLst>
                </a:hlinkClick>
              </a:rPr>
              <a:t>25/1097</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37.14					Liwen Chu		16C</a:t>
            </a:r>
            <a:endParaRPr lang="en-US" sz="1200" b="0" dirty="0">
              <a:solidFill>
                <a:srgbClr val="00B050"/>
              </a:solidFill>
            </a:endParaRPr>
          </a:p>
          <a:p>
            <a:pPr marL="800100" lvl="1">
              <a:buFont typeface="Arial" panose="020B0604020202020204" pitchFamily="34" charset="0"/>
              <a:buChar char="•"/>
            </a:pPr>
            <a:r>
              <a:rPr lang="en-GB" sz="1200" b="0" u="sng" strike="sngStrike" dirty="0">
                <a:solidFill>
                  <a:srgbClr val="FF0000"/>
                </a:solidFill>
                <a:hlinkClick r:id="rId4">
                  <a:extLst>
                    <a:ext uri="{A12FA001-AC4F-418D-AE19-62706E023703}">
                      <ahyp:hlinkClr xmlns:ahyp="http://schemas.microsoft.com/office/drawing/2018/hyperlinkcolor" val="tx"/>
                    </a:ext>
                  </a:extLst>
                </a:hlinkClick>
              </a:rPr>
              <a:t>25/1101</a:t>
            </a:r>
            <a:r>
              <a:rPr lang="en-GB" sz="1200" b="0" strike="sngStrike" dirty="0">
                <a:solidFill>
                  <a:srgbClr val="FF0000"/>
                </a:solidFill>
              </a:rPr>
              <a:t> PDT-CR MAC on Seamless Roaming Part 5			Duncan Ho		5C/1TBD</a:t>
            </a:r>
            <a:endParaRPr lang="en-US" sz="1200" b="0" strike="sngStrike" dirty="0">
              <a:solidFill>
                <a:srgbClr val="FF0000"/>
              </a:solidFill>
            </a:endParaRPr>
          </a:p>
          <a:p>
            <a:pPr marL="800100" lvl="1">
              <a:buFont typeface="Arial" panose="020B0604020202020204" pitchFamily="34" charset="0"/>
              <a:buChar char="•"/>
            </a:pPr>
            <a:r>
              <a:rPr lang="en-GB" sz="1200" b="0" u="sng" dirty="0">
                <a:solidFill>
                  <a:srgbClr val="00B050"/>
                </a:solidFill>
                <a:hlinkClick r:id="rId5">
                  <a:extLst>
                    <a:ext uri="{A12FA001-AC4F-418D-AE19-62706E023703}">
                      <ahyp:hlinkClr xmlns:ahyp="http://schemas.microsoft.com/office/drawing/2018/hyperlinkcolor" val="tx"/>
                    </a:ext>
                  </a:extLst>
                </a:hlinkClick>
              </a:rPr>
              <a:t>25/0764</a:t>
            </a:r>
            <a:r>
              <a:rPr lang="en-GB" sz="1200" b="0" dirty="0">
                <a:solidFill>
                  <a:srgbClr val="00B050"/>
                </a:solidFill>
              </a:rPr>
              <a:t> Peer-to-Peer (P2P) PDT						Rubayet Shafin	14C</a:t>
            </a:r>
            <a:endParaRPr lang="en-GB" sz="1200" dirty="0">
              <a:solidFill>
                <a:srgbClr val="00B050"/>
              </a:solidFill>
            </a:endParaRPr>
          </a:p>
          <a:p>
            <a:pPr lvl="0">
              <a:buFont typeface="Arial" panose="020B0604020202020204" pitchFamily="34" charset="0"/>
              <a:buChar char="•"/>
            </a:pPr>
            <a:r>
              <a:rPr lang="en-GB" sz="1400" dirty="0"/>
              <a:t>Technical Submissions –</a:t>
            </a:r>
          </a:p>
          <a:p>
            <a:pPr lvl="1">
              <a:buFont typeface="Arial" panose="020B0604020202020204" pitchFamily="34" charset="0"/>
              <a:buChar char="•"/>
            </a:pPr>
            <a:r>
              <a:rPr lang="en-GB" sz="1200" dirty="0">
                <a:solidFill>
                  <a:srgbClr val="00B050"/>
                </a:solidFill>
              </a:rPr>
              <a:t>11-25/65r2 NPCA	 							Zhenpeng Shi</a:t>
            </a:r>
          </a:p>
          <a:p>
            <a:pPr lvl="1">
              <a:buFont typeface="Arial" panose="020B0604020202020204" pitchFamily="34" charset="0"/>
              <a:buChar char="•"/>
            </a:pPr>
            <a:r>
              <a:rPr lang="en-GB" sz="1200" dirty="0">
                <a:solidFill>
                  <a:srgbClr val="00B050"/>
                </a:solidFill>
              </a:rPr>
              <a:t>11-25/377 Multiple AP Shared Co-TDMA 					Serhat Erkucuk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Yue Qi</a:t>
            </a:r>
          </a:p>
          <a:p>
            <a:pPr lvl="1">
              <a:buFont typeface="Arial" panose="020B0604020202020204" pitchFamily="34" charset="0"/>
              <a:buChar char="•"/>
            </a:pPr>
            <a:r>
              <a:rPr lang="en-US" sz="1200" strike="sngStrike" dirty="0">
                <a:solidFill>
                  <a:srgbClr val="FF0000"/>
                </a:solidFill>
              </a:rPr>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strike="sngStrike" dirty="0">
                <a:solidFill>
                  <a:srgbClr val="FF0000"/>
                </a:solidFill>
              </a:rPr>
              <a:t>The new QoS profile is selected from one of the previously accepted QoS profiles for that SCS stream.</a:t>
            </a:r>
          </a:p>
          <a:p>
            <a:pPr marL="1085850" lvl="2" indent="-171450">
              <a:buFont typeface="Arial" panose="020B0604020202020204" pitchFamily="34" charset="0"/>
              <a:buChar char="•"/>
            </a:pPr>
            <a:r>
              <a:rPr lang="en-US" sz="1100" strike="sngStrike" dirty="0">
                <a:solidFill>
                  <a:srgbClr val="FF0000"/>
                </a:solidFill>
              </a:rPr>
              <a:t>TBD on mechanism for QoS profile switch indication.</a:t>
            </a:r>
          </a:p>
          <a:p>
            <a:pPr marL="0" indent="0"/>
            <a:r>
              <a:rPr lang="en-US" sz="1400" b="0" i="1" strike="sngStrike" dirty="0">
                <a:solidFill>
                  <a:srgbClr val="FF0000"/>
                </a:solidFill>
              </a:rPr>
              <a:t>Supporting document: 24/0825, 24/0660, 24/1752, 25/0494</a:t>
            </a:r>
          </a:p>
          <a:p>
            <a:pPr>
              <a:buFont typeface="Arial" panose="020B0604020202020204" pitchFamily="34" charset="0"/>
              <a:buChar char="•"/>
            </a:pPr>
            <a:r>
              <a:rPr lang="en-US" sz="1600" dirty="0">
                <a:solidFill>
                  <a:srgbClr val="00B050"/>
                </a:solidFill>
              </a:rPr>
              <a:t>SP2: Binita Gupta</a:t>
            </a:r>
          </a:p>
          <a:p>
            <a:pPr lvl="1">
              <a:buFont typeface="Arial" panose="020B0604020202020204" pitchFamily="34" charset="0"/>
              <a:buChar char="•"/>
            </a:pPr>
            <a:r>
              <a:rPr lang="en-US" sz="1200" dirty="0">
                <a:solidFill>
                  <a:srgbClr val="00B050"/>
                </a:solidFill>
              </a:rPr>
              <a:t>Do you support the following for a multiple BSSID Set in UHR?</a:t>
            </a:r>
          </a:p>
          <a:p>
            <a:pPr lvl="2">
              <a:buFont typeface="Arial" panose="020B0604020202020204" pitchFamily="34" charset="0"/>
              <a:buChar char="•"/>
            </a:pPr>
            <a:r>
              <a:rPr lang="en-US" sz="1000" dirty="0">
                <a:solidFill>
                  <a:srgbClr val="00B050"/>
                </a:solidFill>
              </a:rPr>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strike="sngStrike" dirty="0">
                <a:solidFill>
                  <a:srgbClr val="FF0000"/>
                </a:solidFill>
              </a:rPr>
              <a:t>SP3: Do you support the following for UHR defined operating modes for a multiple BSSID set in UHR?</a:t>
            </a:r>
          </a:p>
          <a:p>
            <a:pPr>
              <a:buFont typeface="Arial" panose="020B0604020202020204" pitchFamily="34" charset="0"/>
              <a:buChar char="•"/>
            </a:pPr>
            <a:r>
              <a:rPr lang="en-US" sz="1000" b="0" strike="sngStrike" dirty="0">
                <a:solidFill>
                  <a:srgbClr val="FF0000"/>
                </a:solidFill>
              </a:rPr>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strike="sngStrike" dirty="0">
                <a:solidFill>
                  <a:srgbClr val="FF0000"/>
                </a:solidFill>
              </a:rPr>
              <a:t>The UHR Capabilities element shall not be included within a nontransmitted BSSID profile (i.e. it is always inherited).</a:t>
            </a:r>
          </a:p>
          <a:p>
            <a:pPr>
              <a:buFont typeface="Arial" panose="020B0604020202020204" pitchFamily="34" charset="0"/>
              <a:buChar char="•"/>
            </a:pPr>
            <a:r>
              <a:rPr lang="en-US" sz="1000" b="0" strike="sngStrike" dirty="0">
                <a:solidFill>
                  <a:srgbClr val="FF0000"/>
                </a:solidFill>
              </a:rPr>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strike="sngStrike" dirty="0">
                <a:solidFill>
                  <a:srgbClr val="FF0000"/>
                </a:solidFill>
              </a:rPr>
              <a:t>The following UHR defined operating modes can be independently enabled by a UHR AP in a multiple BSSID set: NPCA, DSO, P-EDCA, LLI. </a:t>
            </a:r>
          </a:p>
          <a:p>
            <a:pPr>
              <a:buFont typeface="Arial" panose="020B0604020202020204" pitchFamily="34" charset="0"/>
              <a:buChar char="•"/>
            </a:pPr>
            <a:r>
              <a:rPr lang="en-US" sz="1000" b="0" strike="sngStrike" dirty="0">
                <a:solidFill>
                  <a:srgbClr val="FF0000"/>
                </a:solidFill>
              </a:rPr>
              <a:t>The enablement status for UHR operating modes is carried in the UHR Operation element in Beacon, Probe Response and (Re)Association Response.</a:t>
            </a:r>
          </a:p>
          <a:p>
            <a:pPr lvl="1">
              <a:buFont typeface="Arial" panose="020B0604020202020204" pitchFamily="34" charset="0"/>
              <a:buChar char="•"/>
            </a:pPr>
            <a:r>
              <a:rPr lang="en-US" sz="800" b="0" strike="sngStrike" dirty="0">
                <a:solidFill>
                  <a:srgbClr val="FF0000"/>
                </a:solidFill>
              </a:rPr>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strike="sngStrike" dirty="0">
                <a:solidFill>
                  <a:srgbClr val="FF0000"/>
                </a:solidFill>
              </a:rPr>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strike="sngStrike" dirty="0">
                <a:solidFill>
                  <a:srgbClr val="FF0000"/>
                </a:solidFill>
              </a:rPr>
              <a:t>The following UHR defined operating modes shall have the same parameters across all BSSIDs in a multiple BSSID set: NPCA, DSO, AP PUO, DBE </a:t>
            </a:r>
          </a:p>
          <a:p>
            <a:pPr>
              <a:buFont typeface="Arial" panose="020B0604020202020204" pitchFamily="34" charset="0"/>
              <a:buChar char="•"/>
            </a:pPr>
            <a:r>
              <a:rPr lang="en-US" sz="1000" b="0" strike="sngStrike" dirty="0">
                <a:solidFill>
                  <a:srgbClr val="FF0000"/>
                </a:solidFill>
              </a:rPr>
              <a:t>The following UHR defined operating modes can have per-BSS specific parameters in a multiple BSSID set: P-EDCA, DUO.</a:t>
            </a:r>
          </a:p>
          <a:p>
            <a:pPr>
              <a:buFont typeface="Arial" panose="020B0604020202020204" pitchFamily="34" charset="0"/>
              <a:buChar char="•"/>
            </a:pPr>
            <a:r>
              <a:rPr lang="en-US" sz="1000" b="0" strike="sngStrike" dirty="0">
                <a:solidFill>
                  <a:srgbClr val="FF0000"/>
                </a:solidFill>
              </a:rPr>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strike="sngStrike" dirty="0">
                <a:solidFill>
                  <a:srgbClr val="FF0000"/>
                </a:solidFill>
              </a:rPr>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strike="sngStrike" dirty="0">
                <a:solidFill>
                  <a:srgbClr val="FF0000"/>
                </a:solidFill>
              </a:rPr>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strike="sngStrike" dirty="0">
                <a:solidFill>
                  <a:srgbClr val="FF0000"/>
                </a:solidFill>
              </a:rPr>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p>
          <a:p>
            <a:pPr lvl="0">
              <a:lnSpc>
                <a:spcPct val="80000"/>
              </a:lnSpc>
              <a:buFont typeface="Arial" panose="020B0604020202020204" pitchFamily="34" charset="0"/>
              <a:buChar char="•"/>
            </a:pPr>
            <a:r>
              <a:rPr lang="en-US" altLang="en-US" sz="1800" dirty="0"/>
              <a:t>Straw Polls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r>
              <a:rPr lang="en-US" dirty="0"/>
              <a:t>Members are encouraged to send e-mails on the readiness of their submissions (for re-discussion or SP).</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600" dirty="0"/>
              <a:t>Move to approve TGbn minutes listed below:</a:t>
            </a:r>
          </a:p>
          <a:p>
            <a:pPr>
              <a:buFont typeface="Arial" panose="020B0604020202020204" pitchFamily="34" charset="0"/>
              <a:buChar char="•"/>
            </a:pPr>
            <a:r>
              <a:rPr lang="en-US" sz="1400" dirty="0">
                <a:solidFill>
                  <a:schemeClr val="tx1"/>
                </a:solidFill>
              </a:rPr>
              <a:t>March plenary</a:t>
            </a:r>
            <a:r>
              <a:rPr lang="en-US" sz="1400" dirty="0">
                <a:solidFill>
                  <a:srgbClr val="FF0000"/>
                </a:solidFill>
              </a:rPr>
              <a:t>*</a:t>
            </a:r>
            <a:r>
              <a:rPr lang="en-US" sz="1400" dirty="0">
                <a:solidFill>
                  <a:schemeClr val="tx1"/>
                </a:solidFill>
              </a:rPr>
              <a:t>: </a:t>
            </a:r>
            <a:r>
              <a:rPr lang="en-US" sz="1400" dirty="0">
                <a:solidFill>
                  <a:schemeClr val="tx1"/>
                </a:solidFill>
                <a:hlinkClick r:id="rId2"/>
              </a:rPr>
              <a:t>https://mentor.ieee.org/802.11/dcn/25/11-25-0647-04-00bn-tgbn-march-2025-meeting-minutes.docx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May interim: </a:t>
            </a:r>
            <a:r>
              <a:rPr lang="en-US" sz="1400" dirty="0">
                <a:solidFill>
                  <a:schemeClr val="tx1"/>
                </a:solidFill>
                <a:hlinkClick r:id="rId3"/>
              </a:rPr>
              <a:t>https://mentor.ieee.org/802.11/dcn/25/11-25-1060-01-00bn-tgbn-may-2025-meeting-minutes.docx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Teleconferences May’25-July’25: </a:t>
            </a:r>
            <a:r>
              <a:rPr lang="en-US" sz="1400" dirty="0">
                <a:solidFill>
                  <a:schemeClr val="tx1"/>
                </a:solidFill>
                <a:hlinkClick r:id="rId4"/>
              </a:rPr>
              <a:t>https://mentor.ieee.org/802.11/dcn/25/11-25-1314-00-00bn-tgbn-may-june-july-2025-teleconferences-minutes.docx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PHY Ad-hoc: </a:t>
            </a:r>
            <a:r>
              <a:rPr lang="en-US" sz="1400" dirty="0">
                <a:solidFill>
                  <a:schemeClr val="tx1"/>
                </a:solidFill>
                <a:hlinkClick r:id="rId5"/>
              </a:rPr>
              <a:t>https://mentor.ieee.org/802.11/dcn/25/11-25-1365-00-00bn-july-tgbn-phy-ad-hoc-meeting-minutes.docx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MAC Ad-hoc: </a:t>
            </a:r>
            <a:r>
              <a:rPr lang="en-US" sz="1400" dirty="0">
                <a:solidFill>
                  <a:schemeClr val="tx1"/>
                </a:solidFill>
                <a:hlinkClick r:id="rId6"/>
              </a:rPr>
              <a:t>https://mentor.ieee.org/802.11/dcn/25/11-25-1012-01-00bn-802-11bn-mac-ad-hoc-may-july-minutes.doc</a:t>
            </a:r>
            <a:endParaRPr lang="en-US" sz="1400" dirty="0">
              <a:solidFill>
                <a:schemeClr val="tx1"/>
              </a:solidFill>
            </a:endParaRPr>
          </a:p>
          <a:p>
            <a:endParaRPr lang="en-US" sz="1400" dirty="0"/>
          </a:p>
          <a:p>
            <a:r>
              <a:rPr lang="en-US" sz="1400" dirty="0"/>
              <a:t>Move: Yusuke Asai				Second: Dongguk Lim</a:t>
            </a:r>
          </a:p>
          <a:p>
            <a:r>
              <a:rPr lang="en-US" sz="1400" dirty="0"/>
              <a:t>Discussion: None. </a:t>
            </a:r>
          </a:p>
          <a:p>
            <a:r>
              <a:rPr lang="en-US" sz="1400" dirty="0">
                <a:highlight>
                  <a:srgbClr val="00FF00"/>
                </a:highlight>
              </a:rPr>
              <a:t>Result: Approved with unanimous consent.</a:t>
            </a:r>
          </a:p>
          <a:p>
            <a:pPr marL="0" indent="0"/>
            <a:r>
              <a:rPr lang="en-US" sz="1400" b="0" dirty="0">
                <a:solidFill>
                  <a:srgbClr val="FF0000"/>
                </a:solidFill>
              </a:rPr>
              <a:t>* Fixes some editorial issue on the minutes document of march plenary. </a:t>
            </a:r>
            <a:endParaRPr lang="en-US" sz="1800" b="0" dirty="0">
              <a:solidFill>
                <a:srgbClr val="FF0000"/>
              </a:solidFill>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solidFill>
                  <a:srgbClr val="00B050"/>
                </a:solidFill>
                <a:hlinkClick r:id="rId2">
                  <a:extLst>
                    <a:ext uri="{A12FA001-AC4F-418D-AE19-62706E023703}">
                      <ahyp:hlinkClr xmlns:ahyp="http://schemas.microsoft.com/office/drawing/2018/hyperlinkcolor" val="tx"/>
                    </a:ext>
                  </a:extLst>
                </a:hlinkClick>
              </a:rPr>
              <a:t>11-25/0014r31</a:t>
            </a:r>
            <a:endParaRPr lang="en-US" dirty="0">
              <a:solidFill>
                <a:srgbClr val="00B050"/>
              </a:solidFill>
            </a:endParaRPr>
          </a:p>
        </p:txBody>
      </p:sp>
    </p:spTree>
    <p:extLst>
      <p:ext uri="{BB962C8B-B14F-4D97-AF65-F5344CB8AC3E}">
        <p14:creationId xmlns:p14="http://schemas.microsoft.com/office/powerpoint/2010/main" val="2272934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400" b="0" dirty="0">
                <a:solidFill>
                  <a:srgbClr val="00B050"/>
                </a:solidFill>
                <a:hlinkClick r:id="rId2">
                  <a:extLst>
                    <a:ext uri="{A12FA001-AC4F-418D-AE19-62706E023703}">
                      <ahyp:hlinkClr xmlns:ahyp="http://schemas.microsoft.com/office/drawing/2018/hyperlinkcolor" val="tx"/>
                    </a:ext>
                  </a:extLst>
                </a:hlinkClick>
              </a:rPr>
              <a:t>25/0768</a:t>
            </a:r>
            <a:r>
              <a:rPr lang="en-GB" sz="1400" b="0" dirty="0">
                <a:solidFill>
                  <a:srgbClr val="00B050"/>
                </a:solidFill>
              </a:rPr>
              <a:t> PDT MAC and CR Coordinated Beamforming Protocol	Jason Guo	</a:t>
            </a:r>
          </a:p>
          <a:p>
            <a:pPr marL="400050">
              <a:buFont typeface="Arial" panose="020B0604020202020204" pitchFamily="34" charset="0"/>
              <a:buChar char="•"/>
            </a:pPr>
            <a:r>
              <a:rPr lang="en-GB" sz="1400" b="0" dirty="0">
                <a:solidFill>
                  <a:srgbClr val="00B050"/>
                </a:solidFill>
                <a:hlinkClick r:id="rId3">
                  <a:extLst>
                    <a:ext uri="{A12FA001-AC4F-418D-AE19-62706E023703}">
                      <ahyp:hlinkClr xmlns:ahyp="http://schemas.microsoft.com/office/drawing/2018/hyperlinkcolor" val="tx"/>
                    </a:ext>
                  </a:extLst>
                </a:hlinkClick>
              </a:rPr>
              <a:t>25/0942</a:t>
            </a:r>
            <a:r>
              <a:rPr lang="en-GB" sz="1400" b="0" dirty="0">
                <a:solidFill>
                  <a:srgbClr val="00B050"/>
                </a:solidFill>
              </a:rPr>
              <a:t> MAC-PDT-CR-37_8_2_1-CoBF					Sherief Helwa	7C</a:t>
            </a:r>
          </a:p>
          <a:p>
            <a:pPr marL="400050">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25/1135</a:t>
            </a:r>
            <a:r>
              <a:rPr lang="en-GB" sz="1400" b="0" dirty="0">
                <a:solidFill>
                  <a:srgbClr val="00B050"/>
                </a:solidFill>
              </a:rPr>
              <a:t> CC50 CR for CID 2833 and 2834					</a:t>
            </a:r>
            <a:r>
              <a:rPr lang="en-GB" sz="1400" b="0" dirty="0" err="1">
                <a:solidFill>
                  <a:srgbClr val="00B050"/>
                </a:solidFill>
              </a:rPr>
              <a:t>Jungjun</a:t>
            </a:r>
            <a:r>
              <a:rPr lang="en-GB" sz="1400" b="0" dirty="0">
                <a:solidFill>
                  <a:srgbClr val="00B050"/>
                </a:solidFill>
              </a:rPr>
              <a:t> Kim	2C</a:t>
            </a:r>
          </a:p>
          <a:p>
            <a:pPr marL="800100" lvl="1">
              <a:buFont typeface="Arial" panose="020B0604020202020204" pitchFamily="34" charset="0"/>
              <a:buChar char="•"/>
            </a:pPr>
            <a:r>
              <a:rPr lang="en-GB" sz="1100" dirty="0">
                <a:solidFill>
                  <a:schemeClr val="tx1"/>
                </a:solidFill>
              </a:rPr>
              <a:t>SP on CIDs 2833 and 2834 in 11-25/1135r4</a:t>
            </a:r>
          </a:p>
          <a:p>
            <a:pPr marL="1200150" lvl="2">
              <a:buFont typeface="Arial" panose="020B0604020202020204" pitchFamily="34" charset="0"/>
              <a:buChar char="•"/>
            </a:pPr>
            <a:r>
              <a:rPr lang="en-GB" sz="1100" b="0" dirty="0">
                <a:solidFill>
                  <a:schemeClr val="tx1"/>
                </a:solidFill>
              </a:rPr>
              <a:t>No objection.</a:t>
            </a:r>
          </a:p>
          <a:p>
            <a:pPr marL="400050">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25/1149</a:t>
            </a:r>
            <a:r>
              <a:rPr lang="en-GB" sz="1400" b="0" dirty="0">
                <a:solidFill>
                  <a:srgbClr val="00B050"/>
                </a:solidFill>
              </a:rPr>
              <a:t> CC50 CR for some general comments				Suhwook Kim	10C</a:t>
            </a:r>
          </a:p>
          <a:p>
            <a:pPr marL="800100" lvl="1">
              <a:buFont typeface="Arial" panose="020B0604020202020204" pitchFamily="34" charset="0"/>
              <a:buChar char="•"/>
            </a:pPr>
            <a:r>
              <a:rPr lang="en-GB" sz="1000" b="0" dirty="0"/>
              <a:t>SP on CIDs 2904, 2926,2967,2979,3021,3042,3091,3127 in 11-25/1149r3</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25/0839</a:t>
            </a:r>
            <a:r>
              <a:rPr lang="en-GB" sz="1400" b="0" dirty="0">
                <a:solidFill>
                  <a:srgbClr val="00B050"/>
                </a:solidFill>
              </a:rPr>
              <a:t> PDT UHR MU operation						Hongwon Lee	4C</a:t>
            </a:r>
          </a:p>
          <a:p>
            <a:pPr marL="800100" lvl="1">
              <a:buFont typeface="Arial" panose="020B0604020202020204" pitchFamily="34" charset="0"/>
              <a:buChar char="•"/>
            </a:pPr>
            <a:r>
              <a:rPr lang="en-GB" sz="1100" dirty="0"/>
              <a:t>SP on CIDs </a:t>
            </a:r>
            <a:r>
              <a:rPr lang="en-US" sz="1100" dirty="0"/>
              <a:t>1200, 1619, 1632 and 3275 in 11-25/0839r15</a:t>
            </a:r>
          </a:p>
          <a:p>
            <a:pPr marL="1200150" lvl="2">
              <a:buFont typeface="Arial" panose="020B0604020202020204" pitchFamily="34" charset="0"/>
              <a:buChar char="•"/>
            </a:pPr>
            <a:r>
              <a:rPr lang="en-US" sz="1100" b="0" dirty="0"/>
              <a:t>No objection.</a:t>
            </a:r>
            <a:endParaRPr lang="en-GB" sz="1100" b="0" dirty="0"/>
          </a:p>
          <a:p>
            <a:pPr marL="400050">
              <a:buFont typeface="Arial" panose="020B0604020202020204" pitchFamily="34" charset="0"/>
              <a:buChar char="•"/>
            </a:pPr>
            <a:r>
              <a:rPr lang="en-GB" sz="1400" b="0" dirty="0">
                <a:solidFill>
                  <a:srgbClr val="00B050"/>
                </a:solidFill>
                <a:hlinkClick r:id="rId7">
                  <a:extLst>
                    <a:ext uri="{A12FA001-AC4F-418D-AE19-62706E023703}">
                      <ahyp:hlinkClr xmlns:ahyp="http://schemas.microsoft.com/office/drawing/2018/hyperlinkcolor" val="tx"/>
                    </a:ext>
                  </a:extLst>
                </a:hlinkClick>
              </a:rPr>
              <a:t>25/1151</a:t>
            </a:r>
            <a:r>
              <a:rPr lang="en-GB" sz="1400" b="0" dirty="0">
                <a:solidFill>
                  <a:srgbClr val="00B050"/>
                </a:solidFill>
              </a:rPr>
              <a:t> CC50 CR on CID 866							Ross Jian Yu	1C</a:t>
            </a:r>
          </a:p>
          <a:p>
            <a:pPr marL="800100" lvl="1">
              <a:buFont typeface="Arial" panose="020B0604020202020204" pitchFamily="34" charset="0"/>
              <a:buChar char="•"/>
            </a:pPr>
            <a:r>
              <a:rPr lang="en-GB" sz="1100" dirty="0"/>
              <a:t>SP on CID 866 in 11-25/1151r0</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8">
                  <a:extLst>
                    <a:ext uri="{A12FA001-AC4F-418D-AE19-62706E023703}">
                      <ahyp:hlinkClr xmlns:ahyp="http://schemas.microsoft.com/office/drawing/2018/hyperlinkcolor" val="tx"/>
                    </a:ext>
                  </a:extLst>
                </a:hlinkClick>
              </a:rPr>
              <a:t>25/1254</a:t>
            </a:r>
            <a:r>
              <a:rPr lang="en-GB" sz="1400" b="0" dirty="0">
                <a:solidFill>
                  <a:srgbClr val="00B050"/>
                </a:solidFill>
              </a:rPr>
              <a:t> CC50 more editorial CIDs						Ross Jian Yu	2C</a:t>
            </a:r>
          </a:p>
          <a:p>
            <a:pPr marL="800100" lvl="1">
              <a:buFont typeface="Arial" panose="020B0604020202020204" pitchFamily="34" charset="0"/>
              <a:buChar char="•"/>
            </a:pPr>
            <a:r>
              <a:rPr lang="en-GB" sz="1100" dirty="0"/>
              <a:t>SP on CIDs 2836, 2850 in 11-25/1254r0</a:t>
            </a:r>
          </a:p>
          <a:p>
            <a:pPr marL="1200150" lvl="2">
              <a:buFont typeface="Arial" panose="020B0604020202020204" pitchFamily="34" charset="0"/>
              <a:buChar char="•"/>
            </a:pPr>
            <a:r>
              <a:rPr lang="en-GB" sz="1100" b="0" dirty="0"/>
              <a:t>No objection</a:t>
            </a:r>
          </a:p>
        </p:txBody>
      </p:sp>
    </p:spTree>
    <p:extLst>
      <p:ext uri="{BB962C8B-B14F-4D97-AF65-F5344CB8AC3E}">
        <p14:creationId xmlns:p14="http://schemas.microsoft.com/office/powerpoint/2010/main" val="244305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17325-B851-A3B0-ED55-CE48B2D7A1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FB75-B69C-9E89-29E0-11C890BE3381}"/>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500A6DDE-8CD2-50DC-B7C9-EB45C3251BE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28AE6B8-F745-D5E9-AF3C-734AA2C67D7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5FF208E-8B54-C252-0A65-0CA0A414997B}"/>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26168894-DCCB-A841-D291-20BA1216DB43}"/>
              </a:ext>
            </a:extLst>
          </p:cNvPr>
          <p:cNvSpPr>
            <a:spLocks noGrp="1"/>
          </p:cNvSpPr>
          <p:nvPr>
            <p:ph idx="1"/>
          </p:nvPr>
        </p:nvSpPr>
        <p:spPr>
          <a:xfrm>
            <a:off x="685800" y="1981200"/>
            <a:ext cx="7770813" cy="4494213"/>
          </a:xfrm>
        </p:spPr>
        <p:txBody>
          <a:bodyPr/>
          <a:lstStyle/>
          <a:p>
            <a:pPr marL="57150" indent="0"/>
            <a:r>
              <a:rPr lang="en-GB" sz="1400" dirty="0">
                <a:solidFill>
                  <a:srgbClr val="00B050"/>
                </a:solidFill>
              </a:rPr>
              <a:t>SP 1 on CBF (Sherief): Result: No objection.</a:t>
            </a:r>
          </a:p>
          <a:p>
            <a:pPr marL="400050">
              <a:buFont typeface="Arial" panose="020B0604020202020204" pitchFamily="34" charset="0"/>
              <a:buChar char="•"/>
            </a:pPr>
            <a:r>
              <a:rPr lang="en-US" sz="1400" b="0" dirty="0"/>
              <a:t>Do you support that Co-BF and Co-SR transmission TXOP shall follow the same frame exchange sequence framework?</a:t>
            </a:r>
          </a:p>
          <a:p>
            <a:pPr marL="800100" lvl="1">
              <a:buFont typeface="Arial" panose="020B0604020202020204" pitchFamily="34" charset="0"/>
              <a:buChar char="•"/>
            </a:pPr>
            <a:r>
              <a:rPr lang="en-US" sz="1400" dirty="0"/>
              <a:t>Co-SR does not need to support EHT eMLSR non-AP STA</a:t>
            </a:r>
          </a:p>
          <a:p>
            <a:pPr marL="57150" indent="0"/>
            <a:r>
              <a:rPr lang="en-US" sz="1400" b="0" i="1" dirty="0"/>
              <a:t>Supporting list: [11-25/0879]</a:t>
            </a:r>
          </a:p>
          <a:p>
            <a:pPr marL="57150" indent="0"/>
            <a:r>
              <a:rPr lang="en-US" sz="1400" dirty="0">
                <a:solidFill>
                  <a:srgbClr val="FFC000"/>
                </a:solidFill>
              </a:rPr>
              <a:t>SP 2 on MAP (Kosuke): Deferred to tomorrow.</a:t>
            </a:r>
          </a:p>
          <a:p>
            <a:pPr marL="457200" indent="-285750">
              <a:buFont typeface="Arial" panose="020B0604020202020204" pitchFamily="34" charset="0"/>
              <a:buChar char="•"/>
            </a:pPr>
            <a:r>
              <a:rPr lang="en-US" sz="1400" b="0" dirty="0"/>
              <a:t>Do you support adding the following to the SFD?</a:t>
            </a:r>
          </a:p>
          <a:p>
            <a:pPr marL="857250" lvl="1">
              <a:buFont typeface="Arial" panose="020B0604020202020204" pitchFamily="34" charset="0"/>
              <a:buChar char="•"/>
            </a:pPr>
            <a:r>
              <a:rPr lang="en-US" sz="1200" dirty="0"/>
              <a:t>A Co-BF coordinating AP may indicate an Ack policy of a Co-BF coordinated AP  in the Co-BF Trigger frame to avoid Ack collision.</a:t>
            </a:r>
          </a:p>
          <a:p>
            <a:pPr marL="1257300" lvl="2">
              <a:buFont typeface="Arial" panose="020B0604020202020204" pitchFamily="34" charset="0"/>
              <a:buChar char="•"/>
            </a:pPr>
            <a:r>
              <a:rPr lang="en-US" sz="1100" dirty="0"/>
              <a:t>This Ack policy is notified to the Non-AP STAs in the Ack policy Indicator subfield of the QoS Control field in the Co-BF DL PPDU sent from the coordinated AP.</a:t>
            </a:r>
          </a:p>
          <a:p>
            <a:pPr marL="1257300" lvl="2">
              <a:buFont typeface="Arial" panose="020B0604020202020204" pitchFamily="34" charset="0"/>
              <a:buChar char="•"/>
            </a:pPr>
            <a:r>
              <a:rPr lang="en-US" sz="1100" dirty="0"/>
              <a:t>Note: This applies to the Co-SR as well.</a:t>
            </a:r>
          </a:p>
          <a:p>
            <a:pPr marL="57150" indent="0"/>
            <a:r>
              <a:rPr lang="en-US" sz="1400" b="0" i="1" dirty="0"/>
              <a:t>Supporting list: [11-24/2060r2]</a:t>
            </a:r>
          </a:p>
          <a:p>
            <a:pPr marL="57150" indent="0"/>
            <a:endParaRPr lang="en-US" sz="1400" b="0" i="1" dirty="0"/>
          </a:p>
        </p:txBody>
      </p:sp>
    </p:spTree>
    <p:extLst>
      <p:ext uri="{BB962C8B-B14F-4D97-AF65-F5344CB8AC3E}">
        <p14:creationId xmlns:p14="http://schemas.microsoft.com/office/powerpoint/2010/main" val="3197328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solidFill>
                  <a:srgbClr val="00B050"/>
                </a:solidFill>
              </a:rPr>
              <a:t>9 SPs on IM (Shimi Shilo and Shengquan Hu and Eugene Baik)</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000" dirty="0">
                <a:solidFill>
                  <a:srgbClr val="00B050"/>
                </a:solidFill>
                <a:hlinkClick r:id="rId2">
                  <a:extLst>
                    <a:ext uri="{A12FA001-AC4F-418D-AE19-62706E023703}">
                      <ahyp:hlinkClr xmlns:ahyp="http://schemas.microsoft.com/office/drawing/2018/hyperlinkcolor" val="tx"/>
                    </a:ext>
                  </a:extLst>
                </a:hlinkClick>
              </a:rPr>
              <a:t>25/1084</a:t>
            </a:r>
            <a:r>
              <a:rPr lang="en-US" sz="1000" dirty="0">
                <a:solidFill>
                  <a:srgbClr val="00B050"/>
                </a:solidFill>
              </a:rPr>
              <a:t> CR for 38.3.5 (Interference Mitigation)			Shimi Shilo			3C</a:t>
            </a:r>
            <a:endParaRPr lang="en-GB" sz="1000" dirty="0">
              <a:solidFill>
                <a:srgbClr val="00B050"/>
              </a:solidFill>
            </a:endParaRP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25/1173</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of Data filed				Chenchen Liu	 		22C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hlinkClick r:id="rId5"/>
              </a:rPr>
              <a:t>25/1353</a:t>
            </a:r>
            <a:r>
              <a:rPr lang="en-US" sz="1000" dirty="0"/>
              <a:t> Miscellaneous PHY CIDs					Youhan Kim			8C</a:t>
            </a:r>
          </a:p>
          <a:p>
            <a:pPr lvl="1">
              <a:buFont typeface="Arial" panose="020B0604020202020204" pitchFamily="34" charset="0"/>
              <a:buChar char="•"/>
            </a:pPr>
            <a:r>
              <a:rPr lang="fi-FI" sz="1000" dirty="0">
                <a:hlinkClick r:id="rId6"/>
              </a:rPr>
              <a:t>25/1369</a:t>
            </a:r>
            <a:r>
              <a:rPr lang="fi-FI" sz="1000" dirty="0"/>
              <a:t> MCS 14							Youhan Kim			PDT</a:t>
            </a:r>
          </a:p>
          <a:p>
            <a:pPr lvl="1">
              <a:buFont typeface="Arial" panose="020B0604020202020204" pitchFamily="34" charset="0"/>
              <a:buChar char="•"/>
            </a:pPr>
            <a:r>
              <a:rPr lang="en-GB" sz="1000" dirty="0">
                <a:solidFill>
                  <a:srgbClr val="FF0000"/>
                </a:solidFill>
              </a:rPr>
              <a:t>25/1138</a:t>
            </a:r>
            <a:r>
              <a:rPr lang="en-GB" sz="1000" dirty="0"/>
              <a:t> CC50 CR on DRU in 38.3.2.1 - Group 3               		Mahmoud Kamel			6C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2F5E-0850-B2D8-FA59-B13BE094C56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1621709-4B56-62DA-2FA8-8390085837AE}"/>
              </a:ext>
            </a:extLst>
          </p:cNvPr>
          <p:cNvSpPr>
            <a:spLocks noGrp="1"/>
          </p:cNvSpPr>
          <p:nvPr>
            <p:ph idx="1"/>
          </p:nvPr>
        </p:nvSpPr>
        <p:spPr>
          <a:xfrm>
            <a:off x="685800" y="1981200"/>
            <a:ext cx="7770813" cy="4494213"/>
          </a:xfrm>
        </p:spPr>
        <p:txBody>
          <a:bodyPr/>
          <a:lstStyle/>
          <a:p>
            <a:r>
              <a:rPr lang="en-US" sz="1400" dirty="0">
                <a:solidFill>
                  <a:srgbClr val="00B050"/>
                </a:solidFill>
              </a:rPr>
              <a:t>SP1 (Shimi on IM) [25/1329r0]: Y/N/A: 72/7/15</a:t>
            </a:r>
          </a:p>
          <a:p>
            <a:pPr>
              <a:buFont typeface="Arial" panose="020B0604020202020204" pitchFamily="34" charset="0"/>
              <a:buChar char="•"/>
            </a:pPr>
            <a:r>
              <a:rPr lang="en-US" sz="1400" b="0" dirty="0"/>
              <a:t>Do you support that when IM is used, the LDPC tone mapper operates on both data and IM pilot tones?</a:t>
            </a:r>
          </a:p>
          <a:p>
            <a:r>
              <a:rPr lang="en-US" sz="1400" dirty="0">
                <a:solidFill>
                  <a:srgbClr val="00B050"/>
                </a:solidFill>
              </a:rPr>
              <a:t>SP2 (Shimi on IM) [25/1329r0]: No objection</a:t>
            </a:r>
          </a:p>
          <a:p>
            <a:pPr>
              <a:buFont typeface="Arial" panose="020B0604020202020204" pitchFamily="34" charset="0"/>
              <a:buChar char="•"/>
            </a:pPr>
            <a:r>
              <a:rPr lang="en-US" sz="1400" b="0" dirty="0"/>
              <a:t>Do you support that the IM pilots are located contiguously at the input to the LDPC tone mapper, before the data QAMs?</a:t>
            </a:r>
          </a:p>
          <a:p>
            <a:r>
              <a:rPr lang="en-US" sz="1400" dirty="0">
                <a:solidFill>
                  <a:srgbClr val="00B050"/>
                </a:solidFill>
              </a:rPr>
              <a:t>SP3 (Shimi on IM) [25/1329r0]: No objection</a:t>
            </a:r>
          </a:p>
          <a:p>
            <a:pPr>
              <a:buFont typeface="Arial" panose="020B0604020202020204" pitchFamily="34" charset="0"/>
              <a:buChar char="•"/>
            </a:pPr>
            <a:r>
              <a:rPr lang="en-US" sz="1400" b="0" dirty="0"/>
              <a:t>Do you support that the number of IM pilots is</a:t>
            </a:r>
          </a:p>
          <a:p>
            <a:pPr lvl="1">
              <a:buFont typeface="Arial" panose="020B0604020202020204" pitchFamily="34" charset="0"/>
              <a:buChar char="•"/>
            </a:pPr>
            <a:r>
              <a:rPr lang="en-US" sz="1200" dirty="0"/>
              <a:t>26 for a 242-tone RU</a:t>
            </a:r>
          </a:p>
          <a:p>
            <a:pPr lvl="1">
              <a:buFont typeface="Arial" panose="020B0604020202020204" pitchFamily="34" charset="0"/>
              <a:buChar char="•"/>
            </a:pPr>
            <a:r>
              <a:rPr lang="en-US" sz="1200" dirty="0"/>
              <a:t>52 for a 484-tone RU</a:t>
            </a:r>
          </a:p>
          <a:p>
            <a:pPr lvl="1">
              <a:buFont typeface="Arial" panose="020B0604020202020204" pitchFamily="34" charset="0"/>
              <a:buChar char="•"/>
            </a:pPr>
            <a:r>
              <a:rPr lang="en-US" sz="1200" dirty="0"/>
              <a:t>98 for a 996-tone RU</a:t>
            </a:r>
          </a:p>
          <a:p>
            <a:pPr lvl="1">
              <a:buFont typeface="Arial" panose="020B0604020202020204" pitchFamily="34" charset="0"/>
              <a:buChar char="•"/>
            </a:pPr>
            <a:r>
              <a:rPr lang="en-US" sz="1200" dirty="0"/>
              <a:t>2x98 for a 2x996-tone RU</a:t>
            </a:r>
          </a:p>
          <a:p>
            <a:pPr lvl="1">
              <a:buFont typeface="Arial" panose="020B0604020202020204" pitchFamily="34" charset="0"/>
              <a:buChar char="•"/>
            </a:pPr>
            <a:r>
              <a:rPr lang="en-US" sz="1200" dirty="0"/>
              <a:t>4x98 for a 4x996-tone RU?</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SP4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IM pilots are only applied for non-punctured full bandwidth SU PPDU.</a:t>
            </a:r>
          </a:p>
          <a:p>
            <a:br>
              <a:rPr lang="en-US" b="0" dirty="0"/>
            </a:br>
            <a:endParaRPr kumimoji="0" lang="en-US" sz="1400" b="1" i="0" u="none" strike="noStrike" kern="0" cap="none" spc="0" normalizeH="0" baseline="0" noProof="0" dirty="0">
              <a:ln>
                <a:noFill/>
              </a:ln>
              <a:solidFill>
                <a:srgbClr val="000000"/>
              </a:solidFill>
              <a:effectLst/>
              <a:uLnTx/>
              <a:uFillTx/>
              <a:latin typeface="Times New Roman"/>
              <a:ea typeface="MS Gothic"/>
              <a:cs typeface="+mn-cs"/>
            </a:endParaRPr>
          </a:p>
          <a:p>
            <a:pPr lvl="1">
              <a:buFont typeface="Arial" panose="020B0604020202020204" pitchFamily="34" charset="0"/>
              <a:buChar char="•"/>
            </a:pPr>
            <a:endParaRPr lang="en-US" sz="1000" dirty="0"/>
          </a:p>
        </p:txBody>
      </p:sp>
      <p:sp>
        <p:nvSpPr>
          <p:cNvPr id="4" name="Slide Number Placeholder 3">
            <a:extLst>
              <a:ext uri="{FF2B5EF4-FFF2-40B4-BE49-F238E27FC236}">
                <a16:creationId xmlns:a16="http://schemas.microsoft.com/office/drawing/2014/main" id="{1F484E25-9392-D2AF-8DD1-980933F309A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65778AD-15AC-E327-8896-BD57FA4C154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D1C37A2-9D8A-1636-E528-0A351B91EBC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356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DFC69-B013-A7F2-1FD2-CFB0CAA63C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6A7B9-6ACF-C9F9-BEF4-59899505322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BFA93B22-0B41-CCF5-6D83-4677FA14826F}"/>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SP5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When IM is applied, the value of D_TM for LDPC tone mapper is as below:</a:t>
            </a:r>
          </a:p>
          <a:p>
            <a:pPr lvl="2">
              <a:buFont typeface="Arial" panose="020B0604020202020204" pitchFamily="34" charset="0"/>
              <a:buChar char="•"/>
            </a:pPr>
            <a:r>
              <a:rPr lang="en-US" sz="1100" b="0" dirty="0"/>
              <a:t>9 for 242-tone RU for non-DCM</a:t>
            </a:r>
          </a:p>
          <a:p>
            <a:pPr lvl="2">
              <a:buFont typeface="Arial" panose="020B0604020202020204" pitchFamily="34" charset="0"/>
              <a:buChar char="•"/>
            </a:pPr>
            <a:r>
              <a:rPr lang="en-US" sz="1100" b="0" dirty="0"/>
              <a:t>9 for 484-tone RU for non-DCM</a:t>
            </a:r>
          </a:p>
          <a:p>
            <a:pPr lvl="2">
              <a:buFont typeface="Arial" panose="020B0604020202020204" pitchFamily="34" charset="0"/>
              <a:buChar char="•"/>
            </a:pPr>
            <a:r>
              <a:rPr lang="en-US" sz="1100" b="0" dirty="0"/>
              <a:t>10 for 996-tone RU for non-DCM (same value is used for each 80MHz frequency subblock when PPDU bandwidth is 160MHz and 320MHz)</a:t>
            </a:r>
            <a:endParaRPr kumimoji="0" lang="en-US" sz="1200" b="1"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SP6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000" dirty="0"/>
              <a:t>IM pilots have values of 0’s (i.e. Zero-Energy).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SP7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a:buFont typeface="Arial" panose="020B0604020202020204" pitchFamily="34" charset="0"/>
              <a:buChar char="•"/>
            </a:pPr>
            <a:r>
              <a:rPr lang="en-US" sz="1000" dirty="0" err="1"/>
              <a:t>Nsd_short</a:t>
            </a:r>
            <a:r>
              <a:rPr lang="en-US" sz="1000" dirty="0"/>
              <a:t> values when IM pilots are applied.</a:t>
            </a:r>
          </a:p>
        </p:txBody>
      </p:sp>
      <p:sp>
        <p:nvSpPr>
          <p:cNvPr id="4" name="Slide Number Placeholder 3">
            <a:extLst>
              <a:ext uri="{FF2B5EF4-FFF2-40B4-BE49-F238E27FC236}">
                <a16:creationId xmlns:a16="http://schemas.microsoft.com/office/drawing/2014/main" id="{B883A1DF-3198-EEF6-9916-F7DA2C32C19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42D10EB-E142-929D-295C-BBDB544C05E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EB0CD0C-EA69-CDF5-7525-975D70D37396}"/>
              </a:ext>
            </a:extLst>
          </p:cNvPr>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EEF9B58C-CAA2-0478-4516-4A9102B71575}"/>
              </a:ext>
            </a:extLst>
          </p:cNvPr>
          <p:cNvGraphicFramePr>
            <a:graphicFrameLocks noGrp="1"/>
          </p:cNvGraphicFramePr>
          <p:nvPr>
            <p:extLst>
              <p:ext uri="{D42A27DB-BD31-4B8C-83A1-F6EECF244321}">
                <p14:modId xmlns:p14="http://schemas.microsoft.com/office/powerpoint/2010/main" val="3137434825"/>
              </p:ext>
            </p:extLst>
          </p:nvPr>
        </p:nvGraphicFramePr>
        <p:xfrm>
          <a:off x="4873625" y="4975178"/>
          <a:ext cx="4165836" cy="1504643"/>
        </p:xfrm>
        <a:graphic>
          <a:graphicData uri="http://schemas.openxmlformats.org/drawingml/2006/table">
            <a:tbl>
              <a:tblPr/>
              <a:tblGrid>
                <a:gridCol w="804067">
                  <a:extLst>
                    <a:ext uri="{9D8B030D-6E8A-4147-A177-3AD203B41FA5}">
                      <a16:colId xmlns:a16="http://schemas.microsoft.com/office/drawing/2014/main" val="3740591886"/>
                    </a:ext>
                  </a:extLst>
                </a:gridCol>
                <a:gridCol w="804067">
                  <a:extLst>
                    <a:ext uri="{9D8B030D-6E8A-4147-A177-3AD203B41FA5}">
                      <a16:colId xmlns:a16="http://schemas.microsoft.com/office/drawing/2014/main" val="1879071273"/>
                    </a:ext>
                  </a:extLst>
                </a:gridCol>
                <a:gridCol w="1278851">
                  <a:extLst>
                    <a:ext uri="{9D8B030D-6E8A-4147-A177-3AD203B41FA5}">
                      <a16:colId xmlns:a16="http://schemas.microsoft.com/office/drawing/2014/main" val="618661797"/>
                    </a:ext>
                  </a:extLst>
                </a:gridCol>
                <a:gridCol w="1278851">
                  <a:extLst>
                    <a:ext uri="{9D8B030D-6E8A-4147-A177-3AD203B41FA5}">
                      <a16:colId xmlns:a16="http://schemas.microsoft.com/office/drawing/2014/main" val="1886911367"/>
                    </a:ext>
                  </a:extLst>
                </a:gridCol>
              </a:tblGrid>
              <a:tr h="285443">
                <a:tc rowSpan="2">
                  <a:txBody>
                    <a:bodyPr/>
                    <a:lstStyle/>
                    <a:p>
                      <a:pPr algn="ctr" fontAlgn="ctr">
                        <a:buNone/>
                      </a:pPr>
                      <a:r>
                        <a:rPr lang="en-US" sz="1100" b="1" dirty="0">
                          <a:solidFill>
                            <a:srgbClr val="000000"/>
                          </a:solidFill>
                          <a:effectLst/>
                          <a:latin typeface="Times New Roman" panose="02020603050405020304" pitchFamily="18" charset="0"/>
                        </a:rPr>
                        <a:t> RU/MRU</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gridSpan="2">
                  <a:txBody>
                    <a:bodyPr/>
                    <a:lstStyle/>
                    <a:p>
                      <a:pPr algn="ctr" fontAlgn="ctr">
                        <a:buNone/>
                      </a:pPr>
                      <a:r>
                        <a:rPr lang="en-US" sz="1100" b="1">
                          <a:solidFill>
                            <a:srgbClr val="000000"/>
                          </a:solidFill>
                          <a:effectLst/>
                          <a:latin typeface="Times New Roman" panose="02020603050405020304" pitchFamily="18" charset="0"/>
                        </a:rPr>
                        <a:t>Nsd_IM &amp; 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hMerge="1">
                  <a:txBody>
                    <a:bodyPr/>
                    <a:lstStyle/>
                    <a:p>
                      <a:endParaRPr lang="en-US"/>
                    </a:p>
                  </a:txBody>
                  <a:tcPr/>
                </a:tc>
                <a:tc>
                  <a:txBody>
                    <a:bodyPr/>
                    <a:lstStyle/>
                    <a:p>
                      <a:pPr algn="ctr" fontAlgn="ctr">
                        <a:buNone/>
                      </a:pPr>
                      <a:r>
                        <a:rPr lang="en-US" sz="1100" b="1">
                          <a:solidFill>
                            <a:srgbClr val="000000"/>
                          </a:solidFill>
                          <a:effectLst/>
                          <a:latin typeface="Calibri" panose="020F0502020204030204" pitchFamily="34" charset="0"/>
                        </a:rPr>
                        <a:t>Nsd_short_IM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683403908"/>
                  </a:ext>
                </a:extLst>
              </a:tr>
              <a:tr h="308533">
                <a:tc vMerge="1">
                  <a:txBody>
                    <a:bodyPr/>
                    <a:lstStyle/>
                    <a:p>
                      <a:endParaRPr lang="en-US"/>
                    </a:p>
                  </a:txBody>
                  <a:tcPr/>
                </a:tc>
                <a:tc>
                  <a:txBody>
                    <a:bodyPr/>
                    <a:lstStyle/>
                    <a:p>
                      <a:pPr algn="ctr" fontAlgn="ctr">
                        <a:buNone/>
                      </a:pPr>
                      <a:r>
                        <a:rPr lang="en-US" sz="1100" b="1">
                          <a:solidFill>
                            <a:srgbClr val="000000"/>
                          </a:solidFill>
                          <a:effectLst/>
                          <a:latin typeface="Times New Roman" panose="02020603050405020304" pitchFamily="18" charset="0"/>
                        </a:rPr>
                        <a:t>Nsd_IM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MCS=[0:13,17,19,20,23</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926157841"/>
                  </a:ext>
                </a:extLst>
              </a:tr>
              <a:tr h="157695">
                <a:tc>
                  <a:txBody>
                    <a:bodyPr/>
                    <a:lstStyle/>
                    <a:p>
                      <a:pPr algn="ctr" fontAlgn="ctr">
                        <a:buNone/>
                      </a:pPr>
                      <a:r>
                        <a:rPr lang="en-US" sz="1100">
                          <a:solidFill>
                            <a:srgbClr val="000000"/>
                          </a:solidFill>
                          <a:effectLst/>
                          <a:latin typeface="Times New Roman" panose="02020603050405020304" pitchFamily="18" charset="0"/>
                        </a:rPr>
                        <a:t>242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208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26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48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619124343"/>
                  </a:ext>
                </a:extLst>
              </a:tr>
              <a:tr h="157695">
                <a:tc>
                  <a:txBody>
                    <a:bodyPr/>
                    <a:lstStyle/>
                    <a:p>
                      <a:pPr algn="ctr" fontAlgn="ctr">
                        <a:buNone/>
                      </a:pPr>
                      <a:r>
                        <a:rPr lang="en-US" sz="1100">
                          <a:solidFill>
                            <a:srgbClr val="000000"/>
                          </a:solidFill>
                          <a:effectLst/>
                          <a:latin typeface="Times New Roman" panose="02020603050405020304" pitchFamily="18" charset="0"/>
                        </a:rPr>
                        <a:t>484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416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52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108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376386502"/>
                  </a:ext>
                </a:extLst>
              </a:tr>
              <a:tr h="157695">
                <a:tc>
                  <a:txBody>
                    <a:bodyPr/>
                    <a:lstStyle/>
                    <a:p>
                      <a:pPr algn="ctr" fontAlgn="ctr">
                        <a:buNone/>
                      </a:pPr>
                      <a:r>
                        <a:rPr lang="en-US" sz="1100">
                          <a:solidFill>
                            <a:srgbClr val="000000"/>
                          </a:solidFill>
                          <a:effectLst/>
                          <a:latin typeface="Times New Roman" panose="02020603050405020304" pitchFamily="18" charset="0"/>
                        </a:rPr>
                        <a:t>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dirty="0">
                          <a:solidFill>
                            <a:srgbClr val="000000"/>
                          </a:solidFill>
                          <a:effectLst/>
                          <a:latin typeface="Times New Roman" panose="02020603050405020304" pitchFamily="18" charset="0"/>
                        </a:rPr>
                        <a:t>882</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98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216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727349632"/>
                  </a:ext>
                </a:extLst>
              </a:tr>
              <a:tr h="157695">
                <a:tc>
                  <a:txBody>
                    <a:bodyPr/>
                    <a:lstStyle/>
                    <a:p>
                      <a:pPr algn="ctr" fontAlgn="ctr">
                        <a:buNone/>
                      </a:pPr>
                      <a:r>
                        <a:rPr lang="en-US" sz="1100">
                          <a:solidFill>
                            <a:srgbClr val="000000"/>
                          </a:solidFill>
                          <a:effectLst/>
                          <a:latin typeface="Times New Roman" panose="02020603050405020304" pitchFamily="18" charset="0"/>
                        </a:rPr>
                        <a:t>2x996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1764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196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444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593536276"/>
                  </a:ext>
                </a:extLst>
              </a:tr>
              <a:tr h="157695">
                <a:tc>
                  <a:txBody>
                    <a:bodyPr/>
                    <a:lstStyle/>
                    <a:p>
                      <a:pPr algn="ctr" fontAlgn="ctr">
                        <a:buNone/>
                      </a:pPr>
                      <a:r>
                        <a:rPr lang="en-US" sz="1100">
                          <a:solidFill>
                            <a:srgbClr val="000000"/>
                          </a:solidFill>
                          <a:effectLst/>
                          <a:latin typeface="Times New Roman" panose="02020603050405020304" pitchFamily="18" charset="0"/>
                        </a:rPr>
                        <a:t>4x996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3528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392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dirty="0">
                          <a:solidFill>
                            <a:srgbClr val="000000"/>
                          </a:solidFill>
                          <a:effectLst/>
                          <a:latin typeface="Times New Roman" panose="02020603050405020304" pitchFamily="18" charset="0"/>
                        </a:rPr>
                        <a:t>888</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213565489"/>
                  </a:ext>
                </a:extLst>
              </a:tr>
            </a:tbl>
          </a:graphicData>
        </a:graphic>
      </p:graphicFrame>
    </p:spTree>
    <p:extLst>
      <p:ext uri="{BB962C8B-B14F-4D97-AF65-F5344CB8AC3E}">
        <p14:creationId xmlns:p14="http://schemas.microsoft.com/office/powerpoint/2010/main" val="2417231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DD888-6A03-76E3-24D6-645CE1BD32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D9B07-D24C-3D3A-9DCC-1C553F09D81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C4E3140-BA81-5906-B6D5-EE4B85FDCE6E}"/>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SP8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indent="-342900">
              <a:spcBef>
                <a:spcPts val="600"/>
              </a:spcBef>
              <a:buFont typeface="Arial" panose="020B0604020202020204" pitchFamily="34" charset="0"/>
              <a:buChar char="•"/>
              <a:defRPr/>
            </a:pPr>
            <a:r>
              <a:rPr kumimoji="0" lang="en-US" sz="1200" i="0" u="none" strike="noStrike" kern="0" cap="none" spc="0" normalizeH="0" baseline="0" noProof="0" dirty="0">
                <a:ln>
                  <a:noFill/>
                </a:ln>
                <a:solidFill>
                  <a:srgbClr val="000000"/>
                </a:solidFill>
                <a:effectLst/>
                <a:uLnTx/>
                <a:uFillTx/>
                <a:latin typeface="Times New Roman"/>
                <a:ea typeface="MS Gothic"/>
                <a:cs typeface="+mn-cs"/>
              </a:rPr>
              <a:t>The number of spatial streams is defined as below if IM is used:</a:t>
            </a:r>
          </a:p>
          <a:p>
            <a:pPr lvl="2" indent="-342900">
              <a:spcBef>
                <a:spcPts val="600"/>
              </a:spcBef>
              <a:buFont typeface="Arial" panose="020B0604020202020204" pitchFamily="34" charset="0"/>
              <a:buChar char="•"/>
              <a:defRPr/>
            </a:pPr>
            <a:r>
              <a:rPr kumimoji="0" lang="en-US" sz="1100" i="0" u="none" strike="noStrike" kern="0" cap="none" spc="0" normalizeH="0" baseline="0" noProof="0" dirty="0">
                <a:ln>
                  <a:noFill/>
                </a:ln>
                <a:solidFill>
                  <a:srgbClr val="000000"/>
                </a:solidFill>
                <a:effectLst/>
                <a:uLnTx/>
                <a:uFillTx/>
                <a:latin typeface="Times New Roman"/>
                <a:ea typeface="MS Gothic"/>
                <a:cs typeface="+mn-cs"/>
              </a:rPr>
              <a:t>1 spatial stream for DL</a:t>
            </a:r>
          </a:p>
          <a:p>
            <a:pPr lvl="0">
              <a:defRPr/>
            </a:pPr>
            <a:r>
              <a:rPr lang="en-US" sz="1400" dirty="0">
                <a:solidFill>
                  <a:srgbClr val="00B050"/>
                </a:solidFill>
              </a:rPr>
              <a:t>SP9 (Shengquan on IM) [0079r0]: No objection</a:t>
            </a:r>
          </a:p>
          <a:p>
            <a:pPr lvl="0">
              <a:buFont typeface="Arial" panose="020B0604020202020204" pitchFamily="34" charset="0"/>
              <a:buChar char="•"/>
              <a:defRPr/>
            </a:pPr>
            <a:r>
              <a:rPr lang="en-US" sz="1400" b="0" dirty="0"/>
              <a:t>Do you support to add the following into 11bn SFD?</a:t>
            </a:r>
          </a:p>
          <a:p>
            <a:pPr lvl="1" indent="-342900">
              <a:spcBef>
                <a:spcPts val="600"/>
              </a:spcBef>
              <a:buFont typeface="Arial" panose="020B0604020202020204" pitchFamily="34" charset="0"/>
              <a:buChar char="•"/>
              <a:defRPr/>
            </a:pPr>
            <a:r>
              <a:rPr lang="en-US" sz="1200" dirty="0"/>
              <a:t>IM pilots is not applicable when MCS 15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SP10 (Eugene on IM) [1340r0]: Y/N/A: 75/3/27</a:t>
            </a:r>
          </a:p>
          <a:p>
            <a:pPr>
              <a:buFont typeface="Arial" panose="020B0604020202020204" pitchFamily="34" charset="0"/>
              <a:buChar char="•"/>
              <a:defRPr/>
            </a:pPr>
            <a:r>
              <a:rPr lang="en-US" sz="1400" b="0" dirty="0"/>
              <a:t>Do you support adding the following to the TGbn SFD:</a:t>
            </a:r>
          </a:p>
          <a:p>
            <a:pPr lvl="1" indent="-342900">
              <a:spcBef>
                <a:spcPts val="600"/>
              </a:spcBef>
              <a:buFont typeface="Arial" panose="020B0604020202020204" pitchFamily="34" charset="0"/>
              <a:buChar char="•"/>
              <a:defRPr/>
            </a:pPr>
            <a:r>
              <a:rPr lang="en-US" sz="1200" dirty="0"/>
              <a:t>The LDPC </a:t>
            </a:r>
            <a:r>
              <a:rPr lang="en-US" sz="1200" dirty="0" err="1"/>
              <a:t>Dtm</a:t>
            </a:r>
            <a:r>
              <a:rPr lang="en-US" sz="1200" dirty="0"/>
              <a:t> equation for IM-mode is defined as:</a:t>
            </a:r>
          </a:p>
          <a:p>
            <a:pPr lvl="1" indent="-342900">
              <a:spcBef>
                <a:spcPts val="600"/>
              </a:spcBef>
              <a:buFont typeface="Arial" panose="020B0604020202020204" pitchFamily="34" charset="0"/>
              <a:buChar char="•"/>
              <a:defRPr/>
            </a:pPr>
            <a:r>
              <a:rPr lang="en-US" sz="1200" dirty="0"/>
              <a:t>                                                                          , where 𝛾 = static, CBW-specific offset amount</a:t>
            </a:r>
          </a:p>
          <a:p>
            <a:pPr lvl="1" indent="-342900">
              <a:spcBef>
                <a:spcPts val="600"/>
              </a:spcBef>
              <a:buFont typeface="Arial" panose="020B0604020202020204" pitchFamily="34" charset="0"/>
              <a:buChar char="•"/>
              <a:defRPr/>
            </a:pPr>
            <a:r>
              <a:rPr lang="en-US" sz="1200" dirty="0"/>
              <a:t>The term 𝛾 in the LDPC </a:t>
            </a:r>
            <a:r>
              <a:rPr lang="en-US" sz="1200" dirty="0" err="1"/>
              <a:t>Dtm</a:t>
            </a:r>
            <a:r>
              <a:rPr lang="en-US" sz="1200" dirty="0"/>
              <a:t> equation for IM-mode is defined to be            , or equivalently:</a:t>
            </a:r>
          </a:p>
          <a:p>
            <a:pPr lvl="2" indent="-342900">
              <a:spcBef>
                <a:spcPts val="600"/>
              </a:spcBef>
              <a:buFont typeface="Arial" panose="020B0604020202020204" pitchFamily="34" charset="0"/>
              <a:buChar char="•"/>
              <a:defRPr/>
            </a:pPr>
            <a:r>
              <a:rPr lang="en-US" sz="1000" dirty="0"/>
              <a:t>4 for CBW20</a:t>
            </a:r>
          </a:p>
          <a:p>
            <a:pPr lvl="2" indent="-342900">
              <a:spcBef>
                <a:spcPts val="600"/>
              </a:spcBef>
              <a:buFont typeface="Arial" panose="020B0604020202020204" pitchFamily="34" charset="0"/>
              <a:buChar char="•"/>
              <a:defRPr/>
            </a:pPr>
            <a:r>
              <a:rPr lang="en-US" sz="1000" dirty="0"/>
              <a:t>4 for CBW40</a:t>
            </a:r>
          </a:p>
          <a:p>
            <a:pPr lvl="2" indent="-342900">
              <a:spcBef>
                <a:spcPts val="600"/>
              </a:spcBef>
              <a:buFont typeface="Arial" panose="020B0604020202020204" pitchFamily="34" charset="0"/>
              <a:buChar char="•"/>
              <a:defRPr/>
            </a:pPr>
            <a:r>
              <a:rPr lang="en-US" sz="1000" dirty="0"/>
              <a:t>5 for CBW80 and above</a:t>
            </a:r>
          </a:p>
        </p:txBody>
      </p:sp>
      <p:sp>
        <p:nvSpPr>
          <p:cNvPr id="4" name="Slide Number Placeholder 3">
            <a:extLst>
              <a:ext uri="{FF2B5EF4-FFF2-40B4-BE49-F238E27FC236}">
                <a16:creationId xmlns:a16="http://schemas.microsoft.com/office/drawing/2014/main" id="{77366046-23D7-CFB1-7991-7691D4ECC25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64AA159-007D-74FB-4FC4-8560C195470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5D7D6-013C-03DD-1483-A2028D1888A2}"/>
              </a:ext>
            </a:extLst>
          </p:cNvPr>
          <p:cNvSpPr>
            <a:spLocks noGrp="1"/>
          </p:cNvSpPr>
          <p:nvPr>
            <p:ph type="dt" idx="15"/>
          </p:nvPr>
        </p:nvSpPr>
        <p:spPr/>
        <p:txBody>
          <a:bodyPr/>
          <a:lstStyle/>
          <a:p>
            <a:r>
              <a:rPr lang="en-US"/>
              <a:t>July 2025</a:t>
            </a:r>
            <a:endParaRPr lang="en-GB" dirty="0"/>
          </a:p>
        </p:txBody>
      </p:sp>
      <p:pic>
        <p:nvPicPr>
          <p:cNvPr id="9" name="Picture 8">
            <a:extLst>
              <a:ext uri="{FF2B5EF4-FFF2-40B4-BE49-F238E27FC236}">
                <a16:creationId xmlns:a16="http://schemas.microsoft.com/office/drawing/2014/main" id="{523D128C-743B-1E82-7696-207DB0A1FE08}"/>
              </a:ext>
            </a:extLst>
          </p:cNvPr>
          <p:cNvPicPr>
            <a:picLocks noChangeAspect="1"/>
          </p:cNvPicPr>
          <p:nvPr/>
        </p:nvPicPr>
        <p:blipFill>
          <a:blip r:embed="rId2"/>
          <a:stretch>
            <a:fillRect/>
          </a:stretch>
        </p:blipFill>
        <p:spPr>
          <a:xfrm>
            <a:off x="1371600" y="4724400"/>
            <a:ext cx="2933700" cy="295275"/>
          </a:xfrm>
          <a:prstGeom prst="rect">
            <a:avLst/>
          </a:prstGeom>
        </p:spPr>
      </p:pic>
      <p:pic>
        <p:nvPicPr>
          <p:cNvPr id="11" name="Picture 10">
            <a:extLst>
              <a:ext uri="{FF2B5EF4-FFF2-40B4-BE49-F238E27FC236}">
                <a16:creationId xmlns:a16="http://schemas.microsoft.com/office/drawing/2014/main" id="{1A19311C-5912-B22F-D783-25D2C034792A}"/>
              </a:ext>
            </a:extLst>
          </p:cNvPr>
          <p:cNvPicPr>
            <a:picLocks noChangeAspect="1"/>
          </p:cNvPicPr>
          <p:nvPr/>
        </p:nvPicPr>
        <p:blipFill>
          <a:blip r:embed="rId3"/>
          <a:stretch>
            <a:fillRect/>
          </a:stretch>
        </p:blipFill>
        <p:spPr>
          <a:xfrm>
            <a:off x="5715000" y="4953000"/>
            <a:ext cx="342900" cy="447675"/>
          </a:xfrm>
          <a:prstGeom prst="rect">
            <a:avLst/>
          </a:prstGeom>
        </p:spPr>
      </p:pic>
    </p:spTree>
    <p:extLst>
      <p:ext uri="{BB962C8B-B14F-4D97-AF65-F5344CB8AC3E}">
        <p14:creationId xmlns:p14="http://schemas.microsoft.com/office/powerpoint/2010/main" val="3908349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solidFill>
                  <a:srgbClr val="00B050"/>
                </a:solidFill>
              </a:rPr>
              <a:t>2 SPs on C-TDMA (Klaus Doppler) </a:t>
            </a:r>
          </a:p>
          <a:p>
            <a:pPr lvl="0">
              <a:buFont typeface="Arial" panose="020B0604020202020204" pitchFamily="34" charset="0"/>
              <a:buChar char="•"/>
            </a:pPr>
            <a:r>
              <a:rPr lang="en-GB" sz="1200" dirty="0"/>
              <a:t>PDTs/CRs –</a:t>
            </a:r>
          </a:p>
          <a:p>
            <a:pPr lvl="1">
              <a:buFont typeface="Arial" panose="020B0604020202020204" pitchFamily="34" charset="0"/>
              <a:buChar char="•"/>
            </a:pPr>
            <a:r>
              <a:rPr lang="it-IT" sz="1100" dirty="0">
                <a:solidFill>
                  <a:srgbClr val="00B050"/>
                </a:solidFill>
                <a:hlinkClick r:id="rId2">
                  <a:extLst>
                    <a:ext uri="{A12FA001-AC4F-418D-AE19-62706E023703}">
                      <ahyp:hlinkClr xmlns:ahyp="http://schemas.microsoft.com/office/drawing/2018/hyperlinkcolor" val="tx"/>
                    </a:ext>
                  </a:extLst>
                </a:hlinkClick>
              </a:rPr>
              <a:t>25/1177</a:t>
            </a:r>
            <a:r>
              <a:rPr lang="it-IT" sz="1100" dirty="0">
                <a:solidFill>
                  <a:srgbClr val="00B050"/>
                </a:solidFill>
              </a:rPr>
              <a:t> CID Resolution CC50 for CoRTWT				Giovanni Chisci		[24C SP]</a:t>
            </a:r>
          </a:p>
          <a:p>
            <a:pPr lvl="1">
              <a:buFont typeface="Arial" panose="020B0604020202020204" pitchFamily="34" charset="0"/>
              <a:buChar char="•"/>
            </a:pPr>
            <a:r>
              <a:rPr lang="it-IT" sz="1100" dirty="0">
                <a:solidFill>
                  <a:srgbClr val="00B050"/>
                </a:solidFill>
                <a:hlinkClick r:id="rId3">
                  <a:extLst>
                    <a:ext uri="{A12FA001-AC4F-418D-AE19-62706E023703}">
                      <ahyp:hlinkClr xmlns:ahyp="http://schemas.microsoft.com/office/drawing/2018/hyperlinkcolor" val="tx"/>
                    </a:ext>
                  </a:extLst>
                </a:hlinkClick>
              </a:rPr>
              <a:t>25/1214</a:t>
            </a:r>
            <a:r>
              <a:rPr lang="it-IT" sz="1100" dirty="0">
                <a:solidFill>
                  <a:srgbClr val="00B050"/>
                </a:solidFill>
              </a:rPr>
              <a:t> mac-pdt-changes-to-p-edca-37.5					Dmitry Akhmetov		[1C SP]</a:t>
            </a:r>
          </a:p>
          <a:p>
            <a:pPr lvl="1">
              <a:buFont typeface="Arial" panose="020B0604020202020204" pitchFamily="34" charset="0"/>
              <a:buChar char="•"/>
            </a:pPr>
            <a:r>
              <a:rPr lang="it-IT" sz="1100" dirty="0">
                <a:solidFill>
                  <a:srgbClr val="00B050"/>
                </a:solidFill>
                <a:hlinkClick r:id="rId4">
                  <a:extLst>
                    <a:ext uri="{A12FA001-AC4F-418D-AE19-62706E023703}">
                      <ahyp:hlinkClr xmlns:ahyp="http://schemas.microsoft.com/office/drawing/2018/hyperlinkcolor" val="tx"/>
                    </a:ext>
                  </a:extLst>
                </a:hlinkClick>
              </a:rPr>
              <a:t>25/1164</a:t>
            </a:r>
            <a:r>
              <a:rPr lang="it-IT" sz="1100" dirty="0">
                <a:solidFill>
                  <a:srgbClr val="00B050"/>
                </a:solidFill>
              </a:rPr>
              <a:t> </a:t>
            </a:r>
            <a:r>
              <a:rPr lang="en-US" sz="1100" dirty="0">
                <a:solidFill>
                  <a:srgbClr val="00B050"/>
                </a:solidFill>
              </a:rPr>
              <a:t>PDT CR MAC for DSO CC50					Morteza Mehrnoush		[3C SP]</a:t>
            </a:r>
            <a:endParaRPr lang="it-IT" sz="1100" dirty="0">
              <a:solidFill>
                <a:srgbClr val="00B050"/>
              </a:solidFill>
            </a:endParaRP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25/1165</a:t>
            </a:r>
            <a:r>
              <a:rPr lang="en-US" sz="1100" dirty="0">
                <a:solidFill>
                  <a:srgbClr val="00B050"/>
                </a:solidFill>
              </a:rPr>
              <a:t> Resolutions for some comments on 11bn/D0.1 (CC50)		Mark RISON			[4C]</a:t>
            </a:r>
          </a:p>
          <a:p>
            <a:pPr lvl="1">
              <a:buFont typeface="Arial" panose="020B0604020202020204" pitchFamily="34" charset="0"/>
              <a:buChar char="•"/>
            </a:pPr>
            <a:r>
              <a:rPr lang="it-IT" sz="1100" dirty="0">
                <a:solidFill>
                  <a:srgbClr val="00B050"/>
                </a:solidFill>
                <a:hlinkClick r:id="rId6">
                  <a:extLst>
                    <a:ext uri="{A12FA001-AC4F-418D-AE19-62706E023703}">
                      <ahyp:hlinkClr xmlns:ahyp="http://schemas.microsoft.com/office/drawing/2018/hyperlinkcolor" val="tx"/>
                    </a:ext>
                  </a:extLst>
                </a:hlinkClick>
              </a:rPr>
              <a:t>25/1159</a:t>
            </a:r>
            <a:r>
              <a:rPr lang="it-IT" sz="1100" dirty="0">
                <a:solidFill>
                  <a:srgbClr val="00B050"/>
                </a:solidFill>
              </a:rPr>
              <a:t> CC50 CR for CIDs 2820 and 2821 - NPCA operation		Serhat Erkucuk 			[2C]</a:t>
            </a:r>
          </a:p>
          <a:p>
            <a:pPr lvl="1">
              <a:buFont typeface="Arial" panose="020B0604020202020204" pitchFamily="34" charset="0"/>
              <a:buChar char="•"/>
            </a:pPr>
            <a:r>
              <a:rPr lang="it-IT" sz="1100" dirty="0">
                <a:solidFill>
                  <a:schemeClr val="bg1">
                    <a:lumMod val="65000"/>
                  </a:schemeClr>
                </a:solidFill>
                <a:hlinkClick r:id="rId7">
                  <a:extLst>
                    <a:ext uri="{A12FA001-AC4F-418D-AE19-62706E023703}">
                      <ahyp:hlinkClr xmlns:ahyp="http://schemas.microsoft.com/office/drawing/2018/hyperlinkcolor" val="tx"/>
                    </a:ext>
                  </a:extLst>
                </a:hlinkClick>
              </a:rPr>
              <a:t>25/1160</a:t>
            </a:r>
            <a:r>
              <a:rPr lang="it-IT" sz="1100" dirty="0">
                <a:solidFill>
                  <a:schemeClr val="bg1">
                    <a:lumMod val="65000"/>
                  </a:schemeClr>
                </a:solidFill>
              </a:rPr>
              <a:t> CC50 CR for CIDs 2822 and 2823 - NPCA operation		Serhat Erkucuk 			[2C]</a:t>
            </a:r>
          </a:p>
          <a:p>
            <a:pPr lvl="1">
              <a:buFont typeface="Arial" panose="020B0604020202020204" pitchFamily="34" charset="0"/>
              <a:buChar char="•"/>
            </a:pPr>
            <a:r>
              <a:rPr lang="it-IT" sz="1100" dirty="0">
                <a:solidFill>
                  <a:schemeClr val="bg1">
                    <a:lumMod val="65000"/>
                  </a:schemeClr>
                </a:solidFill>
                <a:hlinkClick r:id="rId8">
                  <a:extLst>
                    <a:ext uri="{A12FA001-AC4F-418D-AE19-62706E023703}">
                      <ahyp:hlinkClr xmlns:ahyp="http://schemas.microsoft.com/office/drawing/2018/hyperlinkcolor" val="tx"/>
                    </a:ext>
                  </a:extLst>
                </a:hlinkClick>
              </a:rPr>
              <a:t>25/1134</a:t>
            </a:r>
            <a:r>
              <a:rPr lang="it-IT" sz="1100" dirty="0">
                <a:solidFill>
                  <a:schemeClr val="bg1">
                    <a:lumMod val="65000"/>
                  </a:schemeClr>
                </a:solidFill>
              </a:rPr>
              <a:t> </a:t>
            </a:r>
            <a:r>
              <a:rPr lang="en-GB" sz="1100" kern="1200" dirty="0">
                <a:solidFill>
                  <a:schemeClr val="bg1">
                    <a:lumMod val="65000"/>
                  </a:schemeClr>
                </a:solidFill>
                <a:ea typeface="MS Gothic" panose="020B0609070205080204" pitchFamily="49" charset="-128"/>
              </a:rPr>
              <a:t>CR-MAC-cc50-CIDs_in_clause-37.1</a:t>
            </a:r>
            <a:r>
              <a:rPr lang="en-US" sz="11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25/1326</a:t>
            </a:r>
            <a:r>
              <a:rPr lang="en-US" sz="11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25/1335</a:t>
            </a:r>
            <a:r>
              <a:rPr lang="en-US" sz="11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25/1338</a:t>
            </a:r>
            <a:r>
              <a:rPr lang="en-US" sz="1100" kern="1200" dirty="0">
                <a:solidFill>
                  <a:schemeClr val="bg1">
                    <a:lumMod val="65000"/>
                  </a:schemeClr>
                </a:solidFill>
                <a:ea typeface="MS Gothic" panose="020B0609070205080204" pitchFamily="49" charset="-128"/>
              </a:rPr>
              <a:t> CC50 CR for CID 3856						Ming Gan			[1C]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B573-A2EB-1224-7B61-B844FB3AF9E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4922555-E225-ED2E-DEFB-9BD3BD1207F8}"/>
              </a:ext>
            </a:extLst>
          </p:cNvPr>
          <p:cNvSpPr>
            <a:spLocks noGrp="1"/>
          </p:cNvSpPr>
          <p:nvPr>
            <p:ph idx="1"/>
          </p:nvPr>
        </p:nvSpPr>
        <p:spPr/>
        <p:txBody>
          <a:bodyPr/>
          <a:lstStyle/>
          <a:p>
            <a:r>
              <a:rPr lang="en-US" sz="1800" dirty="0">
                <a:solidFill>
                  <a:srgbClr val="00B050"/>
                </a:solidFill>
              </a:rPr>
              <a:t>SP1 (Klaus on C-TDMA): 83/57/43</a:t>
            </a:r>
          </a:p>
          <a:p>
            <a:pPr>
              <a:buFont typeface="Arial" panose="020B0604020202020204" pitchFamily="34" charset="0"/>
              <a:buChar char="•"/>
            </a:pPr>
            <a:r>
              <a:rPr lang="en-US" sz="1600" b="0" dirty="0"/>
              <a:t>Do you support to include additional information field(s) in the Co-TDMA ICR to what is already present in Draft 0.3 [1]. </a:t>
            </a:r>
          </a:p>
          <a:p>
            <a:r>
              <a:rPr lang="en-US" sz="1800" dirty="0">
                <a:solidFill>
                  <a:srgbClr val="FFC000"/>
                </a:solidFill>
              </a:rPr>
              <a:t>SP2 (Klaus on C-TDMA): Deferred</a:t>
            </a:r>
          </a:p>
          <a:p>
            <a:pPr>
              <a:buFont typeface="Arial" panose="020B0604020202020204" pitchFamily="34" charset="0"/>
              <a:buChar char="•"/>
            </a:pPr>
            <a:r>
              <a:rPr lang="en-US" sz="1600" b="0" dirty="0"/>
              <a:t>Do you support to add an information field to the Co-TDMA ICR that the coordinated AP can use to indicate the time duration it would like to be allocated by the sharing AP as part of the Co-TDMA TXOP sharing procedure. The sharing AP can use this information to allocate time to the coordinated AP(s). Note: The indicated time duration to be allocated is a recommendation to the sharing AP.  The PDT already includes the primary AC as a parameter in the ICF to help the polled AP to decide if it has wants to receive part of the TXOP from the sharing AP.</a:t>
            </a:r>
          </a:p>
        </p:txBody>
      </p:sp>
      <p:sp>
        <p:nvSpPr>
          <p:cNvPr id="4" name="Slide Number Placeholder 3">
            <a:extLst>
              <a:ext uri="{FF2B5EF4-FFF2-40B4-BE49-F238E27FC236}">
                <a16:creationId xmlns:a16="http://schemas.microsoft.com/office/drawing/2014/main" id="{CCBF326E-1CAD-9938-2B8C-1884703895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AC37B04-F8B2-DF29-4170-1F7C6146241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0FC68-E23D-D267-2BC2-87620508A5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9234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None.</a:t>
            </a:r>
          </a:p>
          <a:p>
            <a:pPr>
              <a:buFont typeface="Arial" panose="020B0604020202020204" pitchFamily="34" charset="0"/>
              <a:buChar char="•"/>
            </a:pPr>
            <a:r>
              <a:rPr lang="en-GB" sz="1200" dirty="0"/>
              <a:t>PDTs/CRs/Submissions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25/0742r1</a:t>
            </a:r>
            <a:r>
              <a:rPr lang="en-GB" sz="1100" dirty="0">
                <a:solidFill>
                  <a:srgbClr val="00B050"/>
                </a:solidFill>
              </a:rPr>
              <a:t> MAC-PDT-CR-37_12_2-internal-error-indication 		Sherief Helwa  	[PDT/CR SP]</a:t>
            </a:r>
            <a:endParaRPr lang="fr-FR" sz="900" dirty="0">
              <a:solidFill>
                <a:schemeClr val="tx1"/>
              </a:solidFill>
            </a:endParaRPr>
          </a:p>
          <a:p>
            <a:pPr lvl="1">
              <a:buFont typeface="Arial" panose="020B0604020202020204" pitchFamily="34" charset="0"/>
              <a:buChar char="•"/>
            </a:pPr>
            <a:r>
              <a:rPr lang="fr-FR" sz="1100" dirty="0">
                <a:solidFill>
                  <a:srgbClr val="00B050"/>
                </a:solidFill>
                <a:hlinkClick r:id="rId3">
                  <a:extLst>
                    <a:ext uri="{A12FA001-AC4F-418D-AE19-62706E023703}">
                      <ahyp:hlinkClr xmlns:ahyp="http://schemas.microsoft.com/office/drawing/2018/hyperlinkcolor" val="tx"/>
                    </a:ext>
                  </a:extLst>
                </a:hlinkClick>
              </a:rPr>
              <a:t>25/0882r11</a:t>
            </a:r>
            <a:r>
              <a:rPr lang="fr-FR" sz="1100" dirty="0">
                <a:solidFill>
                  <a:srgbClr val="00B050"/>
                </a:solidFill>
              </a:rPr>
              <a:t> PDT MAC UHR operating mode and </a:t>
            </a:r>
            <a:r>
              <a:rPr lang="fr-FR" sz="1100" dirty="0" err="1">
                <a:solidFill>
                  <a:srgbClr val="00B050"/>
                </a:solidFill>
              </a:rPr>
              <a:t>parameter</a:t>
            </a:r>
            <a:r>
              <a:rPr lang="fr-FR" sz="1100" dirty="0">
                <a:solidFill>
                  <a:srgbClr val="00B050"/>
                </a:solidFill>
              </a:rPr>
              <a:t> updates 	Gaurang Naik		[26C SP]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25/0764r6</a:t>
            </a:r>
            <a:r>
              <a:rPr lang="en-GB" sz="1100" dirty="0">
                <a:solidFill>
                  <a:srgbClr val="00B050"/>
                </a:solidFill>
              </a:rPr>
              <a:t> Peer-to-Peer (P2P) PDT					Rubayet Shafin 	[12C SP]</a:t>
            </a:r>
          </a:p>
          <a:p>
            <a:pPr lvl="2">
              <a:buFont typeface="Arial" panose="020B0604020202020204" pitchFamily="34" charset="0"/>
              <a:buChar char="•"/>
            </a:pPr>
            <a:r>
              <a:rPr lang="en-GB" sz="900" dirty="0">
                <a:solidFill>
                  <a:schemeClr val="tx1"/>
                </a:solidFill>
              </a:rPr>
              <a:t>SP on CIDs 229, 230, 849, 875 876, 1997, </a:t>
            </a:r>
            <a:r>
              <a:rPr lang="en-GB" sz="900" strike="sngStrike" dirty="0">
                <a:solidFill>
                  <a:srgbClr val="FF0000"/>
                </a:solidFill>
              </a:rPr>
              <a:t>2078,</a:t>
            </a:r>
            <a:r>
              <a:rPr lang="en-GB" sz="900" dirty="0">
                <a:solidFill>
                  <a:schemeClr val="tx1"/>
                </a:solidFill>
              </a:rPr>
              <a:t> 2167, 2521, 2573, 3113, 3129, 3130, 3621 in 11-25/0764r7</a:t>
            </a:r>
          </a:p>
          <a:p>
            <a:pPr lvl="3">
              <a:buFont typeface="Arial" panose="020B0604020202020204" pitchFamily="34" charset="0"/>
              <a:buChar char="•"/>
            </a:pPr>
            <a:r>
              <a:rPr lang="en-GB" sz="700" dirty="0">
                <a:solidFill>
                  <a:schemeClr val="tx1"/>
                </a:solidFill>
              </a:rPr>
              <a:t>No objection</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25/0936r13</a:t>
            </a:r>
            <a:r>
              <a:rPr lang="en-GB" sz="1100" dirty="0">
                <a:solidFill>
                  <a:srgbClr val="00B050"/>
                </a:solidFill>
              </a:rPr>
              <a:t> PDT CR MAC NPCA CC50					Matthew Fischer	[117C SP]</a:t>
            </a:r>
          </a:p>
          <a:p>
            <a:pPr lvl="2">
              <a:buFont typeface="Arial" panose="020B0604020202020204" pitchFamily="34" charset="0"/>
              <a:buChar char="•"/>
            </a:pPr>
            <a:r>
              <a:rPr lang="en-GB" sz="900" dirty="0">
                <a:solidFill>
                  <a:srgbClr val="00B050"/>
                </a:solidFill>
              </a:rPr>
              <a:t>SP on r14: 134Y, 58N, 78A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25/0931r10</a:t>
            </a:r>
            <a:r>
              <a:rPr lang="en-GB" sz="1100" dirty="0">
                <a:solidFill>
                  <a:srgbClr val="00B050"/>
                </a:solidFill>
              </a:rPr>
              <a:t> PDT-CRs-MAC-LLI						Mohamed Abouelseoud	[60C SP]</a:t>
            </a:r>
          </a:p>
          <a:p>
            <a:pPr lvl="2">
              <a:buFont typeface="Arial" panose="020B0604020202020204" pitchFamily="34" charset="0"/>
              <a:buChar char="•"/>
            </a:pPr>
            <a:r>
              <a:rPr lang="en-GB" sz="900" dirty="0">
                <a:solidFill>
                  <a:srgbClr val="00B050"/>
                </a:solidFill>
              </a:rPr>
              <a:t>SP on r11: 131Y, 62N, 67A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25/0551r9</a:t>
            </a:r>
            <a:r>
              <a:rPr lang="en-GB" sz="1100" dirty="0">
                <a:solidFill>
                  <a:srgbClr val="00B050"/>
                </a:solidFill>
              </a:rPr>
              <a:t> CR-MAC-cc50-CIDs_in_clause-9				Abhishek Patil 	[2C SP]</a:t>
            </a:r>
            <a:endParaRPr lang="en-GB" sz="1100" dirty="0"/>
          </a:p>
          <a:p>
            <a:pPr lvl="0">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a:p>
            <a:pPr marL="0" lvl="0" indent="0"/>
            <a:r>
              <a:rPr lang="en-GB" sz="1200" dirty="0"/>
              <a:t>							</a:t>
            </a:r>
            <a:endParaRPr lang="en-US" sz="12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graphicFrame>
        <p:nvGraphicFramePr>
          <p:cNvPr id="8" name="Object 7">
            <a:extLst>
              <a:ext uri="{FF2B5EF4-FFF2-40B4-BE49-F238E27FC236}">
                <a16:creationId xmlns:a16="http://schemas.microsoft.com/office/drawing/2014/main" id="{42510E43-2D2F-7BB2-49C0-A54A9DFFD51C}"/>
              </a:ext>
            </a:extLst>
          </p:cNvPr>
          <p:cNvGraphicFramePr>
            <a:graphicFrameLocks noChangeAspect="1"/>
          </p:cNvGraphicFramePr>
          <p:nvPr>
            <p:extLst>
              <p:ext uri="{D42A27DB-BD31-4B8C-83A1-F6EECF244321}">
                <p14:modId xmlns:p14="http://schemas.microsoft.com/office/powerpoint/2010/main" val="1781160228"/>
              </p:ext>
            </p:extLst>
          </p:nvPr>
        </p:nvGraphicFramePr>
        <p:xfrm>
          <a:off x="7013575" y="2192685"/>
          <a:ext cx="914400" cy="771525"/>
        </p:xfrm>
        <a:graphic>
          <a:graphicData uri="http://schemas.openxmlformats.org/presentationml/2006/ole">
            <mc:AlternateContent xmlns:mc="http://schemas.openxmlformats.org/markup-compatibility/2006">
              <mc:Choice xmlns:v="urn:schemas-microsoft-com:vml" Requires="v">
                <p:oleObj name="Worksheet" showAsIcon="1" r:id="rId8" imgW="914400" imgH="771525" progId="Excel.Sheet.12">
                  <p:embed/>
                </p:oleObj>
              </mc:Choice>
              <mc:Fallback>
                <p:oleObj name="Worksheet" showAsIcon="1" r:id="rId8" imgW="914400" imgH="771525" progId="Excel.Sheet.12">
                  <p:embed/>
                  <p:pic>
                    <p:nvPicPr>
                      <p:cNvPr id="8" name="Object 7">
                        <a:extLst>
                          <a:ext uri="{FF2B5EF4-FFF2-40B4-BE49-F238E27FC236}">
                            <a16:creationId xmlns:a16="http://schemas.microsoft.com/office/drawing/2014/main" id="{42510E43-2D2F-7BB2-49C0-A54A9DFFD51C}"/>
                          </a:ext>
                        </a:extLst>
                      </p:cNvPr>
                      <p:cNvPicPr/>
                      <p:nvPr/>
                    </p:nvPicPr>
                    <p:blipFill>
                      <a:blip r:embed="rId9"/>
                      <a:stretch>
                        <a:fillRect/>
                      </a:stretch>
                    </p:blipFill>
                    <p:spPr>
                      <a:xfrm>
                        <a:off x="7013575" y="2192685"/>
                        <a:ext cx="914400" cy="771525"/>
                      </a:xfrm>
                      <a:prstGeom prst="rect">
                        <a:avLst/>
                      </a:prstGeom>
                      <a:solidFill>
                        <a:srgbClr val="FF0000"/>
                      </a:solidFill>
                    </p:spPr>
                  </p:pic>
                </p:oleObj>
              </mc:Fallback>
            </mc:AlternateContent>
          </a:graphicData>
        </a:graphic>
      </p:graphicFrame>
      <p:sp>
        <p:nvSpPr>
          <p:cNvPr id="10" name="TextBox 9">
            <a:extLst>
              <a:ext uri="{FF2B5EF4-FFF2-40B4-BE49-F238E27FC236}">
                <a16:creationId xmlns:a16="http://schemas.microsoft.com/office/drawing/2014/main" id="{0063BCC4-A0BA-BE86-3638-AC167514DAAF}"/>
              </a:ext>
            </a:extLst>
          </p:cNvPr>
          <p:cNvSpPr txBox="1"/>
          <p:nvPr/>
        </p:nvSpPr>
        <p:spPr>
          <a:xfrm>
            <a:off x="5029200" y="2362200"/>
            <a:ext cx="1903085" cy="461665"/>
          </a:xfrm>
          <a:prstGeom prst="rect">
            <a:avLst/>
          </a:prstGeom>
          <a:noFill/>
        </p:spPr>
        <p:txBody>
          <a:bodyPr wrap="none" rtlCol="0">
            <a:spAutoFit/>
          </a:bodyPr>
          <a:lstStyle/>
          <a:p>
            <a:r>
              <a:rPr lang="en-US" dirty="0">
                <a:solidFill>
                  <a:srgbClr val="FF0000"/>
                </a:solidFill>
              </a:rPr>
              <a:t>Recorded SPs</a:t>
            </a:r>
          </a:p>
        </p:txBody>
      </p:sp>
    </p:spTree>
    <p:extLst>
      <p:ext uri="{BB962C8B-B14F-4D97-AF65-F5344CB8AC3E}">
        <p14:creationId xmlns:p14="http://schemas.microsoft.com/office/powerpoint/2010/main" val="4171277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F218-483A-E1B2-8567-6E0CB98133F8}"/>
              </a:ext>
            </a:extLst>
          </p:cNvPr>
          <p:cNvSpPr>
            <a:spLocks noGrp="1"/>
          </p:cNvSpPr>
          <p:nvPr>
            <p:ph type="title"/>
          </p:nvPr>
        </p:nvSpPr>
        <p:spPr/>
        <p:txBody>
          <a:bodyPr/>
          <a:lstStyle/>
          <a:p>
            <a:r>
              <a:rPr lang="en-US" dirty="0"/>
              <a:t>Straw Poll - Part 0</a:t>
            </a:r>
          </a:p>
        </p:txBody>
      </p:sp>
      <p:sp>
        <p:nvSpPr>
          <p:cNvPr id="3" name="Content Placeholder 2">
            <a:extLst>
              <a:ext uri="{FF2B5EF4-FFF2-40B4-BE49-F238E27FC236}">
                <a16:creationId xmlns:a16="http://schemas.microsoft.com/office/drawing/2014/main" id="{44CDE9B6-584F-8BF3-6F4B-12DA57FFFB16}"/>
              </a:ext>
            </a:extLst>
          </p:cNvPr>
          <p:cNvSpPr>
            <a:spLocks noGrp="1"/>
          </p:cNvSpPr>
          <p:nvPr>
            <p:ph idx="1"/>
          </p:nvPr>
        </p:nvSpPr>
        <p:spPr/>
        <p:txBody>
          <a:bodyPr/>
          <a:lstStyle/>
          <a:p>
            <a:pPr marL="285750" indent="-285750">
              <a:buFont typeface="Arial" panose="020B0604020202020204" pitchFamily="34" charset="0"/>
              <a:buChar char="•"/>
            </a:pPr>
            <a:r>
              <a:rPr lang="en-US" sz="1800" dirty="0">
                <a:solidFill>
                  <a:srgbClr val="00B050"/>
                </a:solidFill>
              </a:rPr>
              <a:t>SP0 (Flexible MBSSID - Binita): 55Y, 102N, 96A </a:t>
            </a:r>
            <a:r>
              <a:rPr lang="en-US" sz="1800" dirty="0">
                <a:solidFill>
                  <a:srgbClr val="FF0000"/>
                </a:solidFill>
              </a:rPr>
              <a:t>(recorded)</a:t>
            </a:r>
          </a:p>
          <a:p>
            <a:pPr marL="0" indent="0"/>
            <a:r>
              <a:rPr lang="en-US" sz="1800" b="0" dirty="0"/>
              <a:t>Do you support following for a multiple BSSID Set in UHR?</a:t>
            </a:r>
            <a:br>
              <a:rPr lang="en-US" sz="1800" b="0" dirty="0"/>
            </a:br>
            <a:r>
              <a:rPr lang="en-US" sz="1800" b="0" dirty="0"/>
              <a:t>◦ A multiple BSSID set in UHR can consist of a UHR BSSID as the transmitted BSSID and one or more non-UHR EHT BSSID as a nontransmitted BSSID (in addition to any UHR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a:p>
            <a:pPr marL="0" indent="0"/>
            <a:endParaRPr lang="en-US" sz="1800" b="0" dirty="0"/>
          </a:p>
          <a:p>
            <a:endParaRPr lang="en-US" sz="1800" dirty="0"/>
          </a:p>
        </p:txBody>
      </p:sp>
      <p:sp>
        <p:nvSpPr>
          <p:cNvPr id="4" name="Slide Number Placeholder 3">
            <a:extLst>
              <a:ext uri="{FF2B5EF4-FFF2-40B4-BE49-F238E27FC236}">
                <a16:creationId xmlns:a16="http://schemas.microsoft.com/office/drawing/2014/main" id="{34F7105C-B293-615C-AD42-6D72E1DE75C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7337D84-8FFD-C12E-13A6-F4B256AF266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249E82C-5E9E-4B87-55A1-901190106C5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64139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67A3E-C0F5-44C6-877B-BE6497DBD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D6EF4-80D2-80EA-424A-CF11F6BC74EF}"/>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473F14FB-313B-D630-DA5E-62CF7CC3325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6631CE8-1575-4FFA-3384-2A239B0B219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CE8273-5E0F-B6B1-6938-4A8BD7E2904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09B60B66-F243-D3FF-B4BF-F2A802A520E4}"/>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solidFill>
                  <a:srgbClr val="00B050"/>
                </a:solidFill>
              </a:rPr>
              <a:t>SP 1 on MAP (Leonardo): No objection</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200" dirty="0"/>
              <a:t>In a TB PPDU transmitted by an AP intended for another AP, the TXVECTOR parameter BSS_COLOR is set to the BSS color of the intended AP.</a:t>
            </a:r>
            <a:endParaRPr lang="en-US" sz="1200" dirty="0">
              <a:solidFill>
                <a:srgbClr val="00B050"/>
              </a:solidFill>
            </a:endParaRPr>
          </a:p>
          <a:p>
            <a:pPr marL="571500" lvl="1" indent="0"/>
            <a:r>
              <a:rPr lang="en-US" sz="1400" i="1" dirty="0"/>
              <a:t>Supporting list: [25/375r1]</a:t>
            </a:r>
          </a:p>
          <a:p>
            <a:pPr marL="400050">
              <a:buFont typeface="Arial" panose="020B0604020202020204" pitchFamily="34" charset="0"/>
              <a:buChar char="•"/>
            </a:pPr>
            <a:r>
              <a:rPr lang="en-US" sz="1400" dirty="0"/>
              <a:t>SP 2 on MAP (Leonardo): </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100" dirty="0"/>
              <a:t>An AP transmitting frames to another AP may use EHT/UHR MU PPDU </a:t>
            </a:r>
            <a:r>
              <a:rPr lang="en-US" sz="1100" u="sng" dirty="0"/>
              <a:t>format</a:t>
            </a:r>
            <a:r>
              <a:rPr lang="en-US" sz="1100" dirty="0"/>
              <a:t>.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3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13067416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hlinkClick r:id="rId2"/>
              </a:rPr>
              <a:t>25/0848</a:t>
            </a:r>
            <a:r>
              <a:rPr lang="en-GB" sz="1000" dirty="0"/>
              <a:t> UHR ELR Pilot Tones Clarification				Sigurd Schelstraete		PDT SP</a:t>
            </a:r>
          </a:p>
          <a:p>
            <a:pPr lvl="1">
              <a:buFont typeface="Arial" panose="020B0604020202020204" pitchFamily="34" charset="0"/>
              <a:buChar char="•"/>
            </a:pPr>
            <a:r>
              <a:rPr lang="en-US" sz="1000" dirty="0">
                <a:solidFill>
                  <a:srgbClr val="FF0000"/>
                </a:solidFill>
                <a:hlinkClick r:id="rId3"/>
              </a:rPr>
              <a:t>25/1189</a:t>
            </a:r>
            <a:r>
              <a:rPr lang="en-US" sz="1000" dirty="0"/>
              <a:t> CC50 CR for </a:t>
            </a:r>
            <a:r>
              <a:rPr lang="en-US" sz="1000" dirty="0" err="1"/>
              <a:t>misc</a:t>
            </a:r>
            <a:r>
              <a:rPr lang="en-US" sz="1000" dirty="0"/>
              <a:t> CIDs in sub-clause 38.3			Bo Gong			15C</a:t>
            </a:r>
          </a:p>
          <a:p>
            <a:pPr lvl="1">
              <a:buFont typeface="Arial" panose="020B0604020202020204" pitchFamily="34" charset="0"/>
              <a:buChar char="•"/>
            </a:pPr>
            <a:r>
              <a:rPr lang="en-US" sz="1000" dirty="0">
                <a:hlinkClick r:id="rId4"/>
              </a:rPr>
              <a:t>25/1353</a:t>
            </a:r>
            <a:r>
              <a:rPr lang="en-US" sz="1000" dirty="0"/>
              <a:t> Miscellaneous PHY CIDs					Youhan Kim			8C</a:t>
            </a:r>
          </a:p>
          <a:p>
            <a:pPr lvl="1">
              <a:buFont typeface="Arial" panose="020B0604020202020204" pitchFamily="34" charset="0"/>
              <a:buChar char="•"/>
            </a:pPr>
            <a:r>
              <a:rPr lang="fi-FI" sz="1000" dirty="0">
                <a:hlinkClick r:id="rId5"/>
              </a:rPr>
              <a:t>25/1369</a:t>
            </a:r>
            <a:r>
              <a:rPr lang="fi-FI" sz="1000" dirty="0"/>
              <a:t> MCS 14							Youhan Kim			PDT</a:t>
            </a:r>
          </a:p>
          <a:p>
            <a:pPr lvl="1">
              <a:buFont typeface="Arial" panose="020B0604020202020204" pitchFamily="34" charset="0"/>
              <a:buChar char="•"/>
            </a:pPr>
            <a:r>
              <a:rPr lang="en-GB" sz="1000" dirty="0">
                <a:solidFill>
                  <a:srgbClr val="FF0000"/>
                </a:solidFill>
                <a:hlinkClick r:id="rId6"/>
              </a:rPr>
              <a:t>25/1138</a:t>
            </a:r>
            <a:r>
              <a:rPr lang="en-GB" sz="1000" dirty="0"/>
              <a:t> CC50 CR on DRU in 38.3.2.1 - Group 3               		Mahmoud Kamel			6C</a:t>
            </a:r>
          </a:p>
          <a:p>
            <a:pPr lvl="1">
              <a:buFont typeface="Arial" panose="020B0604020202020204" pitchFamily="34" charset="0"/>
              <a:buChar char="•"/>
            </a:pPr>
            <a:r>
              <a:rPr lang="en-US" sz="1000" dirty="0">
                <a:hlinkClick r:id="rId7"/>
              </a:rPr>
              <a:t>25/1380</a:t>
            </a:r>
            <a:r>
              <a:rPr lang="en-US" sz="1000" dirty="0"/>
              <a:t> CC50 remaining PHY CIDs 					Ross Jian Yu			4C</a:t>
            </a:r>
            <a:endParaRPr lang="en-GB" sz="1000" dirty="0"/>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hlinkClick r:id="rId8"/>
              </a:rPr>
              <a:t>25/1349</a:t>
            </a:r>
            <a:r>
              <a:rPr lang="en-US" sz="1000" dirty="0"/>
              <a:t> Scrambler seed used in DS-CTS frame (follow up) with fixed RA field			Hari Ram Balakrishnan</a:t>
            </a:r>
          </a:p>
          <a:p>
            <a:pPr lvl="1">
              <a:buFont typeface="Arial" panose="020B0604020202020204" pitchFamily="34" charset="0"/>
              <a:buChar char="•"/>
            </a:pPr>
            <a:r>
              <a:rPr lang="en-US" sz="1000" dirty="0">
                <a:hlinkClick r:id="rId9"/>
              </a:rPr>
              <a:t>25/1001r2</a:t>
            </a:r>
            <a:r>
              <a:rPr lang="en-US" sz="1000" dirty="0"/>
              <a:t> Adaptive Power Boosting Design for dRU						Sawaira Ali</a:t>
            </a:r>
          </a:p>
          <a:p>
            <a:pPr>
              <a:buFont typeface="Arial" panose="020B0604020202020204" pitchFamily="34" charset="0"/>
              <a:buChar char="•"/>
            </a:pPr>
            <a:r>
              <a:rPr lang="en-GB" sz="1400" dirty="0"/>
              <a:t>Submissions – (EVM – part 1)</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9FAD-094E-71D7-82AD-49D5EBF6E074}"/>
              </a:ext>
            </a:extLst>
          </p:cNvPr>
          <p:cNvSpPr>
            <a:spLocks noGrp="1"/>
          </p:cNvSpPr>
          <p:nvPr>
            <p:ph type="title"/>
          </p:nvPr>
        </p:nvSpPr>
        <p:spPr/>
        <p:txBody>
          <a:bodyPr/>
          <a:lstStyle/>
          <a:p>
            <a:r>
              <a:rPr lang="en-US" dirty="0"/>
              <a:t>Straw Polls </a:t>
            </a:r>
          </a:p>
        </p:txBody>
      </p:sp>
      <p:sp>
        <p:nvSpPr>
          <p:cNvPr id="3" name="Content Placeholder 2">
            <a:extLst>
              <a:ext uri="{FF2B5EF4-FFF2-40B4-BE49-F238E27FC236}">
                <a16:creationId xmlns:a16="http://schemas.microsoft.com/office/drawing/2014/main" id="{FFF1E687-8834-6877-380F-00C9B2FF1BFB}"/>
              </a:ext>
            </a:extLst>
          </p:cNvPr>
          <p:cNvSpPr>
            <a:spLocks noGrp="1"/>
          </p:cNvSpPr>
          <p:nvPr>
            <p:ph idx="1"/>
          </p:nvPr>
        </p:nvSpPr>
        <p:spPr/>
        <p:txBody>
          <a:bodyPr/>
          <a:lstStyle/>
          <a:p>
            <a:r>
              <a:rPr lang="en-US" sz="1800" dirty="0">
                <a:solidFill>
                  <a:schemeClr val="tx1"/>
                </a:solidFill>
              </a:rPr>
              <a:t>SP1 (Ross on CSR) [25/1182r2]:</a:t>
            </a:r>
            <a:endParaRPr lang="en-US" sz="1800" b="0" dirty="0">
              <a:solidFill>
                <a:schemeClr val="tx1"/>
              </a:solidFill>
            </a:endParaRPr>
          </a:p>
          <a:p>
            <a:pPr>
              <a:buFont typeface="Arial" panose="020B0604020202020204" pitchFamily="34" charset="0"/>
              <a:buChar char="•"/>
            </a:pPr>
            <a:r>
              <a:rPr lang="en-US" sz="1800" b="0" dirty="0"/>
              <a:t>Do you agree to add the following into 11bn SFD?</a:t>
            </a:r>
          </a:p>
          <a:p>
            <a:pPr lvl="1">
              <a:buFont typeface="Arial" panose="020B0604020202020204" pitchFamily="34" charset="0"/>
              <a:buChar char="•"/>
            </a:pPr>
            <a:r>
              <a:rPr lang="en-US" sz="1200" b="0" dirty="0"/>
              <a:t>In the Co-SR transmission, 4x + 0.8 us GI shall not be used.</a:t>
            </a:r>
          </a:p>
        </p:txBody>
      </p:sp>
      <p:sp>
        <p:nvSpPr>
          <p:cNvPr id="4" name="Slide Number Placeholder 3">
            <a:extLst>
              <a:ext uri="{FF2B5EF4-FFF2-40B4-BE49-F238E27FC236}">
                <a16:creationId xmlns:a16="http://schemas.microsoft.com/office/drawing/2014/main" id="{47FA9108-51BC-D66B-6D30-A09EE2EB544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719C4DB-5BDA-D2F1-A836-818A8054E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057A5E-49E7-D36D-5E7F-2BB5959DB65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728353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solidFill>
                  <a:srgbClr val="00B050"/>
                </a:solidFill>
              </a:rPr>
              <a:t>Straw Polls – next slide</a:t>
            </a:r>
          </a:p>
          <a:p>
            <a:pPr lvl="0">
              <a:buFont typeface="Arial" panose="020B0604020202020204" pitchFamily="34" charset="0"/>
              <a:buChar char="•"/>
            </a:pPr>
            <a:r>
              <a:rPr lang="en-GB" sz="1400" dirty="0"/>
              <a:t>PDTs/CRs –</a:t>
            </a:r>
          </a:p>
          <a:p>
            <a:pPr lvl="1">
              <a:buFont typeface="Arial" panose="020B0604020202020204" pitchFamily="34" charset="0"/>
              <a:buChar char="•"/>
            </a:pPr>
            <a:r>
              <a:rPr lang="it-IT" sz="1000" dirty="0">
                <a:solidFill>
                  <a:srgbClr val="00B050"/>
                </a:solidFill>
                <a:hlinkClick r:id="rId2">
                  <a:extLst>
                    <a:ext uri="{A12FA001-AC4F-418D-AE19-62706E023703}">
                      <ahyp:hlinkClr xmlns:ahyp="http://schemas.microsoft.com/office/drawing/2018/hyperlinkcolor" val="tx"/>
                    </a:ext>
                  </a:extLst>
                </a:hlinkClick>
              </a:rPr>
              <a:t>25/1049</a:t>
            </a:r>
            <a:r>
              <a:rPr lang="it-IT" sz="1000" dirty="0">
                <a:solidFill>
                  <a:srgbClr val="00B050"/>
                </a:solidFill>
              </a:rPr>
              <a:t> PDT MAC MAPC PASN part 1					Jay Yang			[4C SP]</a:t>
            </a:r>
          </a:p>
          <a:p>
            <a:pPr lvl="2">
              <a:buFont typeface="Arial" panose="020B0604020202020204" pitchFamily="34" charset="0"/>
              <a:buChar char="•"/>
            </a:pPr>
            <a:r>
              <a:rPr lang="it-IT" sz="800" dirty="0">
                <a:solidFill>
                  <a:srgbClr val="00B050"/>
                </a:solidFill>
              </a:rPr>
              <a:t> 97Y/9N/61A </a:t>
            </a:r>
            <a:r>
              <a:rPr lang="it-IT" sz="800" b="1" dirty="0">
                <a:solidFill>
                  <a:srgbClr val="FF0000"/>
                </a:solidFill>
              </a:rPr>
              <a:t>(recorded)</a:t>
            </a:r>
          </a:p>
          <a:p>
            <a:pPr lvl="1">
              <a:buFont typeface="Arial" panose="020B0604020202020204" pitchFamily="34" charset="0"/>
              <a:buChar char="•"/>
            </a:pPr>
            <a:r>
              <a:rPr lang="en-US" sz="10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25/0880</a:t>
            </a:r>
            <a:r>
              <a:rPr lang="en-US" sz="1000" kern="1200" dirty="0">
                <a:solidFill>
                  <a:srgbClr val="00B050"/>
                </a:solidFill>
                <a:ea typeface="MS Gothic" panose="020B0609070205080204" pitchFamily="49" charset="-128"/>
              </a:rPr>
              <a:t> PDT MAC on L4S							Binita Gupta			[PDT SP]</a:t>
            </a:r>
          </a:p>
          <a:p>
            <a:pPr lvl="1">
              <a:buFont typeface="Arial" panose="020B0604020202020204" pitchFamily="34" charset="0"/>
              <a:buChar char="•"/>
            </a:pPr>
            <a:r>
              <a:rPr lang="en-GB" sz="1000" dirty="0">
                <a:solidFill>
                  <a:srgbClr val="00B050"/>
                </a:solidFill>
                <a:hlinkClick r:id="rId4">
                  <a:extLst>
                    <a:ext uri="{A12FA001-AC4F-418D-AE19-62706E023703}">
                      <ahyp:hlinkClr xmlns:ahyp="http://schemas.microsoft.com/office/drawing/2018/hyperlinkcolor" val="tx"/>
                    </a:ext>
                  </a:extLst>
                </a:hlinkClick>
              </a:rPr>
              <a:t>25/1082</a:t>
            </a:r>
            <a:r>
              <a:rPr lang="en-GB" sz="1000" dirty="0">
                <a:solidFill>
                  <a:srgbClr val="00B050"/>
                </a:solidFill>
              </a:rPr>
              <a:t> PDT-MAC-Co-TDMA-CR-CC50-Part-3				Sanket Kalamkar			[116C SP]</a:t>
            </a:r>
          </a:p>
          <a:p>
            <a:pPr lvl="1">
              <a:buFont typeface="Arial" panose="020B0604020202020204" pitchFamily="34" charset="0"/>
              <a:buChar char="•"/>
            </a:pPr>
            <a:r>
              <a:rPr lang="it-IT" sz="1000" dirty="0">
                <a:solidFill>
                  <a:srgbClr val="00B050"/>
                </a:solidFill>
                <a:hlinkClick r:id="rId5">
                  <a:extLst>
                    <a:ext uri="{A12FA001-AC4F-418D-AE19-62706E023703}">
                      <ahyp:hlinkClr xmlns:ahyp="http://schemas.microsoft.com/office/drawing/2018/hyperlinkcolor" val="tx"/>
                    </a:ext>
                  </a:extLst>
                </a:hlinkClick>
              </a:rPr>
              <a:t>25/1160</a:t>
            </a:r>
            <a:r>
              <a:rPr lang="it-IT" sz="1000" dirty="0">
                <a:solidFill>
                  <a:srgbClr val="00B050"/>
                </a:solidFill>
              </a:rPr>
              <a:t> CC50 CR for CIDs 2822 and 2823 - NPCA operation			Serhat Erkucuk 			[2C]</a:t>
            </a:r>
          </a:p>
          <a:p>
            <a:pPr lvl="1">
              <a:buFont typeface="Arial" panose="020B0604020202020204" pitchFamily="34" charset="0"/>
              <a:buChar char="•"/>
            </a:pPr>
            <a:r>
              <a:rPr lang="it-IT" sz="1000" dirty="0">
                <a:solidFill>
                  <a:schemeClr val="bg1">
                    <a:lumMod val="65000"/>
                  </a:schemeClr>
                </a:solidFill>
                <a:hlinkClick r:id="rId6">
                  <a:extLst>
                    <a:ext uri="{A12FA001-AC4F-418D-AE19-62706E023703}">
                      <ahyp:hlinkClr xmlns:ahyp="http://schemas.microsoft.com/office/drawing/2018/hyperlinkcolor" val="tx"/>
                    </a:ext>
                  </a:extLst>
                </a:hlinkClick>
              </a:rPr>
              <a:t>25/1134</a:t>
            </a:r>
            <a:r>
              <a:rPr lang="it-IT" sz="1000" dirty="0">
                <a:solidFill>
                  <a:schemeClr val="bg1">
                    <a:lumMod val="65000"/>
                  </a:schemeClr>
                </a:solidFill>
              </a:rPr>
              <a:t> </a:t>
            </a:r>
            <a:r>
              <a:rPr lang="en-GB" sz="1000" kern="1200" dirty="0">
                <a:solidFill>
                  <a:schemeClr val="bg1">
                    <a:lumMod val="65000"/>
                  </a:schemeClr>
                </a:solidFill>
                <a:ea typeface="MS Gothic" panose="020B0609070205080204" pitchFamily="49" charset="-128"/>
              </a:rPr>
              <a:t>CR-MAC-cc50-CIDs_in_clause-37.1</a:t>
            </a:r>
            <a:r>
              <a:rPr lang="en-US" sz="10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7">
                  <a:extLst>
                    <a:ext uri="{A12FA001-AC4F-418D-AE19-62706E023703}">
                      <ahyp:hlinkClr xmlns:ahyp="http://schemas.microsoft.com/office/drawing/2018/hyperlinkcolor" val="tx"/>
                    </a:ext>
                  </a:extLst>
                </a:hlinkClick>
              </a:rPr>
              <a:t>25/1326</a:t>
            </a:r>
            <a:r>
              <a:rPr lang="en-US" sz="10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8">
                  <a:extLst>
                    <a:ext uri="{A12FA001-AC4F-418D-AE19-62706E023703}">
                      <ahyp:hlinkClr xmlns:ahyp="http://schemas.microsoft.com/office/drawing/2018/hyperlinkcolor" val="tx"/>
                    </a:ext>
                  </a:extLst>
                </a:hlinkClick>
              </a:rPr>
              <a:t>25/1335</a:t>
            </a:r>
            <a:r>
              <a:rPr lang="en-US" sz="10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25/1338</a:t>
            </a:r>
            <a:r>
              <a:rPr lang="en-US" sz="1000" kern="1200" dirty="0">
                <a:solidFill>
                  <a:schemeClr val="bg1">
                    <a:lumMod val="65000"/>
                  </a:schemeClr>
                </a:solidFill>
                <a:ea typeface="MS Gothic" panose="020B0609070205080204" pitchFamily="49" charset="-128"/>
              </a:rPr>
              <a:t> CC50 CR for CID 3856						Ming Gan			[1C]</a:t>
            </a:r>
            <a:r>
              <a:rPr lang="en-US" sz="1000" dirty="0">
                <a:solidFill>
                  <a:schemeClr val="bg1">
                    <a:lumMod val="65000"/>
                  </a:schemeClr>
                </a:solidFill>
              </a:rPr>
              <a:t>	</a:t>
            </a:r>
            <a:endParaRPr lang="en-GB" sz="10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7" name="TextBox 6">
            <a:extLst>
              <a:ext uri="{FF2B5EF4-FFF2-40B4-BE49-F238E27FC236}">
                <a16:creationId xmlns:a16="http://schemas.microsoft.com/office/drawing/2014/main" id="{CD1DF556-C862-BE98-144D-A76245F16503}"/>
              </a:ext>
            </a:extLst>
          </p:cNvPr>
          <p:cNvSpPr txBox="1"/>
          <p:nvPr/>
        </p:nvSpPr>
        <p:spPr>
          <a:xfrm>
            <a:off x="5181600" y="2286000"/>
            <a:ext cx="1616148" cy="400110"/>
          </a:xfrm>
          <a:prstGeom prst="rect">
            <a:avLst/>
          </a:prstGeom>
          <a:noFill/>
        </p:spPr>
        <p:txBody>
          <a:bodyPr wrap="none" rtlCol="0">
            <a:spAutoFit/>
          </a:bodyPr>
          <a:lstStyle/>
          <a:p>
            <a:r>
              <a:rPr lang="en-US" sz="2000" dirty="0">
                <a:solidFill>
                  <a:srgbClr val="FF0000"/>
                </a:solidFill>
              </a:rPr>
              <a:t>Recorded SPs</a:t>
            </a:r>
          </a:p>
        </p:txBody>
      </p:sp>
      <p:graphicFrame>
        <p:nvGraphicFramePr>
          <p:cNvPr id="8" name="Object 7">
            <a:extLst>
              <a:ext uri="{FF2B5EF4-FFF2-40B4-BE49-F238E27FC236}">
                <a16:creationId xmlns:a16="http://schemas.microsoft.com/office/drawing/2014/main" id="{597207CA-64BE-0651-0F12-5AD46F48D2D0}"/>
              </a:ext>
            </a:extLst>
          </p:cNvPr>
          <p:cNvGraphicFramePr>
            <a:graphicFrameLocks noChangeAspect="1"/>
          </p:cNvGraphicFramePr>
          <p:nvPr>
            <p:extLst>
              <p:ext uri="{D42A27DB-BD31-4B8C-83A1-F6EECF244321}">
                <p14:modId xmlns:p14="http://schemas.microsoft.com/office/powerpoint/2010/main" val="1901414400"/>
              </p:ext>
            </p:extLst>
          </p:nvPr>
        </p:nvGraphicFramePr>
        <p:xfrm>
          <a:off x="6924170" y="2100293"/>
          <a:ext cx="914400" cy="771525"/>
        </p:xfrm>
        <a:graphic>
          <a:graphicData uri="http://schemas.openxmlformats.org/presentationml/2006/ole">
            <mc:AlternateContent xmlns:mc="http://schemas.openxmlformats.org/markup-compatibility/2006">
              <mc:Choice xmlns:v="urn:schemas-microsoft-com:vml" Requires="v">
                <p:oleObj name="Worksheet" showAsIcon="1" r:id="rId10" imgW="914400" imgH="771525" progId="Excel.Sheet.12">
                  <p:embed/>
                </p:oleObj>
              </mc:Choice>
              <mc:Fallback>
                <p:oleObj name="Worksheet" showAsIcon="1" r:id="rId10" imgW="914400" imgH="771525" progId="Excel.Sheet.12">
                  <p:embed/>
                  <p:pic>
                    <p:nvPicPr>
                      <p:cNvPr id="8" name="Object 7">
                        <a:extLst>
                          <a:ext uri="{FF2B5EF4-FFF2-40B4-BE49-F238E27FC236}">
                            <a16:creationId xmlns:a16="http://schemas.microsoft.com/office/drawing/2014/main" id="{597207CA-64BE-0651-0F12-5AD46F48D2D0}"/>
                          </a:ext>
                        </a:extLst>
                      </p:cNvPr>
                      <p:cNvPicPr/>
                      <p:nvPr/>
                    </p:nvPicPr>
                    <p:blipFill>
                      <a:blip r:embed="rId11"/>
                      <a:stretch>
                        <a:fillRect/>
                      </a:stretch>
                    </p:blipFill>
                    <p:spPr>
                      <a:xfrm>
                        <a:off x="6924170" y="2100293"/>
                        <a:ext cx="914400" cy="771525"/>
                      </a:xfrm>
                      <a:prstGeom prst="rect">
                        <a:avLst/>
                      </a:prstGeom>
                      <a:solidFill>
                        <a:srgbClr val="FF0000"/>
                      </a:solidFill>
                    </p:spPr>
                  </p:pic>
                </p:oleObj>
              </mc:Fallback>
            </mc:AlternateContent>
          </a:graphicData>
        </a:graphic>
      </p:graphicFrame>
    </p:spTree>
    <p:extLst>
      <p:ext uri="{BB962C8B-B14F-4D97-AF65-F5344CB8AC3E}">
        <p14:creationId xmlns:p14="http://schemas.microsoft.com/office/powerpoint/2010/main" val="335863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2F4D-A246-C89F-C13A-0F1A715618F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99845995-FF20-6BC4-C393-CC14A61A344C}"/>
              </a:ext>
            </a:extLst>
          </p:cNvPr>
          <p:cNvSpPr>
            <a:spLocks noGrp="1"/>
          </p:cNvSpPr>
          <p:nvPr>
            <p:ph idx="1"/>
          </p:nvPr>
        </p:nvSpPr>
        <p:spPr/>
        <p:txBody>
          <a:bodyPr/>
          <a:lstStyle/>
          <a:p>
            <a:r>
              <a:rPr lang="en-US" sz="1400" dirty="0">
                <a:solidFill>
                  <a:srgbClr val="00B050"/>
                </a:solidFill>
              </a:rPr>
              <a:t>SP1 (Guogang on Roaming) [25/??]: 91Y/38N/75A </a:t>
            </a:r>
            <a:r>
              <a:rPr lang="en-US" sz="1400" dirty="0">
                <a:solidFill>
                  <a:srgbClr val="FF0000"/>
                </a:solidFill>
              </a:rPr>
              <a:t>(recorded)</a:t>
            </a:r>
            <a:endParaRPr lang="en-US" sz="1400" b="0" dirty="0">
              <a:solidFill>
                <a:srgbClr val="FF0000"/>
              </a:solidFill>
            </a:endParaRPr>
          </a:p>
          <a:p>
            <a:r>
              <a:rPr lang="en-US" sz="1400" b="0" dirty="0"/>
              <a:t>Do you support to signal the SMD type (i.e. separate MAC SAP per AP MLD of the SMD, or one MAP SAP for the SMD) within the SMD Information element by using one bit?</a:t>
            </a:r>
          </a:p>
          <a:p>
            <a:r>
              <a:rPr lang="en-US" sz="1400" dirty="0">
                <a:solidFill>
                  <a:srgbClr val="00B050"/>
                </a:solidFill>
              </a:rPr>
              <a:t>SP2 (Guogang on Active Scanning) [25/??]: 62Y/52N/79A</a:t>
            </a:r>
            <a:endParaRPr lang="en-US" sz="1400" b="0" dirty="0">
              <a:solidFill>
                <a:srgbClr val="00B050"/>
              </a:solidFill>
            </a:endParaRPr>
          </a:p>
          <a:p>
            <a:r>
              <a:rPr lang="en-US" sz="1400" b="0" dirty="0"/>
              <a:t>Do you support to define new protected Action frames to retrieve probe response content for neighboring AP MLD(s) of the current AP MLD, through the current AP MLD?</a:t>
            </a:r>
          </a:p>
          <a:p>
            <a:pPr>
              <a:buFont typeface="Arial" panose="020B0604020202020204" pitchFamily="34" charset="0"/>
              <a:buChar char="•"/>
            </a:pPr>
            <a:r>
              <a:rPr lang="en-US" sz="1400" b="0" dirty="0"/>
              <a:t>The info on the link on which the mentioned frames are exchanged is not included.</a:t>
            </a:r>
          </a:p>
          <a:p>
            <a:pPr>
              <a:buFont typeface="Arial" panose="020B0604020202020204" pitchFamily="34" charset="0"/>
              <a:buChar char="•"/>
            </a:pPr>
            <a:r>
              <a:rPr lang="en-US" sz="1400" b="0" dirty="0"/>
              <a:t>RNR includes the info on each AP affiliated with the target AP MLD.</a:t>
            </a:r>
          </a:p>
        </p:txBody>
      </p:sp>
      <p:sp>
        <p:nvSpPr>
          <p:cNvPr id="4" name="Slide Number Placeholder 3">
            <a:extLst>
              <a:ext uri="{FF2B5EF4-FFF2-40B4-BE49-F238E27FC236}">
                <a16:creationId xmlns:a16="http://schemas.microsoft.com/office/drawing/2014/main" id="{D2BECDC0-7A71-EBBB-0DB2-C5C373AEA8A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78C0457-258C-EEB6-D959-A3857017C4F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7802A5C-ACB0-4975-A3BA-EE1CF486C3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068333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2F091-C0AE-F566-27E7-D2A4B87A58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5C9DB-3063-0D7C-1031-549ACD6EE98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462CF00F-3F81-4027-92E6-48FCDFA0BE6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SP3 (Gaius on CRTWT) [24/1457r0, 25/0289r2, 25/0276r0]: 49Y/33N/87A</a:t>
            </a:r>
            <a:r>
              <a:rPr kumimoji="0" lang="en-US" sz="1400" b="1" i="0" u="none" strike="noStrike" kern="0" cap="none" spc="0" normalizeH="0" baseline="0" noProof="0" dirty="0">
                <a:ln>
                  <a:noFill/>
                </a:ln>
                <a:solidFill>
                  <a:srgbClr val="FF0000"/>
                </a:solidFill>
                <a:effectLst/>
                <a:uLnTx/>
                <a:uFillTx/>
                <a:latin typeface="Times New Roman"/>
                <a:ea typeface="MS Gothic"/>
                <a:cs typeface="+mn-cs"/>
              </a:rPr>
              <a:t> (recorded)</a:t>
            </a:r>
            <a:endParaRPr kumimoji="0" lang="en-US" sz="1400" b="0" i="0" u="none" strike="noStrike" kern="0" cap="none" spc="0" normalizeH="0" baseline="0" noProof="0" dirty="0">
              <a:ln>
                <a:noFill/>
              </a:ln>
              <a:solidFill>
                <a:srgbClr val="FF0000"/>
              </a:solidFill>
              <a:effectLst/>
              <a:uLnTx/>
              <a:uFillTx/>
              <a:latin typeface="Times New Roman"/>
              <a:ea typeface="MS Gothic"/>
              <a:cs typeface="+mn-cs"/>
            </a:endParaRPr>
          </a:p>
          <a:p>
            <a:pPr>
              <a:buFont typeface="Arial" panose="020B0604020202020204" pitchFamily="34" charset="0"/>
              <a:buChar char="•"/>
            </a:pPr>
            <a:r>
              <a:rPr lang="en-US" sz="1400" b="0" dirty="0"/>
              <a:t>11bn shall define a mechanism that enables an AP to solicit a peer AP to share the TXOPs in the SPs of an R-TWT schedule of the peer AP.</a:t>
            </a:r>
          </a:p>
          <a:p>
            <a:pPr lvl="1">
              <a:buFont typeface="Arial" panose="020B0604020202020204" pitchFamily="34" charset="0"/>
              <a:buChar char="•"/>
            </a:pPr>
            <a:r>
              <a:rPr lang="en-US" sz="1200" b="0" dirty="0"/>
              <a:t>The solicitation uses the MAPC agreement negotiation procedure</a:t>
            </a:r>
          </a:p>
          <a:p>
            <a:pPr lvl="1">
              <a:buFont typeface="Arial" panose="020B0604020202020204" pitchFamily="34" charset="0"/>
              <a:buChar char="•"/>
            </a:pPr>
            <a:r>
              <a:rPr lang="en-US" sz="1200" b="0" dirty="0"/>
              <a:t>The solicitation is included in a response to a request for protection of that R-TWT schedule</a:t>
            </a:r>
          </a:p>
          <a:p>
            <a:pPr lvl="1">
              <a:buFont typeface="Arial" panose="020B0604020202020204" pitchFamily="34" charset="0"/>
              <a:buChar char="•"/>
            </a:pPr>
            <a:r>
              <a:rPr lang="en-US" sz="1200" b="0" dirty="0"/>
              <a:t>The peer AP indicates in the request for protection if the solicitation will be accepted</a:t>
            </a:r>
          </a:p>
          <a:p>
            <a:pPr lvl="1">
              <a:buFont typeface="Arial" panose="020B0604020202020204" pitchFamily="34" charset="0"/>
              <a:buChar char="•"/>
            </a:pPr>
            <a:r>
              <a:rPr lang="en-US" sz="1200" b="0" dirty="0"/>
              <a:t>Sharing the TXOP is based on the Co-TDMA procedure</a:t>
            </a:r>
          </a:p>
          <a:p>
            <a:pPr lvl="1">
              <a:buFont typeface="Arial" panose="020B0604020202020204" pitchFamily="34" charset="0"/>
              <a:buChar char="•"/>
            </a:pPr>
            <a:r>
              <a:rPr lang="en-US" sz="1200" b="0" dirty="0"/>
              <a:t>The request for protection can indicate which type(s) of sharing will be accepted if sent in the solicitation</a:t>
            </a:r>
          </a:p>
          <a:p>
            <a:pPr lvl="1">
              <a:buFont typeface="Arial" panose="020B0604020202020204" pitchFamily="34" charset="0"/>
              <a:buChar char="•"/>
            </a:pPr>
            <a:r>
              <a:rPr lang="en-US" sz="1200" b="0" dirty="0"/>
              <a:t>The type of sharing is one or more of: </a:t>
            </a:r>
          </a:p>
          <a:p>
            <a:pPr lvl="2">
              <a:buFont typeface="+mj-lt"/>
              <a:buAutoNum type="arabicParenR"/>
            </a:pPr>
            <a:r>
              <a:rPr lang="en-US" sz="1100" b="0" dirty="0"/>
              <a:t>For the TXOPs of the R-TWT schedule that overlap the start time of any R-TWT SP of the AP that the peer AP protects, the peer AP shall poll the AP and, if requested to, shall share a portion of the TXOP with the AP and may elect not to end its TXOP before the start time of the overlapped R-TWT SP</a:t>
            </a:r>
          </a:p>
          <a:p>
            <a:pPr marL="1257300" lvl="2" indent="-342900">
              <a:buFont typeface="+mj-lt"/>
              <a:buAutoNum type="arabicParenR"/>
            </a:pPr>
            <a:r>
              <a:rPr lang="en-US" sz="1100" b="0" dirty="0"/>
              <a:t>For the TXOPs of the R-TWT schedule, the peer AP shall poll the AP and, if requested to, shall share a portion of the TXOP with the AP</a:t>
            </a:r>
          </a:p>
        </p:txBody>
      </p:sp>
      <p:sp>
        <p:nvSpPr>
          <p:cNvPr id="4" name="Slide Number Placeholder 3">
            <a:extLst>
              <a:ext uri="{FF2B5EF4-FFF2-40B4-BE49-F238E27FC236}">
                <a16:creationId xmlns:a16="http://schemas.microsoft.com/office/drawing/2014/main" id="{7F390DE5-20FC-EAC0-FD6C-D16FF2578C8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A55D75C-E7CA-D4A1-64D7-5BCDAAF91D3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B65ABFC-CC97-F077-DA56-87146AA494D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658198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highlight>
                  <a:srgbClr val="FF0000"/>
                </a:highlight>
              </a:rPr>
              <a:t>Wednesday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de-DE" sz="900" dirty="0">
                <a:solidFill>
                  <a:srgbClr val="00B050"/>
                </a:solidFill>
                <a:hlinkClick r:id="rId2">
                  <a:extLst>
                    <a:ext uri="{A12FA001-AC4F-418D-AE19-62706E023703}">
                      <ahyp:hlinkClr xmlns:ahyp="http://schemas.microsoft.com/office/drawing/2018/hyperlinkcolor" val="tx"/>
                    </a:ext>
                  </a:extLst>
                </a:hlinkClick>
              </a:rPr>
              <a:t>25/0936</a:t>
            </a:r>
            <a:r>
              <a:rPr lang="de-DE" sz="900" dirty="0">
                <a:solidFill>
                  <a:srgbClr val="00B050"/>
                </a:solidFill>
              </a:rPr>
              <a:t> PDT CR MAC NPCA CC50					Matthew Fischer		[117C SP]</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25/1082</a:t>
            </a:r>
            <a:r>
              <a:rPr lang="en-GB" sz="900" dirty="0">
                <a:solidFill>
                  <a:srgbClr val="00B050"/>
                </a:solidFill>
              </a:rPr>
              <a:t> PDT-MAC-Co-TDMA-CR-CC50-Part-3				Sanket Kalamkar		[116C SP]</a:t>
            </a:r>
          </a:p>
          <a:p>
            <a:pPr lvl="1">
              <a:buFont typeface="Arial" panose="020B0604020202020204" pitchFamily="34" charset="0"/>
              <a:buChar char="•"/>
            </a:pPr>
            <a:r>
              <a:rPr lang="en-GB" sz="900" dirty="0">
                <a:solidFill>
                  <a:srgbClr val="00B050"/>
                </a:solidFill>
                <a:hlinkClick r:id="rId4">
                  <a:extLst>
                    <a:ext uri="{A12FA001-AC4F-418D-AE19-62706E023703}">
                      <ahyp:hlinkClr xmlns:ahyp="http://schemas.microsoft.com/office/drawing/2018/hyperlinkcolor" val="tx"/>
                    </a:ext>
                  </a:extLst>
                </a:hlinkClick>
              </a:rPr>
              <a:t>25/1164</a:t>
            </a:r>
            <a:r>
              <a:rPr lang="en-GB" sz="900" dirty="0">
                <a:solidFill>
                  <a:srgbClr val="00B050"/>
                </a:solidFill>
              </a:rPr>
              <a:t> </a:t>
            </a:r>
            <a:r>
              <a:rPr lang="en-US" sz="900" dirty="0">
                <a:solidFill>
                  <a:srgbClr val="00B050"/>
                </a:solidFill>
              </a:rPr>
              <a:t>PDT CR MAC for DSO CC50					Morteza Mehrnoush	[PDT SP]</a:t>
            </a:r>
          </a:p>
          <a:p>
            <a:pPr lvl="2">
              <a:buFont typeface="Arial" panose="020B0604020202020204" pitchFamily="34" charset="0"/>
              <a:buChar char="•"/>
            </a:pPr>
            <a:r>
              <a:rPr lang="en-US" sz="700" dirty="0">
                <a:solidFill>
                  <a:srgbClr val="00B050"/>
                </a:solidFill>
              </a:rPr>
              <a:t>SP Result: 135Y/51N/59A </a:t>
            </a:r>
            <a:r>
              <a:rPr lang="en-US" sz="700" b="1" dirty="0">
                <a:solidFill>
                  <a:srgbClr val="FF0000"/>
                </a:solidFill>
              </a:rPr>
              <a:t>(recorded)</a:t>
            </a:r>
            <a:endParaRPr lang="en-GB" sz="700" b="1" dirty="0">
              <a:solidFill>
                <a:srgbClr val="FF0000"/>
              </a:solidFill>
            </a:endParaRP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25/1009</a:t>
            </a:r>
            <a:r>
              <a:rPr lang="en-GB" sz="900" dirty="0">
                <a:solidFill>
                  <a:srgbClr val="00B050"/>
                </a:solidFill>
              </a:rPr>
              <a:t> D0.1 CID1751 CR						Michail Koundourakis	[1C SP]</a:t>
            </a:r>
          </a:p>
          <a:p>
            <a:pPr lvl="2">
              <a:buFont typeface="Arial" panose="020B0604020202020204" pitchFamily="34" charset="0"/>
              <a:buChar char="•"/>
            </a:pPr>
            <a:r>
              <a:rPr lang="en-GB" sz="700" dirty="0">
                <a:solidFill>
                  <a:srgbClr val="00B050"/>
                </a:solidFill>
              </a:rPr>
              <a:t>SP Result: 51Y/78N/86A</a:t>
            </a:r>
          </a:p>
          <a:p>
            <a:pPr lvl="1">
              <a:buFont typeface="Arial" panose="020B0604020202020204" pitchFamily="34" charset="0"/>
              <a:buChar char="•"/>
            </a:pPr>
            <a:r>
              <a:rPr lang="en-GB" sz="900" dirty="0">
                <a:solidFill>
                  <a:srgbClr val="00B050"/>
                </a:solidFill>
                <a:hlinkClick r:id="rId6">
                  <a:extLst>
                    <a:ext uri="{A12FA001-AC4F-418D-AE19-62706E023703}">
                      <ahyp:hlinkClr xmlns:ahyp="http://schemas.microsoft.com/office/drawing/2018/hyperlinkcolor" val="tx"/>
                    </a:ext>
                  </a:extLst>
                </a:hlinkClick>
              </a:rPr>
              <a:t>25/1214</a:t>
            </a:r>
            <a:r>
              <a:rPr lang="en-GB" sz="900" dirty="0">
                <a:solidFill>
                  <a:srgbClr val="00B050"/>
                </a:solidFill>
              </a:rPr>
              <a:t> mac-pdt-changes-to-p-edca-37.5					Dmitry Akhmetov		[PDT SP]</a:t>
            </a:r>
          </a:p>
          <a:p>
            <a:pPr lvl="2">
              <a:buFont typeface="Arial" panose="020B0604020202020204" pitchFamily="34" charset="0"/>
              <a:buChar char="•"/>
            </a:pPr>
            <a:r>
              <a:rPr lang="en-GB" sz="700" dirty="0">
                <a:solidFill>
                  <a:srgbClr val="00B050"/>
                </a:solidFill>
              </a:rPr>
              <a:t>SP Result: 112Y/21N/70A</a:t>
            </a:r>
          </a:p>
          <a:p>
            <a:pPr lvl="1">
              <a:buFont typeface="Arial" panose="020B0604020202020204" pitchFamily="34" charset="0"/>
              <a:buChar char="•"/>
            </a:pPr>
            <a:r>
              <a:rPr lang="en-GB" sz="900" dirty="0">
                <a:solidFill>
                  <a:schemeClr val="bg1">
                    <a:lumMod val="75000"/>
                  </a:schemeClr>
                </a:solidFill>
                <a:hlinkClick r:id="rId7">
                  <a:extLst>
                    <a:ext uri="{A12FA001-AC4F-418D-AE19-62706E023703}">
                      <ahyp:hlinkClr xmlns:ahyp="http://schemas.microsoft.com/office/drawing/2018/hyperlinkcolor" val="tx"/>
                    </a:ext>
                  </a:extLst>
                </a:hlinkClick>
              </a:rPr>
              <a:t>25/0639</a:t>
            </a:r>
            <a:r>
              <a:rPr lang="en-GB" sz="900" dirty="0">
                <a:solidFill>
                  <a:schemeClr val="bg1">
                    <a:lumMod val="75000"/>
                  </a:schemeClr>
                </a:solidFill>
              </a:rPr>
              <a:t> </a:t>
            </a:r>
            <a:r>
              <a:rPr lang="en-US" sz="900" dirty="0">
                <a:solidFill>
                  <a:schemeClr val="bg1">
                    <a:lumMod val="75000"/>
                  </a:schemeClr>
                </a:solidFill>
              </a:rPr>
              <a:t>CC50 CR for CIDs related to AP ID assignment			Chun Huang		[8C SP]</a:t>
            </a:r>
          </a:p>
          <a:p>
            <a:pPr lvl="1">
              <a:buFont typeface="Arial" panose="020B0604020202020204" pitchFamily="34" charset="0"/>
              <a:buChar char="•"/>
            </a:pPr>
            <a:r>
              <a:rPr lang="en-US" sz="900" dirty="0">
                <a:solidFill>
                  <a:schemeClr val="bg1">
                    <a:lumMod val="75000"/>
                  </a:schemeClr>
                </a:solidFill>
                <a:hlinkClick r:id="rId8">
                  <a:extLst>
                    <a:ext uri="{A12FA001-AC4F-418D-AE19-62706E023703}">
                      <ahyp:hlinkClr xmlns:ahyp="http://schemas.microsoft.com/office/drawing/2018/hyperlinkcolor" val="tx"/>
                    </a:ext>
                  </a:extLst>
                </a:hlinkClick>
              </a:rPr>
              <a:t>25/0993</a:t>
            </a:r>
            <a:r>
              <a:rPr lang="en-US" sz="900" dirty="0">
                <a:solidFill>
                  <a:schemeClr val="bg1">
                    <a:lumMod val="75000"/>
                  </a:schemeClr>
                </a:solidFill>
              </a:rPr>
              <a:t> CC50 CR for CIDs 1437, 1906, 1907, 1908 - Overlapping Quiet Interval for Co-RTWT 														Sung </a:t>
            </a:r>
            <a:r>
              <a:rPr lang="en-US" sz="900" dirty="0" err="1">
                <a:solidFill>
                  <a:schemeClr val="bg1">
                    <a:lumMod val="75000"/>
                  </a:schemeClr>
                </a:solidFill>
              </a:rPr>
              <a:t>Hyeonjun</a:t>
            </a:r>
            <a:r>
              <a:rPr lang="en-US" sz="900" dirty="0">
                <a:solidFill>
                  <a:schemeClr val="bg1">
                    <a:lumMod val="75000"/>
                  </a:schemeClr>
                </a:solidFill>
              </a:rPr>
              <a:t>		[4C SP]</a:t>
            </a:r>
            <a:endParaRPr lang="en-GB" sz="900" dirty="0">
              <a:solidFill>
                <a:schemeClr val="bg1">
                  <a:lumMod val="75000"/>
                </a:schemeClr>
              </a:solidFill>
            </a:endParaRPr>
          </a:p>
          <a:p>
            <a:pPr lvl="1">
              <a:buFont typeface="Arial" panose="020B0604020202020204" pitchFamily="34" charset="0"/>
              <a:buChar char="•"/>
            </a:pPr>
            <a:r>
              <a:rPr lang="it-IT" sz="900" dirty="0">
                <a:solidFill>
                  <a:schemeClr val="bg1">
                    <a:lumMod val="75000"/>
                  </a:schemeClr>
                </a:solidFill>
                <a:hlinkClick r:id="rId9">
                  <a:extLst>
                    <a:ext uri="{A12FA001-AC4F-418D-AE19-62706E023703}">
                      <ahyp:hlinkClr xmlns:ahyp="http://schemas.microsoft.com/office/drawing/2018/hyperlinkcolor" val="tx"/>
                    </a:ext>
                  </a:extLst>
                </a:hlinkClick>
              </a:rPr>
              <a:t>25/1134</a:t>
            </a:r>
            <a:r>
              <a:rPr lang="it-IT" sz="900" dirty="0">
                <a:solidFill>
                  <a:schemeClr val="bg1">
                    <a:lumMod val="75000"/>
                  </a:schemeClr>
                </a:solidFill>
              </a:rPr>
              <a:t> </a:t>
            </a:r>
            <a:r>
              <a:rPr lang="en-GB" sz="900" kern="1200" dirty="0">
                <a:solidFill>
                  <a:schemeClr val="bg1">
                    <a:lumMod val="75000"/>
                  </a:schemeClr>
                </a:solidFill>
                <a:ea typeface="MS Gothic" panose="020B0609070205080204" pitchFamily="49" charset="-128"/>
              </a:rPr>
              <a:t>CR-MAC-cc50-CIDs_in_clause-37.1</a:t>
            </a:r>
            <a:r>
              <a:rPr lang="en-US" sz="900" kern="1200" dirty="0">
                <a:solidFill>
                  <a:schemeClr val="bg1">
                    <a:lumMod val="75000"/>
                  </a:schemeClr>
                </a:solidFill>
                <a:ea typeface="MS Gothic" panose="020B0609070205080204" pitchFamily="49" charset="-128"/>
              </a:rPr>
              <a:t>				George Cherian		[1C]</a:t>
            </a:r>
          </a:p>
          <a:p>
            <a:pPr lvl="1">
              <a:buFont typeface="Arial" panose="020B0604020202020204" pitchFamily="34" charset="0"/>
              <a:buChar char="•"/>
            </a:pPr>
            <a:r>
              <a:rPr lang="en-US" sz="900" kern="1200" dirty="0">
                <a:solidFill>
                  <a:schemeClr val="bg1">
                    <a:lumMod val="7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25/1326</a:t>
            </a:r>
            <a:r>
              <a:rPr lang="en-US" sz="900" kern="1200" dirty="0">
                <a:solidFill>
                  <a:schemeClr val="bg1">
                    <a:lumMod val="75000"/>
                  </a:schemeClr>
                </a:solidFill>
                <a:ea typeface="MS Gothic" panose="020B0609070205080204" pitchFamily="49" charset="-128"/>
              </a:rPr>
              <a:t> CC50 NPCA CR for CIDs 1817, 1818, 1819, 1821, 1830, 1822, 1823, 1824, 1831															Juseong Moon		[9C]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8" name="TextBox 7">
            <a:extLst>
              <a:ext uri="{FF2B5EF4-FFF2-40B4-BE49-F238E27FC236}">
                <a16:creationId xmlns:a16="http://schemas.microsoft.com/office/drawing/2014/main" id="{0E413673-D8BD-1B74-3AD2-2F87801373CD}"/>
              </a:ext>
            </a:extLst>
          </p:cNvPr>
          <p:cNvSpPr txBox="1"/>
          <p:nvPr/>
        </p:nvSpPr>
        <p:spPr>
          <a:xfrm>
            <a:off x="4032605" y="2209798"/>
            <a:ext cx="2215795" cy="461665"/>
          </a:xfrm>
          <a:prstGeom prst="rect">
            <a:avLst/>
          </a:prstGeom>
          <a:noFill/>
        </p:spPr>
        <p:txBody>
          <a:bodyPr wrap="square">
            <a:spAutoFit/>
          </a:bodyPr>
          <a:lstStyle/>
          <a:p>
            <a:r>
              <a:rPr lang="en-US" sz="2400" dirty="0">
                <a:solidFill>
                  <a:srgbClr val="FF0000"/>
                </a:solidFill>
              </a:rPr>
              <a:t>Recorded SPs</a:t>
            </a:r>
          </a:p>
        </p:txBody>
      </p:sp>
      <p:graphicFrame>
        <p:nvGraphicFramePr>
          <p:cNvPr id="9" name="Object 8">
            <a:extLst>
              <a:ext uri="{FF2B5EF4-FFF2-40B4-BE49-F238E27FC236}">
                <a16:creationId xmlns:a16="http://schemas.microsoft.com/office/drawing/2014/main" id="{2A36C357-EC12-64D7-02D3-B2E2E14F9306}"/>
              </a:ext>
            </a:extLst>
          </p:cNvPr>
          <p:cNvGraphicFramePr>
            <a:graphicFrameLocks noChangeAspect="1"/>
          </p:cNvGraphicFramePr>
          <p:nvPr>
            <p:extLst>
              <p:ext uri="{D42A27DB-BD31-4B8C-83A1-F6EECF244321}">
                <p14:modId xmlns:p14="http://schemas.microsoft.com/office/powerpoint/2010/main" val="3210471786"/>
              </p:ext>
            </p:extLst>
          </p:nvPr>
        </p:nvGraphicFramePr>
        <p:xfrm>
          <a:off x="6248400" y="2054869"/>
          <a:ext cx="914400" cy="771525"/>
        </p:xfrm>
        <a:graphic>
          <a:graphicData uri="http://schemas.openxmlformats.org/presentationml/2006/ole">
            <mc:AlternateContent xmlns:mc="http://schemas.openxmlformats.org/markup-compatibility/2006">
              <mc:Choice xmlns:v="urn:schemas-microsoft-com:vml" Requires="v">
                <p:oleObj name="Worksheet" showAsIcon="1" r:id="rId11" imgW="914400" imgH="771525" progId="Excel.Sheet.12">
                  <p:embed/>
                </p:oleObj>
              </mc:Choice>
              <mc:Fallback>
                <p:oleObj name="Worksheet" showAsIcon="1" r:id="rId11" imgW="914400" imgH="771525" progId="Excel.Sheet.12">
                  <p:embed/>
                  <p:pic>
                    <p:nvPicPr>
                      <p:cNvPr id="9" name="Object 8">
                        <a:extLst>
                          <a:ext uri="{FF2B5EF4-FFF2-40B4-BE49-F238E27FC236}">
                            <a16:creationId xmlns:a16="http://schemas.microsoft.com/office/drawing/2014/main" id="{2A36C357-EC12-64D7-02D3-B2E2E14F9306}"/>
                          </a:ext>
                        </a:extLst>
                      </p:cNvPr>
                      <p:cNvPicPr/>
                      <p:nvPr/>
                    </p:nvPicPr>
                    <p:blipFill>
                      <a:blip r:embed="rId12"/>
                      <a:stretch>
                        <a:fillRect/>
                      </a:stretch>
                    </p:blipFill>
                    <p:spPr>
                      <a:xfrm>
                        <a:off x="6248400" y="2054869"/>
                        <a:ext cx="914400" cy="771525"/>
                      </a:xfrm>
                      <a:prstGeom prst="rect">
                        <a:avLst/>
                      </a:prstGeom>
                      <a:solidFill>
                        <a:srgbClr val="FF0000"/>
                      </a:solidFill>
                    </p:spPr>
                  </p:pic>
                </p:oleObj>
              </mc:Fallback>
            </mc:AlternateContent>
          </a:graphicData>
        </a:graphic>
      </p:graphicFrame>
    </p:spTree>
    <p:extLst>
      <p:ext uri="{BB962C8B-B14F-4D97-AF65-F5344CB8AC3E}">
        <p14:creationId xmlns:p14="http://schemas.microsoft.com/office/powerpoint/2010/main" val="37140103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Wednesday Joint Agenda–PM2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CAD: </a:t>
            </a:r>
            <a:r>
              <a:rPr lang="fr-FR" sz="1400" b="0" dirty="0">
                <a:hlinkClick r:id="rId2"/>
              </a:rPr>
              <a:t>25/0847</a:t>
            </a:r>
            <a:r>
              <a:rPr lang="fr-FR" sz="1400" b="0" dirty="0"/>
              <a:t> TGbn Coexistence Assessment Document	Sigurd Schelstraete [10’]</a:t>
            </a:r>
            <a:endParaRPr lang="en-GB" sz="1400" b="0" dirty="0"/>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200" dirty="0">
                <a:hlinkClick r:id="rId3"/>
              </a:rPr>
              <a:t>25/1115</a:t>
            </a:r>
            <a:r>
              <a:rPr lang="en-GB" sz="1200" dirty="0"/>
              <a:t> </a:t>
            </a:r>
            <a:r>
              <a:rPr lang="en-US" sz="1200" dirty="0"/>
              <a:t>CC50 CR for miscellaneous </a:t>
            </a:r>
            <a:r>
              <a:rPr lang="en-US" sz="1200" dirty="0" err="1"/>
              <a:t>cids</a:t>
            </a:r>
            <a:r>
              <a:rPr lang="en-US" sz="1200" dirty="0"/>
              <a:t>					Yan Li			5C</a:t>
            </a:r>
          </a:p>
          <a:p>
            <a:pPr lvl="1">
              <a:buFont typeface="Arial" panose="020B0604020202020204" pitchFamily="34" charset="0"/>
              <a:buChar char="•"/>
            </a:pPr>
            <a:r>
              <a:rPr lang="en-US" sz="1200" dirty="0">
                <a:hlinkClick r:id="rId4"/>
              </a:rPr>
              <a:t>25/768</a:t>
            </a:r>
            <a:r>
              <a:rPr lang="en-US" sz="1200" dirty="0"/>
              <a:t> PDT MAC and CR Coordinated Beamforming Protocol		Jason Y. Guo 		17C</a:t>
            </a:r>
          </a:p>
          <a:p>
            <a:pPr lvl="1">
              <a:buFont typeface="Arial" panose="020B0604020202020204" pitchFamily="34" charset="0"/>
              <a:buChar char="•"/>
            </a:pPr>
            <a:endParaRPr lang="en-GB" sz="1200" dirty="0"/>
          </a:p>
          <a:p>
            <a:pPr>
              <a:buFont typeface="Arial" panose="020B0604020202020204" pitchFamily="34" charset="0"/>
              <a:buChar char="•"/>
            </a:pPr>
            <a:r>
              <a:rPr lang="en-GB" sz="1600" dirty="0"/>
              <a:t>Straw Polls</a:t>
            </a:r>
            <a:endParaRPr lang="en-GB" sz="1500" dirty="0"/>
          </a:p>
          <a:p>
            <a:pPr lvl="1">
              <a:buFont typeface="Arial" panose="020B0604020202020204" pitchFamily="34" charset="0"/>
              <a:buChar char="•"/>
            </a:pPr>
            <a:r>
              <a:rPr lang="en-GB" sz="1200" dirty="0"/>
              <a:t>Binita 1 SP on Flexible BSSID</a:t>
            </a:r>
          </a:p>
          <a:p>
            <a:pPr lvl="1">
              <a:buFont typeface="Arial" panose="020B0604020202020204" pitchFamily="34" charset="0"/>
              <a:buChar char="•"/>
            </a:pPr>
            <a:r>
              <a:rPr lang="en-GB" sz="1200" dirty="0"/>
              <a:t>Klaus  1 SP on C-TDMA</a:t>
            </a:r>
          </a:p>
          <a:p>
            <a:pPr lvl="1">
              <a:buFont typeface="Arial" panose="020B0604020202020204" pitchFamily="34" charset="0"/>
              <a:buChar char="•"/>
            </a:pPr>
            <a:r>
              <a:rPr lang="en-GB" sz="1200" dirty="0"/>
              <a:t>Yongho 2 SP on DPS</a:t>
            </a:r>
          </a:p>
          <a:p>
            <a:pPr lvl="1">
              <a:buFont typeface="Arial" panose="020B0604020202020204" pitchFamily="34" charset="0"/>
              <a:buChar char="•"/>
            </a:pPr>
            <a:r>
              <a:rPr lang="en-GB" sz="1200" dirty="0"/>
              <a:t>Sherief 1 SP on DPS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a:xfrm>
            <a:off x="685800" y="685800"/>
            <a:ext cx="7770813" cy="1065213"/>
          </a:xfrm>
        </p:spPr>
        <p:txBody>
          <a:bodyPr/>
          <a:lstStyle/>
          <a:p>
            <a:r>
              <a:rPr lang="en-GB" dirty="0"/>
              <a:t>PDTs/CRs/Submissions</a:t>
            </a:r>
            <a:endParaRPr lang="en-US" dirty="0"/>
          </a:p>
        </p:txBody>
      </p:sp>
      <p:sp>
        <p:nvSpPr>
          <p:cNvPr id="11" name="Content Placeholder 10">
            <a:extLst>
              <a:ext uri="{FF2B5EF4-FFF2-40B4-BE49-F238E27FC236}">
                <a16:creationId xmlns:a16="http://schemas.microsoft.com/office/drawing/2014/main" id="{168431CF-280E-B28D-0BC1-CF593865830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37FB4-7A1D-78F5-3813-40C225BC71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4FF3B7-6133-7808-0A06-A0A027A6A7F5}"/>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7CA94B8-949D-8FC2-4A62-C40E8B61D96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DAB9A22-1E3E-2522-EA6B-17505CF1BB1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0EF038A-ADF0-8877-F41D-6AF1684EDB8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6FC0406-20E7-B182-B0CF-E01152E0328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739370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t>669 </a:t>
            </a:r>
            <a:r>
              <a:rPr lang="en-GB" sz="1000" dirty="0" err="1"/>
              <a:t>LIwen</a:t>
            </a:r>
            <a:endParaRPr lang="en-GB" sz="1000" dirty="0"/>
          </a:p>
          <a:p>
            <a:pPr lvl="1">
              <a:buFont typeface="Arial" panose="020B0604020202020204" pitchFamily="34" charset="0"/>
              <a:buChar char="•"/>
            </a:pPr>
            <a:endParaRPr lang="en-GB" sz="1000" dirty="0">
              <a:hlinkClick r:id="rId2"/>
            </a:endParaRPr>
          </a:p>
          <a:p>
            <a:pPr lvl="1">
              <a:buFont typeface="Arial" panose="020B0604020202020204" pitchFamily="34" charset="0"/>
              <a:buChar char="•"/>
            </a:pPr>
            <a:r>
              <a:rPr lang="en-GB" sz="1000" dirty="0">
                <a:hlinkClick r:id="rId2"/>
              </a:rPr>
              <a:t>25/0639</a:t>
            </a:r>
            <a:r>
              <a:rPr lang="en-GB" sz="1000" dirty="0"/>
              <a:t> </a:t>
            </a:r>
            <a:r>
              <a:rPr lang="en-US" sz="1000" dirty="0"/>
              <a:t>CC50 CR for CIDs related to AP ID assignment			Chun Huang		[8C SP]</a:t>
            </a:r>
          </a:p>
          <a:p>
            <a:pPr lvl="1">
              <a:buFont typeface="Arial" panose="020B0604020202020204" pitchFamily="34" charset="0"/>
              <a:buChar char="•"/>
            </a:pPr>
            <a:r>
              <a:rPr lang="en-US" sz="1000" dirty="0">
                <a:hlinkClick r:id="rId3"/>
              </a:rPr>
              <a:t>25/0993</a:t>
            </a:r>
            <a:r>
              <a:rPr lang="en-US" sz="1000" dirty="0"/>
              <a:t> CC50 CR for CIDs 1437, 1906, 1907, 1908 - Overlapping Quiet Interval for Co-RTWT 														Sung </a:t>
            </a:r>
            <a:r>
              <a:rPr lang="en-US" sz="1000" dirty="0" err="1"/>
              <a:t>Hyeonjun</a:t>
            </a:r>
            <a:r>
              <a:rPr lang="en-US" sz="1000" dirty="0"/>
              <a:t>		[4C SP]</a:t>
            </a:r>
            <a:endParaRPr lang="en-GB" sz="1000" dirty="0"/>
          </a:p>
          <a:p>
            <a:pPr lvl="1">
              <a:buFont typeface="Arial" panose="020B0604020202020204" pitchFamily="34" charset="0"/>
              <a:buChar char="•"/>
            </a:pPr>
            <a:r>
              <a:rPr lang="it-IT" sz="1000" dirty="0">
                <a:hlinkClick r:id="rId4"/>
              </a:rPr>
              <a:t>25/1134</a:t>
            </a:r>
            <a:r>
              <a:rPr lang="it-IT" sz="1000" dirty="0"/>
              <a:t> </a:t>
            </a:r>
            <a:r>
              <a:rPr lang="en-GB" sz="1000" kern="1200" dirty="0">
                <a:ea typeface="MS Gothic" panose="020B0609070205080204" pitchFamily="49" charset="-128"/>
              </a:rPr>
              <a:t>CR-MAC-cc50-CIDs_in_clause-37.1</a:t>
            </a:r>
            <a:r>
              <a:rPr lang="en-US" sz="1000" kern="1200" dirty="0">
                <a:ea typeface="MS Gothic" panose="020B0609070205080204" pitchFamily="49" charset="-128"/>
              </a:rPr>
              <a:t>				George Cherian		[1C]</a:t>
            </a:r>
          </a:p>
          <a:p>
            <a:pPr lvl="1">
              <a:buFont typeface="Arial" panose="020B0604020202020204" pitchFamily="34" charset="0"/>
              <a:buChar char="•"/>
            </a:pPr>
            <a:r>
              <a:rPr lang="en-US" sz="1000" kern="1200" dirty="0">
                <a:ea typeface="MS Gothic" panose="020B0609070205080204" pitchFamily="49" charset="-128"/>
                <a:hlinkClick r:id="rId5"/>
              </a:rPr>
              <a:t>25/1326</a:t>
            </a:r>
            <a:r>
              <a:rPr lang="en-US" sz="1000" kern="1200" dirty="0">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000" kern="1200" dirty="0">
                <a:ea typeface="MS Gothic" panose="020B0609070205080204" pitchFamily="49" charset="-128"/>
                <a:hlinkClick r:id="rId6"/>
              </a:rPr>
              <a:t>25/1335</a:t>
            </a:r>
            <a:r>
              <a:rPr lang="en-US" sz="1000" kern="1200" dirty="0">
                <a:ea typeface="MS Gothic" panose="020B0609070205080204" pitchFamily="49" charset="-128"/>
              </a:rPr>
              <a:t> CC50 CR for some CIDs					Ming Gan		[13C]</a:t>
            </a:r>
          </a:p>
          <a:p>
            <a:pPr lvl="1">
              <a:buFont typeface="Arial" panose="020B0604020202020204" pitchFamily="34" charset="0"/>
              <a:buChar char="•"/>
            </a:pPr>
            <a:r>
              <a:rPr lang="en-US" sz="1000" kern="1200" dirty="0">
                <a:ea typeface="MS Gothic" panose="020B0609070205080204" pitchFamily="49" charset="-128"/>
                <a:hlinkClick r:id="rId7"/>
              </a:rPr>
              <a:t>25/1338</a:t>
            </a:r>
            <a:r>
              <a:rPr lang="en-US" sz="1000" kern="1200" dirty="0">
                <a:ea typeface="MS Gothic" panose="020B0609070205080204" pitchFamily="49" charset="-128"/>
              </a:rPr>
              <a:t> CC50 CR for CID 3856						Ming Gan		[1C]</a:t>
            </a:r>
            <a:endParaRPr lang="en-GB" sz="1000" dirty="0"/>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 And CRs</a:t>
            </a:r>
          </a:p>
          <a:p>
            <a:pPr>
              <a:buFont typeface="Arial" panose="020B0604020202020204" pitchFamily="34" charset="0"/>
              <a:buChar char="•"/>
            </a:pPr>
            <a:r>
              <a:rPr lang="en-GB" sz="1600" dirty="0"/>
              <a:t>Motions: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258460</TotalTime>
  <Words>10634</Words>
  <Application>Microsoft Office PowerPoint</Application>
  <PresentationFormat>On-screen Show (4:3)</PresentationFormat>
  <Paragraphs>2295</Paragraphs>
  <Slides>76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76</vt:i4>
      </vt:variant>
    </vt:vector>
  </HeadingPairs>
  <TitlesOfParts>
    <vt:vector size="88" baseType="lpstr">
      <vt:lpstr>MS Gothic</vt:lpstr>
      <vt:lpstr>Arial</vt:lpstr>
      <vt:lpstr>Arial Black</vt:lpstr>
      <vt:lpstr>Arial Unicode MS</vt:lpstr>
      <vt:lpstr>Calibri</vt:lpstr>
      <vt:lpstr>Monotype Sorts</vt:lpstr>
      <vt:lpstr>Times New Roman</vt:lpstr>
      <vt:lpstr>Wingdings</vt:lpstr>
      <vt:lpstr>Office Theme</vt:lpstr>
      <vt:lpstr>Document</vt:lpstr>
      <vt:lpstr>Worksheet</vt:lpstr>
      <vt:lpstr>Microsoft Excel Worksheet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Straw Polls - Part 1</vt:lpstr>
      <vt:lpstr>Tuesday PHY Agenda–AM2</vt:lpstr>
      <vt:lpstr>Straw Polls – Part 1</vt:lpstr>
      <vt:lpstr>Straw Polls – Part 2</vt:lpstr>
      <vt:lpstr>Straw Polls – Part 3</vt:lpstr>
      <vt:lpstr>Tuesday MAC Agenda–AM2</vt:lpstr>
      <vt:lpstr>Straw Polls</vt:lpstr>
      <vt:lpstr>Tuesday Joint Agenda–PM2</vt:lpstr>
      <vt:lpstr>Straw Poll - Part 0</vt:lpstr>
      <vt:lpstr>Straw Polls - Part 1</vt:lpstr>
      <vt:lpstr>Wednesday PHY Agenda–AM1</vt:lpstr>
      <vt:lpstr>Straw Polls </vt:lpstr>
      <vt:lpstr>Wednesday MAC Agenda–AM1</vt:lpstr>
      <vt:lpstr>Straw Polls – Part 1</vt:lpstr>
      <vt:lpstr>Straw Polls – Part 2</vt:lpstr>
      <vt:lpstr>Wednesday PHY Agenda–AM2</vt:lpstr>
      <vt:lpstr>Wednesday MAC Agenda–AM2</vt:lpstr>
      <vt:lpstr>Wednesday Joint Agenda–PM2</vt:lpstr>
      <vt:lpstr>PDTs/CRs/Submissions</vt:lpstr>
      <vt:lpstr>Straw Polls - Part 1</vt:lpstr>
      <vt:lpstr>Thursday PHY Agenda–AM1</vt:lpstr>
      <vt:lpstr>Thursday MAC Agenda–AM1</vt:lpstr>
      <vt:lpstr>Thursday Joint Agenda–AM2</vt:lpstr>
      <vt:lpstr>Thursday Joint Agenda–PM2</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2025-07-30T12:34:02Z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