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593" r:id="rId66"/>
    <p:sldId id="1642" r:id="rId67"/>
    <p:sldId id="1612" r:id="rId68"/>
    <p:sldId id="1613" r:id="rId69"/>
    <p:sldId id="356" r:id="rId70"/>
    <p:sldId id="1614" r:id="rId71"/>
    <p:sldId id="997" r:id="rId72"/>
    <p:sldId id="1564" r:id="rId73"/>
    <p:sldId id="362" r:id="rId74"/>
    <p:sldId id="1494" r:id="rId75"/>
    <p:sldId id="1034" r:id="rId76"/>
    <p:sldId id="323"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614" dt="2025-07-29T23:49:17.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29T23:49:17.801" v="4946"/>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29T23:38:07.966" v="4863" actId="20577"/>
        <pc:sldMkLst>
          <pc:docMk/>
          <pc:sldMk cId="517676318" sldId="1508"/>
        </pc:sldMkLst>
        <pc:spChg chg="mod">
          <ac:chgData name="Alfred Asterjadhi" userId="39de57b9-85c0-4fd1-aaac-8ca2b6560ad0" providerId="ADAL" clId="{5079BCB0-BFF5-43DE-8E81-EA0CE9C79181}" dt="2025-07-29T23:38:07.966" v="4863" actId="20577"/>
          <ac:spMkLst>
            <pc:docMk/>
            <pc:sldMk cId="517676318" sldId="1508"/>
            <ac:spMk id="3" creationId="{3A3C4DE0-D078-DEB7-960F-A4D0AF35A6C6}"/>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8T21:25:03.074" v="3022" actId="207"/>
        <pc:sldMkLst>
          <pc:docMk/>
          <pc:sldMk cId="1334118412" sldId="1582"/>
        </pc:sldMkLst>
        <pc:graphicFrameChg chg="mod modGraphic">
          <ac:chgData name="Alfred Asterjadhi" userId="39de57b9-85c0-4fd1-aaac-8ca2b6560ad0" providerId="ADAL" clId="{5079BCB0-BFF5-43DE-8E81-EA0CE9C79181}" dt="2025-07-28T21:25:03.074" v="3022"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9T12:40:47.824" v="3932" actId="207"/>
        <pc:sldMkLst>
          <pc:docMk/>
          <pc:sldMk cId="1058308657" sldId="1585"/>
        </pc:sldMkLst>
        <pc:graphicFrameChg chg="mod modGraphic">
          <ac:chgData name="Alfred Asterjadhi" userId="39de57b9-85c0-4fd1-aaac-8ca2b6560ad0" providerId="ADAL" clId="{5079BCB0-BFF5-43DE-8E81-EA0CE9C79181}" dt="2025-07-29T12:40:47.824" v="3932"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29T23:34:43.272" v="4800"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23:34:43.272" v="4800" actId="20577"/>
          <ac:spMkLst>
            <pc:docMk/>
            <pc:sldMk cId="3504328734" sldId="1608"/>
            <ac:spMk id="3" creationId="{0E6DECE2-DA7B-5E24-602E-30B5CAC6A762}"/>
          </ac:spMkLst>
        </pc:spChg>
        <pc:spChg chg="add mod">
          <ac:chgData name="Alfred Asterjadhi" userId="39de57b9-85c0-4fd1-aaac-8ca2b6560ad0" providerId="ADAL" clId="{5079BCB0-BFF5-43DE-8E81-EA0CE9C79181}" dt="2025-07-29T23:34:06.411" v="4777"/>
          <ac:spMkLst>
            <pc:docMk/>
            <pc:sldMk cId="3504328734" sldId="1608"/>
            <ac:spMk id="9" creationId="{B9E14282-F0A5-38AA-694F-9E1C996E5FCF}"/>
          </ac:spMkLst>
        </pc:spChg>
        <pc:graphicFrameChg chg="add mod">
          <ac:chgData name="Alfred Asterjadhi" userId="39de57b9-85c0-4fd1-aaac-8ca2b6560ad0" providerId="ADAL" clId="{5079BCB0-BFF5-43DE-8E81-EA0CE9C79181}" dt="2025-07-29T23:32:24.199" v="4734"/>
          <ac:graphicFrameMkLst>
            <pc:docMk/>
            <pc:sldMk cId="3504328734" sldId="1608"/>
            <ac:graphicFrameMk id="7" creationId="{6F21D515-EC37-D319-5F64-550CBF319260}"/>
          </ac:graphicFrameMkLst>
        </pc:graphicFrameChg>
        <pc:graphicFrameChg chg="add mod">
          <ac:chgData name="Alfred Asterjadhi" userId="39de57b9-85c0-4fd1-aaac-8ca2b6560ad0" providerId="ADAL" clId="{5079BCB0-BFF5-43DE-8E81-EA0CE9C79181}" dt="2025-07-29T23:34:05.272" v="4776"/>
          <ac:graphicFrameMkLst>
            <pc:docMk/>
            <pc:sldMk cId="3504328734" sldId="1608"/>
            <ac:graphicFrameMk id="8" creationId="{FFE2E40E-C15E-0B79-5B3F-A3F100DA0F4B}"/>
          </ac:graphicFrameMkLst>
        </pc:graphicFrameChg>
      </pc:sldChg>
      <pc:sldChg chg="modSp mod">
        <pc:chgData name="Alfred Asterjadhi" userId="39de57b9-85c0-4fd1-aaac-8ca2b6560ad0" providerId="ADAL" clId="{5079BCB0-BFF5-43DE-8E81-EA0CE9C79181}" dt="2025-07-29T23:35:59.402" v="4831" actId="20577"/>
        <pc:sldMkLst>
          <pc:docMk/>
          <pc:sldMk cId="3358638008" sldId="1609"/>
        </pc:sldMkLst>
        <pc:spChg chg="mod">
          <ac:chgData name="Alfred Asterjadhi" userId="39de57b9-85c0-4fd1-aaac-8ca2b6560ad0" providerId="ADAL" clId="{5079BCB0-BFF5-43DE-8E81-EA0CE9C79181}" dt="2025-07-29T12:51:41.183" v="4055"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29T23:35:59.402" v="4831" actId="20577"/>
          <ac:spMkLst>
            <pc:docMk/>
            <pc:sldMk cId="3358638008" sldId="1609"/>
            <ac:spMk id="3" creationId="{8D42075A-D0F8-6F82-67EA-58C114F38E1B}"/>
          </ac:spMkLst>
        </pc:spChg>
      </pc:sldChg>
      <pc:sldChg chg="modSp mod">
        <pc:chgData name="Alfred Asterjadhi" userId="39de57b9-85c0-4fd1-aaac-8ca2b6560ad0" providerId="ADAL" clId="{5079BCB0-BFF5-43DE-8E81-EA0CE9C79181}" dt="2025-07-29T12:51:22.750" v="4050" actId="5793"/>
        <pc:sldMkLst>
          <pc:docMk/>
          <pc:sldMk cId="2491185490" sldId="1610"/>
        </pc:sldMkLst>
        <pc:spChg chg="mod">
          <ac:chgData name="Alfred Asterjadhi" userId="39de57b9-85c0-4fd1-aaac-8ca2b6560ad0" providerId="ADAL" clId="{5079BCB0-BFF5-43DE-8E81-EA0CE9C79181}" dt="2025-07-29T12:51:22.750" v="4050" actId="5793"/>
          <ac:spMkLst>
            <pc:docMk/>
            <pc:sldMk cId="2491185490" sldId="1610"/>
            <ac:spMk id="3" creationId="{8C99EE63-9928-FE5D-4782-E48559A17A23}"/>
          </ac:spMkLst>
        </pc:spChg>
      </pc:sldChg>
      <pc:sldChg chg="modSp mod">
        <pc:chgData name="Alfred Asterjadhi" userId="39de57b9-85c0-4fd1-aaac-8ca2b6560ad0" providerId="ADAL" clId="{5079BCB0-BFF5-43DE-8E81-EA0CE9C79181}" dt="2025-07-29T23:17:38.241" v="4628" actId="20577"/>
        <pc:sldMkLst>
          <pc:docMk/>
          <pc:sldMk cId="3714010314" sldId="1611"/>
        </pc:sldMkLst>
        <pc:spChg chg="mod">
          <ac:chgData name="Alfred Asterjadhi" userId="39de57b9-85c0-4fd1-aaac-8ca2b6560ad0" providerId="ADAL" clId="{5079BCB0-BFF5-43DE-8E81-EA0CE9C79181}" dt="2025-07-29T23:17:38.241" v="4628" actId="20577"/>
          <ac:spMkLst>
            <pc:docMk/>
            <pc:sldMk cId="3714010314" sldId="1611"/>
            <ac:spMk id="3" creationId="{FA9D8F7A-9681-1BC3-E81B-31DC86AFDB2F}"/>
          </ac:spMkLst>
        </pc:spChg>
      </pc:sldChg>
      <pc:sldChg chg="modSp add mod">
        <pc:chgData name="Alfred Asterjadhi" userId="39de57b9-85c0-4fd1-aaac-8ca2b6560ad0" providerId="ADAL" clId="{5079BCB0-BFF5-43DE-8E81-EA0CE9C79181}" dt="2025-07-29T12:41:10.567" v="3938"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9T12:41:10.567" v="3938"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9T12:34:42.475" v="3886"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9T12:34:42.475" v="3886"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9T23:40:18.748" v="4878"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9T23:40:18.748" v="4878"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29T23:49:17.801" v="494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29T23:48:31.646" v="4931" actId="207"/>
          <ac:spMkLst>
            <pc:docMk/>
            <pc:sldMk cId="4171277337" sldId="1626"/>
            <ac:spMk id="3" creationId="{8C362D11-E7E2-F87E-BEDF-171453954FDD}"/>
          </ac:spMkLst>
        </pc:spChg>
        <pc:graphicFrameChg chg="add mod">
          <ac:chgData name="Alfred Asterjadhi" userId="39de57b9-85c0-4fd1-aaac-8ca2b6560ad0" providerId="ADAL" clId="{5079BCB0-BFF5-43DE-8E81-EA0CE9C79181}" dt="2025-07-29T23:45:27.961" v="4882"/>
          <ac:graphicFrameMkLst>
            <pc:docMk/>
            <pc:sldMk cId="4171277337" sldId="1626"/>
            <ac:graphicFrameMk id="7" creationId="{CD996FB6-5679-7FFE-B5FA-66C0F7898A84}"/>
          </ac:graphicFrameMkLst>
        </pc:graphicFrameChg>
        <pc:graphicFrameChg chg="add del mod">
          <ac:chgData name="Alfred Asterjadhi" userId="39de57b9-85c0-4fd1-aaac-8ca2b6560ad0" providerId="ADAL" clId="{5079BCB0-BFF5-43DE-8E81-EA0CE9C79181}" dt="2025-07-29T23:46:29.953" v="4884" actId="478"/>
          <ac:graphicFrameMkLst>
            <pc:docMk/>
            <pc:sldMk cId="4171277337" sldId="1626"/>
            <ac:graphicFrameMk id="8" creationId="{096D245A-6391-7B0D-FAA1-D1EEA2938634}"/>
          </ac:graphicFrameMkLst>
        </pc:graphicFrameChg>
        <pc:graphicFrameChg chg="add mod">
          <ac:chgData name="Alfred Asterjadhi" userId="39de57b9-85c0-4fd1-aaac-8ca2b6560ad0" providerId="ADAL" clId="{5079BCB0-BFF5-43DE-8E81-EA0CE9C79181}" dt="2025-07-29T23:49:17.801" v="4946"/>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pChg chg="mod">
          <ac:chgData name="Alfred Asterjadhi" userId="39de57b9-85c0-4fd1-aaac-8ca2b6560ad0" providerId="ADAL" clId="{5079BCB0-BFF5-43DE-8E81-EA0CE9C79181}" dt="2025-07-28T12:14:49.843" v="1217" actId="20577"/>
          <ac:spMkLst>
            <pc:docMk/>
            <pc:sldMk cId="3867824739" sldId="1631"/>
            <ac:spMk id="2" creationId="{83E29345-57DB-0CC9-7239-87A7AA98A0BE}"/>
          </ac:spMkLst>
        </pc:spChg>
        <pc:spChg chg="mod">
          <ac:chgData name="Alfred Asterjadhi" userId="39de57b9-85c0-4fd1-aaac-8ca2b6560ad0" providerId="ADAL" clId="{5079BCB0-BFF5-43DE-8E81-EA0CE9C79181}" dt="2025-07-28T13:00:30.673" v="1902" actId="21"/>
          <ac:spMkLst>
            <pc:docMk/>
            <pc:sldMk cId="3867824739" sldId="1631"/>
            <ac:spMk id="18" creationId="{6F20CEC7-8E9F-2319-B472-1F4B78D53B55}"/>
          </ac:spMkLst>
        </pc:spChg>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pChg chg="mod">
          <ac:chgData name="Alfred Asterjadhi" userId="39de57b9-85c0-4fd1-aaac-8ca2b6560ad0" providerId="ADAL" clId="{5079BCB0-BFF5-43DE-8E81-EA0CE9C79181}" dt="2025-07-28T13:01:31.749" v="1920" actId="21"/>
          <ac:spMkLst>
            <pc:docMk/>
            <pc:sldMk cId="2550889425" sldId="1634"/>
            <ac:spMk id="18" creationId="{9EAC617F-618E-299D-F016-E7453B266E59}"/>
          </ac:spMkLst>
        </pc:spChg>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spChg chg="add">
          <ac:chgData name="Alfred Asterjadhi" userId="39de57b9-85c0-4fd1-aaac-8ca2b6560ad0" providerId="ADAL" clId="{5079BCB0-BFF5-43DE-8E81-EA0CE9C79181}" dt="2025-07-28T22:08:59.213" v="3257"/>
          <ac:spMkLst>
            <pc:docMk/>
            <pc:sldMk cId="3908349099" sldId="1637"/>
            <ac:spMk id="7" creationId="{9A20C5FB-E887-347F-86B5-C7691FC6B0E6}"/>
          </ac:spMkLst>
        </pc:spChg>
        <pc:spChg chg="add">
          <ac:chgData name="Alfred Asterjadhi" userId="39de57b9-85c0-4fd1-aaac-8ca2b6560ad0" providerId="ADAL" clId="{5079BCB0-BFF5-43DE-8E81-EA0CE9C79181}" dt="2025-07-28T22:08:59.213" v="3257"/>
          <ac:spMkLst>
            <pc:docMk/>
            <pc:sldMk cId="3908349099" sldId="1637"/>
            <ac:spMk id="8" creationId="{088510DE-5E52-EFA7-A591-B266A1D71A2A}"/>
          </ac:spMkLst>
        </pc:spChg>
        <pc:spChg chg="add">
          <ac:chgData name="Alfred Asterjadhi" userId="39de57b9-85c0-4fd1-aaac-8ca2b6560ad0" providerId="ADAL" clId="{5079BCB0-BFF5-43DE-8E81-EA0CE9C79181}" dt="2025-07-28T22:18:07.364" v="3412"/>
          <ac:spMkLst>
            <pc:docMk/>
            <pc:sldMk cId="3908349099" sldId="1637"/>
            <ac:spMk id="10" creationId="{91483742-D8CE-2946-A016-366BC450DABC}"/>
          </ac:spMkLst>
        </pc:spChg>
        <pc:graphicFrameChg chg="del">
          <ac:chgData name="Alfred Asterjadhi" userId="39de57b9-85c0-4fd1-aaac-8ca2b6560ad0" providerId="ADAL" clId="{5079BCB0-BFF5-43DE-8E81-EA0CE9C79181}" dt="2025-07-28T13:40:50.435" v="2373" actId="478"/>
          <ac:graphicFrameMkLst>
            <pc:docMk/>
            <pc:sldMk cId="3908349099" sldId="1637"/>
            <ac:graphicFrameMk id="7" creationId="{6A25C329-EB19-FAA9-2448-D37F299D8653}"/>
          </ac:graphicFrameMkLst>
        </pc:graphicFrame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29T12:55:04.046" v="4197"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29T12:54:58.122" v="4187"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modSp add mod">
        <pc:chgData name="Alfred Asterjadhi" userId="39de57b9-85c0-4fd1-aaac-8ca2b6560ad0" providerId="ADAL" clId="{5079BCB0-BFF5-43DE-8E81-EA0CE9C79181}" dt="2025-07-29T12:55:54.438" v="4233" actId="404"/>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29T12:55:54.438" v="4233" actId="404"/>
          <ac:spMkLst>
            <pc:docMk/>
            <pc:sldMk cId="2865819810" sldId="1640"/>
            <ac:spMk id="3" creationId="{462CF00F-3F81-4027-92E6-48FCDFA0BE61}"/>
          </ac:spMkLst>
        </pc:sp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modSp add mod">
        <pc:chgData name="Alfred Asterjadhi" userId="39de57b9-85c0-4fd1-aaac-8ca2b6560ad0" providerId="ADAL" clId="{5079BCB0-BFF5-43DE-8E81-EA0CE9C79181}" dt="2025-07-29T23:17:20.398" v="4627" actId="20577"/>
        <pc:sldMkLst>
          <pc:docMk/>
          <pc:sldMk cId="2273937058" sldId="1642"/>
        </pc:sldMkLst>
        <pc:spChg chg="mod">
          <ac:chgData name="Alfred Asterjadhi" userId="39de57b9-85c0-4fd1-aaac-8ca2b6560ad0" providerId="ADAL" clId="{5079BCB0-BFF5-43DE-8E81-EA0CE9C79181}" dt="2025-07-29T23:17:20.398" v="4627" actId="20577"/>
          <ac:spMkLst>
            <pc:docMk/>
            <pc:sldMk cId="2273937058" sldId="1642"/>
            <ac:spMk id="18" creationId="{7B2DD9BE-397B-9B82-51C2-7A7DC6E1F7AC}"/>
          </ac:spMkLst>
        </pc:spChg>
      </pc:sldChg>
      <pc:sldMasterChg chg="modSp mod modSldLayout">
        <pc:chgData name="Alfred Asterjadhi" userId="39de57b9-85c0-4fd1-aaac-8ca2b6560ad0" providerId="ADAL" clId="{5079BCB0-BFF5-43DE-8E81-EA0CE9C79181}" dt="2025-07-29T23:41:58.454" v="4880" actId="20577"/>
        <pc:sldMasterMkLst>
          <pc:docMk/>
          <pc:sldMasterMk cId="0" sldId="2147483648"/>
        </pc:sldMasterMkLst>
        <pc:spChg chg="mod">
          <ac:chgData name="Alfred Asterjadhi" userId="39de57b9-85c0-4fd1-aaac-8ca2b6560ad0" providerId="ADAL" clId="{5079BCB0-BFF5-43DE-8E81-EA0CE9C79181}" dt="2025-07-29T23:41:58.454" v="4880"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907-04-00bn-cc50-cr-for-clause-9-4-2-aa1.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60-01-00bn-cc50-cr-for-cids-2822-and-2823-npca-operation.docx" TargetMode="External"/><Relationship Id="rId11" Type="http://schemas.openxmlformats.org/officeDocument/2006/relationships/hyperlink" Target="https://mentor.ieee.org/802.11/dcn/25/11-25-0419-01-00bn-spatial-reuse-for-npca-capable-stas.pptx" TargetMode="External"/><Relationship Id="rId5" Type="http://schemas.openxmlformats.org/officeDocument/2006/relationships/hyperlink" Target="https://mentor.ieee.org/802.11/dcn/25/11-25-1082-02-00bn-pdt-mac-co-tdma-cr-cc50-part-3.docx" TargetMode="External"/><Relationship Id="rId10" Type="http://schemas.openxmlformats.org/officeDocument/2006/relationships/hyperlink" Target="https://mentor.ieee.org/802.11/dcn/25/11-25-1338-00-00bn-cc50-cr-for-cid-3856.docx" TargetMode="External"/><Relationship Id="rId4" Type="http://schemas.openxmlformats.org/officeDocument/2006/relationships/hyperlink" Target="https://mentor.ieee.org/802.11/dcn/25/11-25-0880-05-00bn-pdt-mac-on-l4s.docx" TargetMode="External"/><Relationship Id="rId9" Type="http://schemas.openxmlformats.org/officeDocument/2006/relationships/hyperlink" Target="https://mentor.ieee.org/802.11/dcn/25/11-25-1335-00-00bn-cc50-cr-for-some-cid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15-02-00bn-cc50-cr-for-miscellaneous-cid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907681264"/>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5"/>
                        </a:rPr>
                        <a:t>25/0882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25/0931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566867917"/>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04638590"/>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6"/>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61929158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12179181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r>
              <a:rPr lang="en-GB" sz="1200" dirty="0">
                <a:solidFill>
                  <a:srgbClr val="FF0000"/>
                </a:solidFill>
              </a:rPr>
              <a:t>Recorded SPs: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9" name="Object 8">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759376903"/>
              </p:ext>
            </p:extLst>
          </p:nvPr>
        </p:nvGraphicFramePr>
        <p:xfrm>
          <a:off x="6858000" y="5676994"/>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9" name="Object 8">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6858000" y="567699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lvl="1">
              <a:buFont typeface="Arial" panose="020B0604020202020204" pitchFamily="34" charset="0"/>
              <a:buChar char="•"/>
            </a:pPr>
            <a:r>
              <a:rPr lang="en-US" sz="1000" dirty="0">
                <a:hlinkClick r:id="rId7"/>
              </a:rPr>
              <a:t>25/1380</a:t>
            </a:r>
            <a:r>
              <a:rPr lang="en-US" sz="1000" dirty="0"/>
              <a:t> CC50 remaining PHY CIDs 					Ross Jian Yu			4C</a:t>
            </a:r>
            <a:endParaRPr lang="en-GB" sz="1000" dirty="0"/>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8"/>
              </a:rPr>
              <a:t>25/1349</a:t>
            </a:r>
            <a:r>
              <a:rPr lang="en-US" sz="1000" dirty="0"/>
              <a:t> Scrambler seed used in DS-CTS frame (follow up) with fixed RA field			Hari Ram Balakrishnan</a:t>
            </a:r>
          </a:p>
          <a:p>
            <a:pPr lvl="1">
              <a:buFont typeface="Arial" panose="020B0604020202020204" pitchFamily="34" charset="0"/>
              <a:buChar char="•"/>
            </a:pPr>
            <a:r>
              <a:rPr lang="en-US" sz="1000" dirty="0">
                <a:hlinkClick r:id="rId9"/>
              </a:rPr>
              <a:t>25/1001r2</a:t>
            </a:r>
            <a:r>
              <a:rPr lang="en-US" sz="1000" dirty="0"/>
              <a:t> Adaptive Power Boosting Design for dRU						Sawaira Ali</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hlinkClick r:id="rId2"/>
              </a:rPr>
              <a:t>25/1049</a:t>
            </a:r>
            <a:r>
              <a:rPr lang="it-IT" sz="1000" dirty="0"/>
              <a:t> PDT MAC MAPC PASN part 1					Jay Yang			[4C SP]</a:t>
            </a:r>
          </a:p>
          <a:p>
            <a:pPr lvl="1">
              <a:buFont typeface="Arial" panose="020B0604020202020204" pitchFamily="34" charset="0"/>
              <a:buChar char="•"/>
            </a:pPr>
            <a:r>
              <a:rPr lang="en-US" sz="1000" kern="1200" dirty="0">
                <a:ea typeface="MS Gothic" panose="020B0609070205080204" pitchFamily="49" charset="-128"/>
                <a:hlinkClick r:id="rId3"/>
              </a:rPr>
              <a:t>25/0907</a:t>
            </a:r>
            <a:r>
              <a:rPr lang="en-US" sz="1000" kern="1200" dirty="0">
                <a:ea typeface="MS Gothic" panose="020B0609070205080204" pitchFamily="49" charset="-128"/>
              </a:rPr>
              <a:t> CC50 CR for clause 9.4.2.aa1					Ming Gan			[2C SP]</a:t>
            </a:r>
          </a:p>
          <a:p>
            <a:pPr lvl="1">
              <a:buFont typeface="Arial" panose="020B0604020202020204" pitchFamily="34" charset="0"/>
              <a:buChar char="•"/>
            </a:pPr>
            <a:r>
              <a:rPr lang="en-US" sz="1000" kern="1200" dirty="0">
                <a:ea typeface="MS Gothic" panose="020B0609070205080204" pitchFamily="49" charset="-128"/>
                <a:hlinkClick r:id="rId4"/>
              </a:rPr>
              <a:t>25/0880</a:t>
            </a:r>
            <a:r>
              <a:rPr lang="en-US" sz="1000" kern="1200" dirty="0">
                <a:ea typeface="MS Gothic" panose="020B0609070205080204" pitchFamily="49" charset="-128"/>
              </a:rPr>
              <a:t> PDT MAC on L4S							Binita Gupta			[PDT SP]</a:t>
            </a:r>
          </a:p>
          <a:p>
            <a:pPr lvl="1">
              <a:buFont typeface="Arial" panose="020B0604020202020204" pitchFamily="34" charset="0"/>
              <a:buChar char="•"/>
            </a:pPr>
            <a:r>
              <a:rPr lang="en-GB" sz="1000" dirty="0">
                <a:hlinkClick r:id="rId5"/>
              </a:rPr>
              <a:t>25/1082</a:t>
            </a:r>
            <a:r>
              <a:rPr lang="en-GB" sz="1000" dirty="0"/>
              <a:t> PDT-MAC-Co-TDMA-CR-CC50-Part-3				Sanket Kalamkar			[116C SP]</a:t>
            </a:r>
          </a:p>
          <a:p>
            <a:pPr lvl="1">
              <a:buFont typeface="Arial" panose="020B0604020202020204" pitchFamily="34" charset="0"/>
              <a:buChar char="•"/>
            </a:pPr>
            <a:r>
              <a:rPr lang="it-IT" sz="1000" dirty="0">
                <a:hlinkClick r:id="rId6"/>
              </a:rPr>
              <a:t>25/1160</a:t>
            </a:r>
            <a:r>
              <a:rPr lang="it-IT" sz="1000" dirty="0"/>
              <a:t> CC50 CR for CIDs 2822 and 2823 - NPCA operation			Serhat Erkucuk 			[2C]</a:t>
            </a:r>
          </a:p>
          <a:p>
            <a:pPr lvl="1">
              <a:buFont typeface="Arial" panose="020B0604020202020204" pitchFamily="34" charset="0"/>
              <a:buChar char="•"/>
            </a:pPr>
            <a:r>
              <a:rPr lang="it-IT" sz="1000" dirty="0">
                <a:hlinkClick r:id="rId7"/>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8"/>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9"/>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10"/>
              </a:rPr>
              <a:t>25/1338</a:t>
            </a:r>
            <a:r>
              <a:rPr lang="en-US" sz="1000" kern="1200" dirty="0">
                <a:ea typeface="MS Gothic" panose="020B0609070205080204" pitchFamily="49" charset="-128"/>
              </a:rPr>
              <a:t> CC50 CR for CID 3856						Ming Gan			[1C]</a:t>
            </a:r>
          </a:p>
          <a:p>
            <a:pPr>
              <a:buFont typeface="Arial" panose="020B0604020202020204" pitchFamily="34" charset="0"/>
              <a:buChar char="•"/>
            </a:pPr>
            <a:r>
              <a:rPr lang="en-GB" sz="1400" dirty="0"/>
              <a:t>Submissions (if time permits) –</a:t>
            </a:r>
          </a:p>
          <a:p>
            <a:pPr lvl="1">
              <a:buFont typeface="Arial" panose="020B0604020202020204" pitchFamily="34" charset="0"/>
              <a:buChar char="•"/>
            </a:pPr>
            <a:r>
              <a:rPr lang="en-US" sz="1000" dirty="0">
                <a:hlinkClick r:id="rId11"/>
              </a:rPr>
              <a:t>25/0419</a:t>
            </a:r>
            <a:r>
              <a:rPr lang="en-US" sz="1000" dirty="0"/>
              <a:t> Spatial Reuse for NPCA Capable STAs				Salvatore Talarico	</a:t>
            </a:r>
            <a:endParaRPr lang="en-GB" sz="10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chemeClr val="tx1"/>
                </a:solidFill>
              </a:rPr>
              <a:t>SP1 (Guogang on Roaming) [25/??]:</a:t>
            </a:r>
            <a:endParaRPr lang="en-US" sz="1400" b="0" dirty="0">
              <a:solidFill>
                <a:schemeClr val="tx1"/>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chemeClr val="tx1"/>
                </a:solidFill>
              </a:rPr>
              <a:t>SP2 (Guogang on Active Scanning) [25/??]:</a:t>
            </a:r>
            <a:endParaRPr lang="en-US" sz="1400" b="0" dirty="0">
              <a:solidFill>
                <a:schemeClr val="tx1"/>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600" b="1" i="0" u="none" strike="noStrike" kern="0" cap="none" spc="0" normalizeH="0" baseline="0" noProof="0" dirty="0">
                <a:ln>
                  <a:noFill/>
                </a:ln>
                <a:solidFill>
                  <a:prstClr val="black"/>
                </a:solidFill>
                <a:effectLst/>
                <a:uLnTx/>
                <a:uFillTx/>
                <a:latin typeface="Times New Roman"/>
                <a:ea typeface="MS Gothic"/>
                <a:cs typeface="+mn-cs"/>
              </a:rPr>
              <a:t>SP3 (Gaius on CRTWT) [24/1457r0, 25/0289r2, 25/0276r0]:</a:t>
            </a:r>
            <a:endParaRPr kumimoji="0" lang="en-US" sz="1600" b="0" i="0" u="none" strike="noStrike" kern="0" cap="none" spc="0" normalizeH="0" baseline="0" noProof="0" dirty="0">
              <a:ln>
                <a:noFill/>
              </a:ln>
              <a:solidFill>
                <a:prstClr val="black"/>
              </a:solidFill>
              <a:effectLst/>
              <a:uLnTx/>
              <a:uFillTx/>
              <a:latin typeface="Times New Roman"/>
              <a:ea typeface="MS Gothic"/>
              <a:cs typeface="+mn-cs"/>
            </a:endParaRPr>
          </a:p>
          <a:p>
            <a:pPr>
              <a:buFont typeface="Arial" panose="020B0604020202020204" pitchFamily="34" charset="0"/>
              <a:buChar char="•"/>
            </a:pPr>
            <a:r>
              <a:rPr lang="en-US" sz="16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400" b="0" dirty="0"/>
              <a:t>The solicitation uses the MAPC agreement negotiation procedure</a:t>
            </a:r>
          </a:p>
          <a:p>
            <a:pPr lvl="1">
              <a:buFont typeface="Arial" panose="020B0604020202020204" pitchFamily="34" charset="0"/>
              <a:buChar char="•"/>
            </a:pPr>
            <a:r>
              <a:rPr lang="en-US" sz="1400" b="0" dirty="0"/>
              <a:t>The solicitation is included in a response to a request for protection of that R-TWT schedule</a:t>
            </a:r>
          </a:p>
          <a:p>
            <a:pPr lvl="1">
              <a:buFont typeface="Arial" panose="020B0604020202020204" pitchFamily="34" charset="0"/>
              <a:buChar char="•"/>
            </a:pPr>
            <a:r>
              <a:rPr lang="en-US" sz="1400" b="0" dirty="0"/>
              <a:t>The peer AP indicates in the request for protection if the solicitation will be accepted</a:t>
            </a:r>
          </a:p>
          <a:p>
            <a:pPr lvl="1">
              <a:buFont typeface="Arial" panose="020B0604020202020204" pitchFamily="34" charset="0"/>
              <a:buChar char="•"/>
            </a:pPr>
            <a:r>
              <a:rPr lang="en-US" sz="1400" b="0" dirty="0"/>
              <a:t>Sharing the TXOP is based on the Co-TDMA procedure</a:t>
            </a:r>
          </a:p>
          <a:p>
            <a:pPr lvl="1">
              <a:buFont typeface="Arial" panose="020B0604020202020204" pitchFamily="34" charset="0"/>
              <a:buChar char="•"/>
            </a:pPr>
            <a:r>
              <a:rPr lang="en-US" sz="1400" b="0" dirty="0"/>
              <a:t>The request for protection can indicate which type(s) of sharing will be accepted if sent in the solicitation</a:t>
            </a:r>
          </a:p>
          <a:p>
            <a:pPr lvl="1">
              <a:buFont typeface="Arial" panose="020B0604020202020204" pitchFamily="34" charset="0"/>
              <a:buChar char="•"/>
            </a:pPr>
            <a:r>
              <a:rPr lang="en-US" sz="1400" b="0" dirty="0"/>
              <a:t>The type of sharing is one or more of: </a:t>
            </a:r>
          </a:p>
          <a:p>
            <a:pPr lvl="2">
              <a:buFont typeface="+mj-lt"/>
              <a:buAutoNum type="arabicParenR"/>
            </a:pPr>
            <a:r>
              <a:rPr lang="en-US" sz="12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2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de-DE" sz="1000" dirty="0"/>
              <a:t>25/0936r13 PDT CR MAC NPCA CC50				Matthew Fischer		[117C SP]</a:t>
            </a:r>
          </a:p>
          <a:p>
            <a:pPr lvl="1">
              <a:buFont typeface="Arial" panose="020B0604020202020204" pitchFamily="34" charset="0"/>
              <a:buChar char="•"/>
            </a:pPr>
            <a:r>
              <a:rPr lang="en-GB" sz="1000" dirty="0"/>
              <a:t>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endParaRPr lang="en-GB" sz="1200" dirty="0"/>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3"/>
              </a:rPr>
              <a:t>25/1115</a:t>
            </a:r>
            <a:r>
              <a:rPr lang="en-GB" sz="1200" dirty="0"/>
              <a:t> </a:t>
            </a:r>
            <a:r>
              <a:rPr lang="en-US" sz="1200" dirty="0"/>
              <a:t>CC50 CR for miscellaneous </a:t>
            </a:r>
            <a:r>
              <a:rPr lang="en-US" sz="1200" dirty="0" err="1"/>
              <a:t>cids</a:t>
            </a:r>
            <a:r>
              <a:rPr lang="en-US" sz="1200" dirty="0"/>
              <a:t>					Yan Li		5C</a:t>
            </a:r>
            <a:endParaRPr lang="en-GB" sz="12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7B2DD9BE-397B-9B82-51C2-7A7DC6E1F7AC}"/>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t>SP 1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2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22739370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258245</TotalTime>
  <Words>10404</Words>
  <Application>Microsoft Office PowerPoint</Application>
  <PresentationFormat>On-screen Show (4:3)</PresentationFormat>
  <Paragraphs>2295</Paragraphs>
  <Slides>76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76</vt:i4>
      </vt:variant>
    </vt:vector>
  </HeadingPairs>
  <TitlesOfParts>
    <vt:vector size="87" baseType="lpstr">
      <vt:lpstr>MS Gothic</vt:lpstr>
      <vt:lpstr>Arial</vt:lpstr>
      <vt:lpstr>Arial Black</vt:lpstr>
      <vt:lpstr>Arial Unicode MS</vt:lpstr>
      <vt:lpstr>Calibri</vt:lpstr>
      <vt:lpstr>Monotype Sorts</vt:lpstr>
      <vt:lpstr>Times New Roman</vt:lpstr>
      <vt:lpstr>Wingdings</vt:lpstr>
      <vt:lpstr>Office Theme</vt:lpstr>
      <vt:lpstr>Document</vt:lpstr>
      <vt:lpstr>Microsoft Excel 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PDTs/CRs/Submissions</vt:lpstr>
      <vt:lpstr>Straw Polls - Part 1</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2025-07-29T23:49:26Z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