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33" r:id="rId56"/>
    <p:sldId id="1608" r:id="rId57"/>
    <p:sldId id="1639" r:id="rId58"/>
    <p:sldId id="1609" r:id="rId59"/>
    <p:sldId id="1638" r:id="rId60"/>
    <p:sldId id="1640" r:id="rId61"/>
    <p:sldId id="1610" r:id="rId62"/>
    <p:sldId id="1611" r:id="rId63"/>
    <p:sldId id="1508" r:id="rId64"/>
    <p:sldId id="1593" r:id="rId65"/>
    <p:sldId id="1612" r:id="rId66"/>
    <p:sldId id="1613" r:id="rId67"/>
    <p:sldId id="356" r:id="rId68"/>
    <p:sldId id="1614" r:id="rId69"/>
    <p:sldId id="997" r:id="rId70"/>
    <p:sldId id="1564" r:id="rId71"/>
    <p:sldId id="362" r:id="rId72"/>
    <p:sldId id="1494" r:id="rId73"/>
    <p:sldId id="1034" r:id="rId74"/>
    <p:sldId id="323" r:id="rId7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547" dt="2025-07-29T13:03:24.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29T13:04:35.789" v="4263" actId="20577"/>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8T21:41:57.142" v="3108" actId="207"/>
        <pc:sldMkLst>
          <pc:docMk/>
          <pc:sldMk cId="3486068256" sldId="1167"/>
        </pc:sldMkLst>
        <pc:graphicFrameChg chg="mod modGraphic">
          <ac:chgData name="Alfred Asterjadhi" userId="39de57b9-85c0-4fd1-aaac-8ca2b6560ad0" providerId="ADAL" clId="{5079BCB0-BFF5-43DE-8E81-EA0CE9C79181}" dt="2025-07-28T21:41:57.142" v="310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28T21:25:03.074" v="3022" actId="207"/>
        <pc:sldMkLst>
          <pc:docMk/>
          <pc:sldMk cId="1334118412" sldId="1582"/>
        </pc:sldMkLst>
        <pc:graphicFrameChg chg="mod modGraphic">
          <ac:chgData name="Alfred Asterjadhi" userId="39de57b9-85c0-4fd1-aaac-8ca2b6560ad0" providerId="ADAL" clId="{5079BCB0-BFF5-43DE-8E81-EA0CE9C79181}" dt="2025-07-28T21:25:03.074" v="3022"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29T12:40:47.824" v="3932" actId="207"/>
        <pc:sldMkLst>
          <pc:docMk/>
          <pc:sldMk cId="1058308657" sldId="1585"/>
        </pc:sldMkLst>
        <pc:graphicFrameChg chg="mod modGraphic">
          <ac:chgData name="Alfred Asterjadhi" userId="39de57b9-85c0-4fd1-aaac-8ca2b6560ad0" providerId="ADAL" clId="{5079BCB0-BFF5-43DE-8E81-EA0CE9C79181}" dt="2025-07-29T12:40:47.824" v="3932"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modSp mod">
        <pc:chgData name="Alfred Asterjadhi" userId="39de57b9-85c0-4fd1-aaac-8ca2b6560ad0" providerId="ADAL" clId="{5079BCB0-BFF5-43DE-8E81-EA0CE9C79181}" dt="2025-07-29T12:51:10.270" v="4042" actId="20577"/>
        <pc:sldMkLst>
          <pc:docMk/>
          <pc:sldMk cId="3504328734" sldId="1608"/>
        </pc:sldMkLst>
        <pc:spChg chg="mod">
          <ac:chgData name="Alfred Asterjadhi" userId="39de57b9-85c0-4fd1-aaac-8ca2b6560ad0" providerId="ADAL" clId="{5079BCB0-BFF5-43DE-8E81-EA0CE9C79181}" dt="2025-07-29T12:50:48.519" v="4041"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29T12:51:10.270" v="4042" actId="20577"/>
          <ac:spMkLst>
            <pc:docMk/>
            <pc:sldMk cId="3504328734" sldId="1608"/>
            <ac:spMk id="3" creationId="{0E6DECE2-DA7B-5E24-602E-30B5CAC6A762}"/>
          </ac:spMkLst>
        </pc:spChg>
      </pc:sldChg>
      <pc:sldChg chg="modSp mod">
        <pc:chgData name="Alfred Asterjadhi" userId="39de57b9-85c0-4fd1-aaac-8ca2b6560ad0" providerId="ADAL" clId="{5079BCB0-BFF5-43DE-8E81-EA0CE9C79181}" dt="2025-07-29T12:52:12.800" v="4084" actId="20577"/>
        <pc:sldMkLst>
          <pc:docMk/>
          <pc:sldMk cId="3358638008" sldId="1609"/>
        </pc:sldMkLst>
        <pc:spChg chg="mod">
          <ac:chgData name="Alfred Asterjadhi" userId="39de57b9-85c0-4fd1-aaac-8ca2b6560ad0" providerId="ADAL" clId="{5079BCB0-BFF5-43DE-8E81-EA0CE9C79181}" dt="2025-07-29T12:51:41.183" v="4055"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29T12:52:12.800" v="4084" actId="20577"/>
          <ac:spMkLst>
            <pc:docMk/>
            <pc:sldMk cId="3358638008" sldId="1609"/>
            <ac:spMk id="3" creationId="{8D42075A-D0F8-6F82-67EA-58C114F38E1B}"/>
          </ac:spMkLst>
        </pc:spChg>
      </pc:sldChg>
      <pc:sldChg chg="modSp mod">
        <pc:chgData name="Alfred Asterjadhi" userId="39de57b9-85c0-4fd1-aaac-8ca2b6560ad0" providerId="ADAL" clId="{5079BCB0-BFF5-43DE-8E81-EA0CE9C79181}" dt="2025-07-29T12:51:22.750" v="4050" actId="5793"/>
        <pc:sldMkLst>
          <pc:docMk/>
          <pc:sldMk cId="2491185490" sldId="1610"/>
        </pc:sldMkLst>
        <pc:spChg chg="mod">
          <ac:chgData name="Alfred Asterjadhi" userId="39de57b9-85c0-4fd1-aaac-8ca2b6560ad0" providerId="ADAL" clId="{5079BCB0-BFF5-43DE-8E81-EA0CE9C79181}" dt="2025-07-29T12:51:22.750" v="4050" actId="5793"/>
          <ac:spMkLst>
            <pc:docMk/>
            <pc:sldMk cId="2491185490" sldId="1610"/>
            <ac:spMk id="3" creationId="{8C99EE63-9928-FE5D-4782-E48559A17A23}"/>
          </ac:spMkLst>
        </pc:spChg>
      </pc:sldChg>
      <pc:sldChg chg="modSp add mod">
        <pc:chgData name="Alfred Asterjadhi" userId="39de57b9-85c0-4fd1-aaac-8ca2b6560ad0" providerId="ADAL" clId="{5079BCB0-BFF5-43DE-8E81-EA0CE9C79181}" dt="2025-07-29T12:41:10.567" v="3938"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29T12:41:10.567" v="3938"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29T12:34:42.475" v="3886"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29T12:34:42.475" v="3886"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8T22:36:22.473" v="3628"/>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8T22:36:22.473" v="3628"/>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modSp add mod">
        <pc:chgData name="Alfred Asterjadhi" userId="39de57b9-85c0-4fd1-aaac-8ca2b6560ad0" providerId="ADAL" clId="{5079BCB0-BFF5-43DE-8E81-EA0CE9C79181}" dt="2025-07-29T13:04:35.789" v="4263" actId="20577"/>
        <pc:sldMkLst>
          <pc:docMk/>
          <pc:sldMk cId="4171277337" sldId="1626"/>
        </pc:sldMkLst>
        <pc:spChg chg="mod">
          <ac:chgData name="Alfred Asterjadhi" userId="39de57b9-85c0-4fd1-aaac-8ca2b6560ad0" providerId="ADAL" clId="{5079BCB0-BFF5-43DE-8E81-EA0CE9C79181}" dt="2025-07-29T12:47:21.697" v="3939"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29T13:04:35.789" v="4263" actId="20577"/>
          <ac:spMkLst>
            <pc:docMk/>
            <pc:sldMk cId="4171277337" sldId="1626"/>
            <ac:spMk id="3" creationId="{8C362D11-E7E2-F87E-BEDF-171453954FDD}"/>
          </ac:spMkLst>
        </pc:sp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pChg chg="mod">
          <ac:chgData name="Alfred Asterjadhi" userId="39de57b9-85c0-4fd1-aaac-8ca2b6560ad0" providerId="ADAL" clId="{5079BCB0-BFF5-43DE-8E81-EA0CE9C79181}" dt="2025-07-28T12:14:49.843" v="1217" actId="20577"/>
          <ac:spMkLst>
            <pc:docMk/>
            <pc:sldMk cId="3867824739" sldId="1631"/>
            <ac:spMk id="2" creationId="{83E29345-57DB-0CC9-7239-87A7AA98A0BE}"/>
          </ac:spMkLst>
        </pc:spChg>
        <pc:spChg chg="mod">
          <ac:chgData name="Alfred Asterjadhi" userId="39de57b9-85c0-4fd1-aaac-8ca2b6560ad0" providerId="ADAL" clId="{5079BCB0-BFF5-43DE-8E81-EA0CE9C79181}" dt="2025-07-28T13:00:30.673" v="1902" actId="21"/>
          <ac:spMkLst>
            <pc:docMk/>
            <pc:sldMk cId="3867824739" sldId="1631"/>
            <ac:spMk id="18" creationId="{6F20CEC7-8E9F-2319-B472-1F4B78D53B55}"/>
          </ac:spMkLst>
        </pc:spChg>
      </pc:sldChg>
      <pc:sldChg chg="modSp add mod">
        <pc:chgData name="Alfred Asterjadhi" userId="39de57b9-85c0-4fd1-aaac-8ca2b6560ad0" providerId="ADAL" clId="{5079BCB0-BFF5-43DE-8E81-EA0CE9C79181}" dt="2025-07-28T21:28:42.316" v="3059" actId="20577"/>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21:28:42.316" v="3059" actId="20577"/>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8T13:01:51.685" v="1926" actId="404"/>
        <pc:sldMkLst>
          <pc:docMk/>
          <pc:sldMk cId="1306741672" sldId="1633"/>
        </pc:sldMkLst>
        <pc:spChg chg="mod">
          <ac:chgData name="Alfred Asterjadhi" userId="39de57b9-85c0-4fd1-aaac-8ca2b6560ad0" providerId="ADAL" clId="{5079BCB0-BFF5-43DE-8E81-EA0CE9C79181}" dt="2025-07-28T13:01:51.685" v="1926" actId="404"/>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pChg chg="mod">
          <ac:chgData name="Alfred Asterjadhi" userId="39de57b9-85c0-4fd1-aaac-8ca2b6560ad0" providerId="ADAL" clId="{5079BCB0-BFF5-43DE-8E81-EA0CE9C79181}" dt="2025-07-28T13:01:31.749" v="1920" actId="21"/>
          <ac:spMkLst>
            <pc:docMk/>
            <pc:sldMk cId="2550889425" sldId="1634"/>
            <ac:spMk id="18" creationId="{9EAC617F-618E-299D-F016-E7453B266E59}"/>
          </ac:spMkLst>
        </pc:spChg>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spChg chg="add">
          <ac:chgData name="Alfred Asterjadhi" userId="39de57b9-85c0-4fd1-aaac-8ca2b6560ad0" providerId="ADAL" clId="{5079BCB0-BFF5-43DE-8E81-EA0CE9C79181}" dt="2025-07-28T22:08:59.213" v="3257"/>
          <ac:spMkLst>
            <pc:docMk/>
            <pc:sldMk cId="3908349099" sldId="1637"/>
            <ac:spMk id="7" creationId="{9A20C5FB-E887-347F-86B5-C7691FC6B0E6}"/>
          </ac:spMkLst>
        </pc:spChg>
        <pc:spChg chg="add">
          <ac:chgData name="Alfred Asterjadhi" userId="39de57b9-85c0-4fd1-aaac-8ca2b6560ad0" providerId="ADAL" clId="{5079BCB0-BFF5-43DE-8E81-EA0CE9C79181}" dt="2025-07-28T22:08:59.213" v="3257"/>
          <ac:spMkLst>
            <pc:docMk/>
            <pc:sldMk cId="3908349099" sldId="1637"/>
            <ac:spMk id="8" creationId="{088510DE-5E52-EFA7-A591-B266A1D71A2A}"/>
          </ac:spMkLst>
        </pc:spChg>
        <pc:spChg chg="add">
          <ac:chgData name="Alfred Asterjadhi" userId="39de57b9-85c0-4fd1-aaac-8ca2b6560ad0" providerId="ADAL" clId="{5079BCB0-BFF5-43DE-8E81-EA0CE9C79181}" dt="2025-07-28T22:18:07.364" v="3412"/>
          <ac:spMkLst>
            <pc:docMk/>
            <pc:sldMk cId="3908349099" sldId="1637"/>
            <ac:spMk id="10" creationId="{91483742-D8CE-2946-A016-366BC450DABC}"/>
          </ac:spMkLst>
        </pc:spChg>
        <pc:graphicFrameChg chg="del">
          <ac:chgData name="Alfred Asterjadhi" userId="39de57b9-85c0-4fd1-aaac-8ca2b6560ad0" providerId="ADAL" clId="{5079BCB0-BFF5-43DE-8E81-EA0CE9C79181}" dt="2025-07-28T13:40:50.435" v="2373" actId="478"/>
          <ac:graphicFrameMkLst>
            <pc:docMk/>
            <pc:sldMk cId="3908349099" sldId="1637"/>
            <ac:graphicFrameMk id="7" creationId="{6A25C329-EB19-FAA9-2448-D37F299D8653}"/>
          </ac:graphicFrameMkLst>
        </pc:graphicFrame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29T12:55:04.046" v="4197"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29T12:54:58.122" v="4187"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29T12:49:17.217" v="4004" actId="404"/>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29T12:49:17.217" v="4004" actId="404"/>
          <ac:spMkLst>
            <pc:docMk/>
            <pc:sldMk cId="2672835369" sldId="1639"/>
            <ac:spMk id="3" creationId="{FFF1E687-8834-6877-380F-00C9B2FF1BFB}"/>
          </ac:spMkLst>
        </pc:spChg>
      </pc:sldChg>
      <pc:sldChg chg="modSp add mod">
        <pc:chgData name="Alfred Asterjadhi" userId="39de57b9-85c0-4fd1-aaac-8ca2b6560ad0" providerId="ADAL" clId="{5079BCB0-BFF5-43DE-8E81-EA0CE9C79181}" dt="2025-07-29T12:55:54.438" v="4233" actId="404"/>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29T12:55:54.438" v="4233" actId="404"/>
          <ac:spMkLst>
            <pc:docMk/>
            <pc:sldMk cId="2865819810" sldId="1640"/>
            <ac:spMk id="3" creationId="{462CF00F-3F81-4027-92E6-48FCDFA0BE61}"/>
          </ac:spMkLst>
        </pc:spChg>
      </pc:sldChg>
      <pc:sldMasterChg chg="modSp mod modSldLayout">
        <pc:chgData name="Alfred Asterjadhi" userId="39de57b9-85c0-4fd1-aaac-8ca2b6560ad0" providerId="ADAL" clId="{5079BCB0-BFF5-43DE-8E81-EA0CE9C79181}" dt="2025-07-28T22:39:10.439" v="3630" actId="6549"/>
        <pc:sldMasterMkLst>
          <pc:docMk/>
          <pc:sldMasterMk cId="0" sldId="2147483648"/>
        </pc:sldMasterMkLst>
        <pc:spChg chg="mod">
          <ac:chgData name="Alfred Asterjadhi" userId="39de57b9-85c0-4fd1-aaac-8ca2b6560ad0" providerId="ADAL" clId="{5079BCB0-BFF5-43DE-8E81-EA0CE9C79181}" dt="2025-07-28T22:39:10.439" v="3630" actId="6549"/>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5/11-25-0551-09-00bn-cr-mac-cc50-cids-in-clause-9.docx" TargetMode="External"/><Relationship Id="rId3" Type="http://schemas.openxmlformats.org/officeDocument/2006/relationships/hyperlink" Target="https://mentor.ieee.org/802.11/dcn/25/11-25-1049-04-00bn-pdt-mac-mapc-pasn-part-1.docx" TargetMode="External"/><Relationship Id="rId7" Type="http://schemas.openxmlformats.org/officeDocument/2006/relationships/hyperlink" Target="https://mentor.ieee.org/802.11/dcn/25/11-25-0931-10-00bn-pdt-crs-mac-lli.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6-13-00bn-pdt-cr-mac-npca-cc50.docx" TargetMode="External"/><Relationship Id="rId5" Type="http://schemas.openxmlformats.org/officeDocument/2006/relationships/hyperlink" Target="https://mentor.ieee.org/802.11/dcn/25/11-25-0764-06-00bn-peer-to-peer-p2p-pdt.docx" TargetMode="External"/><Relationship Id="rId4" Type="http://schemas.openxmlformats.org/officeDocument/2006/relationships/hyperlink" Target="https://mentor.ieee.org/802.11/dcn/25/11-25-0882-11-00bn-pdt-mac-uhr-operating-mode-and-parameter-updates.doc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49-01-00bn-scrambler-seed-used-in-ds-cts-frame-follow-up-with-fixed-ra-field.ppt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5/11-25-1134-00-00bn-cr-mac-cc50-cids-in-clause-37-1.docx" TargetMode="External"/><Relationship Id="rId7"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1160-00-00bn-cc50-cr-for-cids-2822-and-2823-npca-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326-00-00bn-cc50-npca-cr-for-cids-1817-1818-1819-1821-1830-1822-1823-1824-1831.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390056"/>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2"/>
                        </a:rPr>
                        <a:t>25/0538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25/0551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CR-MAC-cc50-CIDs_in_clause-9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25/0688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F0"/>
                          </a:solidFill>
                          <a:effectLst/>
                          <a:latin typeface="Times New Roman" panose="02020603050405020304" pitchFamily="18" charset="0"/>
                          <a:ea typeface="Times New Roman" panose="02020603050405020304" pitchFamily="18" charset="0"/>
                        </a:rPr>
                        <a:t>CR-PHY-CID 3905</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5"/>
                        </a:rPr>
                        <a:t>25/0764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Peer-to-Peer (P2P) PDT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1907681264"/>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25/0880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L4S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25/0882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rPr>
                        <a:t>25/0931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PDT-CR-MAC-CC50-NPCA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Matthew Fischer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566867917"/>
              </p:ext>
            </p:extLst>
          </p:nvPr>
        </p:nvGraphicFramePr>
        <p:xfrm>
          <a:off x="851217" y="1587465"/>
          <a:ext cx="7736268" cy="48082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5"/>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Shimi Shilo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25/1049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MAPC PASN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25/1082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204638590"/>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CR-MAC-cc50-CIDs_in_clause-37.1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6"/>
                        </a:rPr>
                        <a:t>25/1160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2822 and 2823 -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CR-2C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CR MAC for DSO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Resolution for CID 1751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619291584"/>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25/1189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mac-pdt-changes-tp-p-edca-37.5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Dmitry Akhmetov</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Michail Koundourakis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PDT-PHY-Nltf</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25/1326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Juseong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474702514"/>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hlinkClick r:id="rId4"/>
                        </a:rPr>
                        <a:t>25/1353</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Miscellaneous PHY CIDs</a:t>
                      </a:r>
                    </a:p>
                  </a:txBody>
                  <a:tcPr anchor="ctr"/>
                </a:tc>
                <a:tc>
                  <a:txBody>
                    <a:bodyPr/>
                    <a:lstStyle/>
                    <a:p>
                      <a:pPr marL="0" marR="0">
                        <a:buNone/>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CR-8C</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25/1369</a:t>
                      </a:r>
                    </a:p>
                  </a:txBody>
                  <a:tcPr anchor="ctr"/>
                </a:tc>
                <a:tc>
                  <a:txBody>
                    <a:bodyPr/>
                    <a:lstStyle/>
                    <a:p>
                      <a:pPr marL="0" marR="0">
                        <a:buNone/>
                      </a:pPr>
                      <a:r>
                        <a:rPr lang="en-US" sz="800" dirty="0">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PDT</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effectLst/>
                          <a:latin typeface="+mn-lt"/>
                          <a:ea typeface="Times New Roman" panose="02020603050405020304" pitchFamily="18" charset="0"/>
                        </a:rPr>
                        <a:t>25/1138r0 </a:t>
                      </a:r>
                    </a:p>
                  </a:txBody>
                  <a:tcPr anchor="ctr"/>
                </a:tc>
                <a:tc>
                  <a:txBody>
                    <a:bodyPr/>
                    <a:lstStyle/>
                    <a:p>
                      <a:pPr marL="0" marR="0">
                        <a:buNone/>
                      </a:pPr>
                      <a:r>
                        <a:rPr lang="en-US" sz="800" dirty="0">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effectLst/>
                          <a:latin typeface="+mn-lt"/>
                          <a:ea typeface="Times New Roman" panose="02020603050405020304" pitchFamily="18" charset="0"/>
                        </a:rPr>
                        <a:t>Mahmoud Kamel</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6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25/0887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Michail Koundourakis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75397281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a:solidFill>
                            <a:srgbClr val="000000"/>
                          </a:solidFill>
                          <a:effectLst/>
                          <a:latin typeface="Times New Roman" panose="02020603050405020304" pitchFamily="18" charset="0"/>
                        </a:rPr>
                        <a:t> RU/MRU</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882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hlinkClick r:id="rId2"/>
              </a:rPr>
              <a:t>25/0742r1</a:t>
            </a:r>
            <a:r>
              <a:rPr lang="en-GB" sz="1200" dirty="0"/>
              <a:t> MAC-PDT-CR-37_12_2-internal-error-indication 	Sherief Helwa  	[PDT SP]</a:t>
            </a:r>
          </a:p>
          <a:p>
            <a:pPr lvl="1">
              <a:buFont typeface="Arial" panose="020B0604020202020204" pitchFamily="34" charset="0"/>
              <a:buChar char="•"/>
            </a:pPr>
            <a:r>
              <a:rPr lang="en-GB" sz="1200" dirty="0">
                <a:hlinkClick r:id="rId3"/>
              </a:rPr>
              <a:t>25/1049r4</a:t>
            </a:r>
            <a:r>
              <a:rPr lang="en-GB" sz="1200" dirty="0"/>
              <a:t> </a:t>
            </a:r>
            <a:r>
              <a:rPr lang="fr-FR" sz="1200" dirty="0"/>
              <a:t>PDT MAC MAPC PASN part 1				Jay Yang		[4C SP]</a:t>
            </a:r>
          </a:p>
          <a:p>
            <a:pPr lvl="1">
              <a:buFont typeface="Arial" panose="020B0604020202020204" pitchFamily="34" charset="0"/>
              <a:buChar char="•"/>
            </a:pPr>
            <a:r>
              <a:rPr lang="fr-FR" sz="1200" dirty="0">
                <a:hlinkClick r:id="rId4"/>
              </a:rPr>
              <a:t>25/0882r11</a:t>
            </a:r>
            <a:r>
              <a:rPr lang="fr-FR" sz="1200" dirty="0"/>
              <a:t> PDT MAC UHR operating mode and </a:t>
            </a:r>
            <a:r>
              <a:rPr lang="fr-FR" sz="1200" dirty="0" err="1"/>
              <a:t>parameter</a:t>
            </a:r>
            <a:r>
              <a:rPr lang="fr-FR" sz="1200" dirty="0"/>
              <a:t> updates Gaurang Naik		[26C SP]	 </a:t>
            </a:r>
          </a:p>
          <a:p>
            <a:pPr lvl="1">
              <a:buFont typeface="Arial" panose="020B0604020202020204" pitchFamily="34" charset="0"/>
              <a:buChar char="•"/>
            </a:pPr>
            <a:r>
              <a:rPr lang="en-GB" sz="1200" dirty="0">
                <a:hlinkClick r:id="rId5"/>
              </a:rPr>
              <a:t>25/0764r6</a:t>
            </a:r>
            <a:r>
              <a:rPr lang="en-GB" sz="1200" dirty="0"/>
              <a:t> Peer-to-Peer (P2P) PDT					Rubayet Shafin 	[12C SP]</a:t>
            </a:r>
          </a:p>
          <a:p>
            <a:pPr lvl="1">
              <a:buFont typeface="Arial" panose="020B0604020202020204" pitchFamily="34" charset="0"/>
              <a:buChar char="•"/>
            </a:pPr>
            <a:r>
              <a:rPr lang="en-GB" sz="1200" dirty="0">
                <a:hlinkClick r:id="rId6"/>
              </a:rPr>
              <a:t>25/0936r13</a:t>
            </a:r>
            <a:r>
              <a:rPr lang="en-GB" sz="1200" dirty="0"/>
              <a:t> PDT CR MAC NPCA CC50				Matthew Fischer	[117C SP]	</a:t>
            </a:r>
          </a:p>
          <a:p>
            <a:pPr lvl="1">
              <a:buFont typeface="Arial" panose="020B0604020202020204" pitchFamily="34" charset="0"/>
              <a:buChar char="•"/>
            </a:pPr>
            <a:r>
              <a:rPr lang="en-GB" sz="1200" dirty="0">
                <a:hlinkClick r:id="rId7"/>
              </a:rPr>
              <a:t>25/0931r10</a:t>
            </a:r>
            <a:r>
              <a:rPr lang="en-GB" sz="1200" dirty="0"/>
              <a:t> PDT-CRs-MAC-LLI				Mohamed Abouelseoud	[60C SP]</a:t>
            </a:r>
          </a:p>
          <a:p>
            <a:pPr lvl="1">
              <a:buFont typeface="Arial" panose="020B0604020202020204" pitchFamily="34" charset="0"/>
              <a:buChar char="•"/>
            </a:pPr>
            <a:r>
              <a:rPr lang="en-GB" sz="1200" dirty="0">
                <a:hlinkClick r:id="rId8"/>
              </a:rPr>
              <a:t>25/0551r9</a:t>
            </a:r>
            <a:r>
              <a:rPr lang="en-GB" sz="1200" dirty="0"/>
              <a:t> CR-MAC-cc50-CIDs_in_clause-9				Abhishek Patil </a:t>
            </a:r>
            <a:r>
              <a:rPr lang="en-GB" sz="1200"/>
              <a:t>	[2C SP]</a:t>
            </a:r>
            <a:endParaRPr lang="en-GB" sz="1200" dirty="0"/>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t>SP 1 on MAP (Leonardo):</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p>
          <a:p>
            <a:pPr marL="571500" lvl="1" indent="0"/>
            <a:r>
              <a:rPr lang="en-US" sz="1400" i="1" dirty="0"/>
              <a:t>Supporting list: [25/375r1]</a:t>
            </a:r>
          </a:p>
          <a:p>
            <a:pPr marL="400050">
              <a:buFont typeface="Arial" panose="020B0604020202020204" pitchFamily="34" charset="0"/>
              <a:buChar char="•"/>
            </a:pPr>
            <a:r>
              <a:rPr lang="en-US" sz="1400" dirty="0"/>
              <a:t>SP 2 on MAP (Leonardo):</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800100" lvl="1">
              <a:buFont typeface="Arial" panose="020B0604020202020204" pitchFamily="34" charset="0"/>
              <a:buChar char="•"/>
            </a:pPr>
            <a:r>
              <a:rPr lang="en-US" sz="1200" dirty="0"/>
              <a:t>An AP transmitting frames to another AP may use EHT/UHR MU PPDUs.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hlinkClick r:id="rId2"/>
              </a:rPr>
              <a:t>25/0848</a:t>
            </a:r>
            <a:r>
              <a:rPr lang="en-GB" sz="1000" dirty="0"/>
              <a:t> UHR ELR Pilot Tones Clarification				Sigurd Schelstraete		PDT SP</a:t>
            </a:r>
          </a:p>
          <a:p>
            <a:pPr lvl="1">
              <a:buFont typeface="Arial" panose="020B0604020202020204" pitchFamily="34" charset="0"/>
              <a:buChar char="•"/>
            </a:pPr>
            <a:r>
              <a:rPr lang="en-US" sz="1000" dirty="0">
                <a:solidFill>
                  <a:srgbClr val="FF0000"/>
                </a:solidFill>
                <a:hlinkClick r:id="rId3"/>
              </a:rPr>
              <a:t>25/1189</a:t>
            </a:r>
            <a:r>
              <a:rPr lang="en-US" sz="1000" dirty="0"/>
              <a:t> CC50 CR for </a:t>
            </a:r>
            <a:r>
              <a:rPr lang="en-US" sz="1000" dirty="0" err="1"/>
              <a:t>misc</a:t>
            </a:r>
            <a:r>
              <a:rPr lang="en-US" sz="1000" dirty="0"/>
              <a:t> CIDs in sub-clause 38.3			Bo Gong			15C</a:t>
            </a:r>
          </a:p>
          <a:p>
            <a:pPr lvl="1">
              <a:buFont typeface="Arial" panose="020B0604020202020204" pitchFamily="34" charset="0"/>
              <a:buChar char="•"/>
            </a:pPr>
            <a:r>
              <a:rPr lang="en-US" sz="1000" dirty="0">
                <a:hlinkClick r:id="rId4"/>
              </a:rPr>
              <a:t>25/1353</a:t>
            </a:r>
            <a:r>
              <a:rPr lang="en-US" sz="1000" dirty="0"/>
              <a:t> Miscellaneous PHY CIDs					Youhan Kim			8C</a:t>
            </a:r>
          </a:p>
          <a:p>
            <a:pPr lvl="1">
              <a:buFont typeface="Arial" panose="020B0604020202020204" pitchFamily="34" charset="0"/>
              <a:buChar char="•"/>
            </a:pPr>
            <a:r>
              <a:rPr lang="fi-FI" sz="1000" dirty="0">
                <a:hlinkClick r:id="rId5"/>
              </a:rPr>
              <a:t>25/1369</a:t>
            </a:r>
            <a:r>
              <a:rPr lang="fi-FI" sz="1000" dirty="0"/>
              <a:t> MCS 14							Youhan Kim			PDT</a:t>
            </a:r>
          </a:p>
          <a:p>
            <a:pPr lvl="1">
              <a:buFont typeface="Arial" panose="020B0604020202020204" pitchFamily="34" charset="0"/>
              <a:buChar char="•"/>
            </a:pPr>
            <a:r>
              <a:rPr lang="en-GB" sz="1000" dirty="0">
                <a:solidFill>
                  <a:srgbClr val="FF0000"/>
                </a:solidFill>
                <a:hlinkClick r:id="rId6"/>
              </a:rPr>
              <a:t>25/1138</a:t>
            </a:r>
            <a:r>
              <a:rPr lang="en-GB" sz="1000" dirty="0"/>
              <a:t> CC50 CR on DRU in 38.3.2.1 - Group 3               		Mahmoud Kamel			6C</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hlinkClick r:id="rId7"/>
              </a:rPr>
              <a:t>25/1349</a:t>
            </a:r>
            <a:r>
              <a:rPr lang="en-US" sz="1000" dirty="0"/>
              <a:t> Scrambler seed used in DS-CTS frame (follow up) with fixed RA field			Hari Ram Balakrishnan</a:t>
            </a:r>
          </a:p>
          <a:p>
            <a:pPr>
              <a:buFont typeface="Arial" panose="020B0604020202020204" pitchFamily="34" charset="0"/>
              <a:buChar char="•"/>
            </a:pPr>
            <a:r>
              <a:rPr lang="en-GB" sz="1400" dirty="0"/>
              <a:t>Submissions – (EVM – part 1)</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chemeClr val="tx1"/>
                </a:solidFill>
              </a:rPr>
              <a:t>SP1 (Ross on CSR) [25/1182r2]:</a:t>
            </a:r>
            <a:endParaRPr lang="en-US" sz="1800" b="0" dirty="0">
              <a:solidFill>
                <a:schemeClr val="tx1"/>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hlinkClick r:id="rId2"/>
              </a:rPr>
              <a:t>25/1160</a:t>
            </a:r>
            <a:r>
              <a:rPr lang="it-IT" sz="1000" dirty="0"/>
              <a:t> CC50 CR for CIDs 2822 and 2823 - NPCA operation			Serhat Erkucuk 			[2C]</a:t>
            </a:r>
          </a:p>
          <a:p>
            <a:pPr lvl="1">
              <a:buFont typeface="Arial" panose="020B0604020202020204" pitchFamily="34" charset="0"/>
              <a:buChar char="•"/>
            </a:pPr>
            <a:r>
              <a:rPr lang="it-IT" sz="1000" dirty="0">
                <a:hlinkClick r:id="rId3"/>
              </a:rPr>
              <a:t>25/1134</a:t>
            </a:r>
            <a:r>
              <a:rPr lang="it-IT" sz="1000" dirty="0"/>
              <a:t> </a:t>
            </a:r>
            <a:r>
              <a:rPr lang="en-GB" sz="1000" kern="1200" dirty="0">
                <a:ea typeface="MS Gothic" panose="020B0609070205080204" pitchFamily="49" charset="-128"/>
              </a:rPr>
              <a:t>CR-MAC-cc50-CIDs_in_clause-37.1</a:t>
            </a:r>
            <a:r>
              <a:rPr lang="en-US" sz="1000" kern="1200" dirty="0">
                <a:ea typeface="MS Gothic" panose="020B0609070205080204" pitchFamily="49" charset="-128"/>
              </a:rPr>
              <a:t>					George Cherian			[1C]</a:t>
            </a:r>
          </a:p>
          <a:p>
            <a:pPr lvl="1">
              <a:buFont typeface="Arial" panose="020B0604020202020204" pitchFamily="34" charset="0"/>
              <a:buChar char="•"/>
            </a:pPr>
            <a:r>
              <a:rPr lang="en-US" sz="1000" kern="1200" dirty="0">
                <a:ea typeface="MS Gothic" panose="020B0609070205080204" pitchFamily="49" charset="-128"/>
                <a:hlinkClick r:id="rId4"/>
              </a:rPr>
              <a:t>25/1326</a:t>
            </a:r>
            <a:r>
              <a:rPr lang="en-US" sz="10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ea typeface="MS Gothic" panose="020B0609070205080204" pitchFamily="49" charset="-128"/>
                <a:hlinkClick r:id="rId5"/>
              </a:rPr>
              <a:t>25/1335</a:t>
            </a:r>
            <a:r>
              <a:rPr lang="en-US" sz="1000" kern="1200" dirty="0">
                <a:ea typeface="MS Gothic" panose="020B0609070205080204" pitchFamily="49" charset="-128"/>
              </a:rPr>
              <a:t> CC50 CR for some CIDs						Ming Gan			[13C]</a:t>
            </a:r>
          </a:p>
          <a:p>
            <a:pPr lvl="1">
              <a:buFont typeface="Arial" panose="020B0604020202020204" pitchFamily="34" charset="0"/>
              <a:buChar char="•"/>
            </a:pPr>
            <a:r>
              <a:rPr lang="en-US" sz="1000" kern="1200" dirty="0">
                <a:ea typeface="MS Gothic" panose="020B0609070205080204" pitchFamily="49" charset="-128"/>
                <a:hlinkClick r:id="rId6"/>
              </a:rPr>
              <a:t>25/1338</a:t>
            </a:r>
            <a:r>
              <a:rPr lang="en-US" sz="1000" kern="1200" dirty="0">
                <a:ea typeface="MS Gothic" panose="020B0609070205080204" pitchFamily="49" charset="-128"/>
              </a:rPr>
              <a:t> CC50 CR for CID 3856						Ming Gan			[1C]</a:t>
            </a:r>
            <a:endParaRPr lang="en-GB" sz="1000" dirty="0"/>
          </a:p>
          <a:p>
            <a:pPr>
              <a:buFont typeface="Arial" panose="020B0604020202020204" pitchFamily="34" charset="0"/>
              <a:buChar char="•"/>
            </a:pPr>
            <a:r>
              <a:rPr lang="en-GB" sz="1400" dirty="0"/>
              <a:t>Submissions (if time permits) –</a:t>
            </a:r>
          </a:p>
          <a:p>
            <a:pPr lvl="1">
              <a:buFont typeface="Arial" panose="020B0604020202020204" pitchFamily="34" charset="0"/>
              <a:buChar char="•"/>
            </a:pPr>
            <a:r>
              <a:rPr lang="en-US" sz="1000" dirty="0">
                <a:hlinkClick r:id="rId7"/>
              </a:rPr>
              <a:t>25/0419</a:t>
            </a:r>
            <a:r>
              <a:rPr lang="en-US" sz="1000" dirty="0"/>
              <a:t> Spatial Reuse for NPCA Capable STAs				Salvatore Talarico	</a:t>
            </a:r>
            <a:endParaRPr lang="en-GB" sz="10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3586380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chemeClr val="tx1"/>
                </a:solidFill>
              </a:rPr>
              <a:t>SP1 (Guogang on Roaming) [25/??]:</a:t>
            </a:r>
            <a:endParaRPr lang="en-US" sz="1400" b="0" dirty="0">
              <a:solidFill>
                <a:schemeClr val="tx1"/>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chemeClr val="tx1"/>
                </a:solidFill>
              </a:rPr>
              <a:t>SP2 (Guogang on Active Scanning) [25/??]:</a:t>
            </a:r>
            <a:endParaRPr lang="en-US" sz="1400" b="0" dirty="0">
              <a:solidFill>
                <a:schemeClr val="tx1"/>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600" b="1" i="0" u="none" strike="noStrike" kern="0" cap="none" spc="0" normalizeH="0" baseline="0" noProof="0" dirty="0">
                <a:ln>
                  <a:noFill/>
                </a:ln>
                <a:solidFill>
                  <a:prstClr val="black"/>
                </a:solidFill>
                <a:effectLst/>
                <a:uLnTx/>
                <a:uFillTx/>
                <a:latin typeface="Times New Roman"/>
                <a:ea typeface="MS Gothic"/>
                <a:cs typeface="+mn-cs"/>
              </a:rPr>
              <a:t>SP3 (Gaius on CRTWT) [24/1457r0, 25/0289r2, 25/0276r0]:</a:t>
            </a:r>
            <a:endParaRPr kumimoji="0" lang="en-US" sz="1600" b="0" i="0" u="none" strike="noStrike" kern="0" cap="none" spc="0" normalizeH="0" baseline="0" noProof="0" dirty="0">
              <a:ln>
                <a:noFill/>
              </a:ln>
              <a:solidFill>
                <a:prstClr val="black"/>
              </a:solidFill>
              <a:effectLst/>
              <a:uLnTx/>
              <a:uFillTx/>
              <a:latin typeface="Times New Roman"/>
              <a:ea typeface="MS Gothic"/>
              <a:cs typeface="+mn-cs"/>
            </a:endParaRPr>
          </a:p>
          <a:p>
            <a:pPr>
              <a:buFont typeface="Arial" panose="020B0604020202020204" pitchFamily="34" charset="0"/>
              <a:buChar char="•"/>
            </a:pPr>
            <a:r>
              <a:rPr lang="en-US" sz="16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400" b="0" dirty="0"/>
              <a:t>The solicitation uses the MAPC agreement negotiation procedure</a:t>
            </a:r>
          </a:p>
          <a:p>
            <a:pPr lvl="1">
              <a:buFont typeface="Arial" panose="020B0604020202020204" pitchFamily="34" charset="0"/>
              <a:buChar char="•"/>
            </a:pPr>
            <a:r>
              <a:rPr lang="en-US" sz="1400" b="0" dirty="0"/>
              <a:t>The solicitation is included in a response to a request for protection of that R-TWT schedule</a:t>
            </a:r>
          </a:p>
          <a:p>
            <a:pPr lvl="1">
              <a:buFont typeface="Arial" panose="020B0604020202020204" pitchFamily="34" charset="0"/>
              <a:buChar char="•"/>
            </a:pPr>
            <a:r>
              <a:rPr lang="en-US" sz="1400" b="0" dirty="0"/>
              <a:t>The peer AP indicates in the request for protection if the solicitation will be accepted</a:t>
            </a:r>
          </a:p>
          <a:p>
            <a:pPr lvl="1">
              <a:buFont typeface="Arial" panose="020B0604020202020204" pitchFamily="34" charset="0"/>
              <a:buChar char="•"/>
            </a:pPr>
            <a:r>
              <a:rPr lang="en-US" sz="1400" b="0" dirty="0"/>
              <a:t>Sharing the TXOP is based on the Co-TDMA procedure</a:t>
            </a:r>
          </a:p>
          <a:p>
            <a:pPr lvl="1">
              <a:buFont typeface="Arial" panose="020B0604020202020204" pitchFamily="34" charset="0"/>
              <a:buChar char="•"/>
            </a:pPr>
            <a:r>
              <a:rPr lang="en-US" sz="1400" b="0" dirty="0"/>
              <a:t>The request for protection can indicate which type(s) of sharing will be accepted if sent in the solicitation</a:t>
            </a:r>
          </a:p>
          <a:p>
            <a:pPr lvl="1">
              <a:buFont typeface="Arial" panose="020B0604020202020204" pitchFamily="34" charset="0"/>
              <a:buChar char="•"/>
            </a:pPr>
            <a:r>
              <a:rPr lang="en-US" sz="1400" b="0" dirty="0"/>
              <a:t>The type of sharing is one or more of: </a:t>
            </a:r>
          </a:p>
          <a:p>
            <a:pPr lvl="2">
              <a:buFont typeface="+mj-lt"/>
              <a:buAutoNum type="arabicParenR"/>
            </a:pPr>
            <a:r>
              <a:rPr lang="en-US" sz="12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2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 (EVM – part 2)</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7140103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endParaRPr lang="en-GB" sz="1200" dirty="0"/>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257604</TotalTime>
  <Words>9901</Words>
  <Application>Microsoft Office PowerPoint</Application>
  <PresentationFormat>On-screen Show (4:3)</PresentationFormat>
  <Paragraphs>2250</Paragraphs>
  <Slides>74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PDTs/CRs/Submissions</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2025-07-29T13:04:36Z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