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4"/>
  </p:notesMasterIdLst>
  <p:handoutMasterIdLst>
    <p:handoutMasterId r:id="rId75"/>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582" r:id="rId22"/>
    <p:sldId id="1585" r:id="rId23"/>
    <p:sldId id="1615" r:id="rId24"/>
    <p:sldId id="1616" r:id="rId25"/>
    <p:sldId id="1617" r:id="rId26"/>
    <p:sldId id="1618" r:id="rId27"/>
    <p:sldId id="1589" r:id="rId28"/>
    <p:sldId id="1619" r:id="rId29"/>
    <p:sldId id="1620" r:id="rId30"/>
    <p:sldId id="1621" r:id="rId31"/>
    <p:sldId id="1622" r:id="rId32"/>
    <p:sldId id="1623" r:id="rId33"/>
    <p:sldId id="1624" r:id="rId34"/>
    <p:sldId id="1625" r:id="rId35"/>
    <p:sldId id="1632" r:id="rId36"/>
    <p:sldId id="1448" r:id="rId37"/>
    <p:sldId id="1602" r:id="rId38"/>
    <p:sldId id="1603" r:id="rId39"/>
    <p:sldId id="1628" r:id="rId40"/>
    <p:sldId id="1629" r:id="rId41"/>
    <p:sldId id="1006" r:id="rId42"/>
    <p:sldId id="1178" r:id="rId43"/>
    <p:sldId id="1023" r:id="rId44"/>
    <p:sldId id="1024" r:id="rId45"/>
    <p:sldId id="1520" r:id="rId46"/>
    <p:sldId id="1627" r:id="rId47"/>
    <p:sldId id="1630" r:id="rId48"/>
    <p:sldId id="1604" r:id="rId49"/>
    <p:sldId id="1635" r:id="rId50"/>
    <p:sldId id="1636" r:id="rId51"/>
    <p:sldId id="1637" r:id="rId52"/>
    <p:sldId id="1605" r:id="rId53"/>
    <p:sldId id="1634" r:id="rId54"/>
    <p:sldId id="1626" r:id="rId55"/>
    <p:sldId id="1633" r:id="rId56"/>
    <p:sldId id="1608" r:id="rId57"/>
    <p:sldId id="1609" r:id="rId58"/>
    <p:sldId id="1638" r:id="rId59"/>
    <p:sldId id="1610" r:id="rId60"/>
    <p:sldId id="1611" r:id="rId61"/>
    <p:sldId id="1508" r:id="rId62"/>
    <p:sldId id="1593" r:id="rId63"/>
    <p:sldId id="1612" r:id="rId64"/>
    <p:sldId id="1613" r:id="rId65"/>
    <p:sldId id="356" r:id="rId66"/>
    <p:sldId id="1614" r:id="rId67"/>
    <p:sldId id="997" r:id="rId68"/>
    <p:sldId id="1564" r:id="rId69"/>
    <p:sldId id="362" r:id="rId70"/>
    <p:sldId id="1494" r:id="rId71"/>
    <p:sldId id="1034" r:id="rId72"/>
    <p:sldId id="323" r:id="rId7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79BCB0-BFF5-43DE-8E81-EA0CE9C79181}" v="487" dt="2025-07-28T22:36:22.47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02" autoAdjust="0"/>
    <p:restoredTop sz="94660"/>
  </p:normalViewPr>
  <p:slideViewPr>
    <p:cSldViewPr>
      <p:cViewPr varScale="1">
        <p:scale>
          <a:sx n="127" d="100"/>
          <a:sy n="127" d="100"/>
        </p:scale>
        <p:origin x="720"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notesMaster" Target="notesMasters/notesMaster1.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8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ldChg>
      <pc:sldChg chg="modSp mod">
        <pc:chgData name="Alfred Asterjadhi" userId="39de57b9-85c0-4fd1-aaac-8ca2b6560ad0" providerId="ADAL" clId="{6DB0D687-C88D-4306-A291-1C75F3A322C2}" dt="2024-03-09T20:18:13.967" v="1742"/>
        <pc:sldMkLst>
          <pc:docMk/>
          <pc:sldMk cId="0" sldId="257"/>
        </pc:sldMkLst>
      </pc:sldChg>
      <pc:sldChg chg="modSp mod">
        <pc:chgData name="Alfred Asterjadhi" userId="39de57b9-85c0-4fd1-aaac-8ca2b6560ad0" providerId="ADAL" clId="{6DB0D687-C88D-4306-A291-1C75F3A322C2}" dt="2024-03-09T20:18:17.263" v="1744"/>
        <pc:sldMkLst>
          <pc:docMk/>
          <pc:sldMk cId="3254182675" sldId="258"/>
        </pc:sldMkLst>
      </pc:sldChg>
      <pc:sldChg chg="modSp mod">
        <pc:chgData name="Alfred Asterjadhi" userId="39de57b9-85c0-4fd1-aaac-8ca2b6560ad0" providerId="ADAL" clId="{6DB0D687-C88D-4306-A291-1C75F3A322C2}" dt="2024-03-09T20:18:19.625" v="1746"/>
        <pc:sldMkLst>
          <pc:docMk/>
          <pc:sldMk cId="3136880362" sldId="260"/>
        </pc:sldMkLst>
      </pc:sldChg>
      <pc:sldChg chg="modSp mod">
        <pc:chgData name="Alfred Asterjadhi" userId="39de57b9-85c0-4fd1-aaac-8ca2b6560ad0" providerId="ADAL" clId="{6DB0D687-C88D-4306-A291-1C75F3A322C2}" dt="2024-03-09T20:18:22.057" v="1748"/>
        <pc:sldMkLst>
          <pc:docMk/>
          <pc:sldMk cId="1676196551" sldId="261"/>
        </pc:sldMkLst>
      </pc:sldChg>
      <pc:sldChg chg="modSp mod">
        <pc:chgData name="Alfred Asterjadhi" userId="39de57b9-85c0-4fd1-aaac-8ca2b6560ad0" providerId="ADAL" clId="{6DB0D687-C88D-4306-A291-1C75F3A322C2}" dt="2024-03-09T20:18:23.113" v="1749"/>
        <pc:sldMkLst>
          <pc:docMk/>
          <pc:sldMk cId="2927177891" sldId="263"/>
        </pc:sldMkLst>
      </pc:sldChg>
      <pc:sldChg chg="modSp mod">
        <pc:chgData name="Alfred Asterjadhi" userId="39de57b9-85c0-4fd1-aaac-8ca2b6560ad0" providerId="ADAL" clId="{6DB0D687-C88D-4306-A291-1C75F3A322C2}" dt="2024-03-09T20:18:24.286" v="1750"/>
        <pc:sldMkLst>
          <pc:docMk/>
          <pc:sldMk cId="4277600907" sldId="264"/>
        </pc:sldMkLst>
      </pc:sldChg>
      <pc:sldChg chg="modSp mod">
        <pc:chgData name="Alfred Asterjadhi" userId="39de57b9-85c0-4fd1-aaac-8ca2b6560ad0" providerId="ADAL" clId="{6DB0D687-C88D-4306-A291-1C75F3A322C2}" dt="2024-03-09T20:18:26.031" v="1751"/>
        <pc:sldMkLst>
          <pc:docMk/>
          <pc:sldMk cId="2436815634" sldId="265"/>
        </pc:sldMkLst>
      </pc:sldChg>
      <pc:sldChg chg="modSp mod">
        <pc:chgData name="Alfred Asterjadhi" userId="39de57b9-85c0-4fd1-aaac-8ca2b6560ad0" providerId="ADAL" clId="{6DB0D687-C88D-4306-A291-1C75F3A322C2}" dt="2024-03-09T20:18:27.393" v="1752"/>
        <pc:sldMkLst>
          <pc:docMk/>
          <pc:sldMk cId="2400177835" sldId="266"/>
        </pc:sldMkLst>
      </pc:sldChg>
      <pc:sldChg chg="modSp mod">
        <pc:chgData name="Alfred Asterjadhi" userId="39de57b9-85c0-4fd1-aaac-8ca2b6560ad0" providerId="ADAL" clId="{6DB0D687-C88D-4306-A291-1C75F3A322C2}" dt="2024-03-09T20:18:35.102" v="1757"/>
        <pc:sldMkLst>
          <pc:docMk/>
          <pc:sldMk cId="132832093" sldId="267"/>
        </pc:sldMkLst>
      </pc:sldChg>
      <pc:sldChg chg="modSp mod">
        <pc:chgData name="Alfred Asterjadhi" userId="39de57b9-85c0-4fd1-aaac-8ca2b6560ad0" providerId="ADAL" clId="{6DB0D687-C88D-4306-A291-1C75F3A322C2}" dt="2024-03-11T00:36:39.134" v="1824" actId="115"/>
        <pc:sldMkLst>
          <pc:docMk/>
          <pc:sldMk cId="3976818858" sldId="269"/>
        </pc:sldMkLst>
      </pc:sldChg>
      <pc:sldChg chg="modSp mod">
        <pc:chgData name="Alfred Asterjadhi" userId="39de57b9-85c0-4fd1-aaac-8ca2b6560ad0" providerId="ADAL" clId="{6DB0D687-C88D-4306-A291-1C75F3A322C2}" dt="2024-03-09T20:18:29.268" v="1753"/>
        <pc:sldMkLst>
          <pc:docMk/>
          <pc:sldMk cId="3387863760" sldId="270"/>
        </pc:sldMkLst>
      </pc:sldChg>
      <pc:sldChg chg="modSp mod">
        <pc:chgData name="Alfred Asterjadhi" userId="39de57b9-85c0-4fd1-aaac-8ca2b6560ad0" providerId="ADAL" clId="{6DB0D687-C88D-4306-A291-1C75F3A322C2}" dt="2024-03-11T16:45:18.082" v="3132" actId="20577"/>
        <pc:sldMkLst>
          <pc:docMk/>
          <pc:sldMk cId="2243228416" sldId="299"/>
        </pc:sldMkLst>
      </pc:sldChg>
      <pc:sldChg chg="modSp mod">
        <pc:chgData name="Alfred Asterjadhi" userId="39de57b9-85c0-4fd1-aaac-8ca2b6560ad0" providerId="ADAL" clId="{6DB0D687-C88D-4306-A291-1C75F3A322C2}" dt="2024-03-09T20:19:22.893" v="1793"/>
        <pc:sldMkLst>
          <pc:docMk/>
          <pc:sldMk cId="1677969607" sldId="323"/>
        </pc:sldMkLst>
      </pc:sldChg>
      <pc:sldChg chg="modSp mod">
        <pc:chgData name="Alfred Asterjadhi" userId="39de57b9-85c0-4fd1-aaac-8ca2b6560ad0" providerId="ADAL" clId="{6DB0D687-C88D-4306-A291-1C75F3A322C2}" dt="2024-03-09T20:18:20.852" v="1747"/>
        <pc:sldMkLst>
          <pc:docMk/>
          <pc:sldMk cId="1908471061" sldId="328"/>
        </pc:sldMkLst>
      </pc:sldChg>
      <pc:sldChg chg="modSp mod">
        <pc:chgData name="Alfred Asterjadhi" userId="39de57b9-85c0-4fd1-aaac-8ca2b6560ad0" providerId="ADAL" clId="{6DB0D687-C88D-4306-A291-1C75F3A322C2}" dt="2024-03-09T20:18:31.327" v="1754"/>
        <pc:sldMkLst>
          <pc:docMk/>
          <pc:sldMk cId="15571502" sldId="330"/>
        </pc:sldMkLst>
      </pc:sldChg>
      <pc:sldChg chg="modSp mod">
        <pc:chgData name="Alfred Asterjadhi" userId="39de57b9-85c0-4fd1-aaac-8ca2b6560ad0" providerId="ADAL" clId="{6DB0D687-C88D-4306-A291-1C75F3A322C2}" dt="2024-03-09T20:18:32.696" v="1755"/>
        <pc:sldMkLst>
          <pc:docMk/>
          <pc:sldMk cId="3200711991" sldId="331"/>
        </pc:sldMkLst>
      </pc:sldChg>
      <pc:sldChg chg="modSp mod">
        <pc:chgData name="Alfred Asterjadhi" userId="39de57b9-85c0-4fd1-aaac-8ca2b6560ad0" providerId="ADAL" clId="{6DB0D687-C88D-4306-A291-1C75F3A322C2}" dt="2024-03-09T20:18:33.928" v="1756"/>
        <pc:sldMkLst>
          <pc:docMk/>
          <pc:sldMk cId="2409609221" sldId="332"/>
        </pc:sldMkLst>
      </pc:sldChg>
      <pc:sldChg chg="modSp mod">
        <pc:chgData name="Alfred Asterjadhi" userId="39de57b9-85c0-4fd1-aaac-8ca2b6560ad0" providerId="ADAL" clId="{6DB0D687-C88D-4306-A291-1C75F3A322C2}" dt="2024-03-09T20:18:15.872" v="1743"/>
        <pc:sldMkLst>
          <pc:docMk/>
          <pc:sldMk cId="3843208451" sldId="333"/>
        </pc:sldMkLst>
      </pc:sldChg>
      <pc:sldChg chg="modSp mod">
        <pc:chgData name="Alfred Asterjadhi" userId="39de57b9-85c0-4fd1-aaac-8ca2b6560ad0" providerId="ADAL" clId="{6DB0D687-C88D-4306-A291-1C75F3A322C2}" dt="2024-03-09T20:18:18.431" v="1745"/>
        <pc:sldMkLst>
          <pc:docMk/>
          <pc:sldMk cId="3977221359" sldId="340"/>
        </pc:sldMkLst>
      </pc:sldChg>
      <pc:sldChg chg="modSp mod">
        <pc:chgData name="Alfred Asterjadhi" userId="39de57b9-85c0-4fd1-aaac-8ca2b6560ad0" providerId="ADAL" clId="{6DB0D687-C88D-4306-A291-1C75F3A322C2}" dt="2024-03-15T00:57:36.707" v="5721" actId="13926"/>
        <pc:sldMkLst>
          <pc:docMk/>
          <pc:sldMk cId="3930036297" sldId="356"/>
        </pc:sldMkLst>
      </pc:sldChg>
      <pc:sldChg chg="modSp mod">
        <pc:chgData name="Alfred Asterjadhi" userId="39de57b9-85c0-4fd1-aaac-8ca2b6560ad0" providerId="ADAL" clId="{6DB0D687-C88D-4306-A291-1C75F3A322C2}" dt="2024-03-09T20:19:20.204" v="1791"/>
        <pc:sldMkLst>
          <pc:docMk/>
          <pc:sldMk cId="3576977642" sldId="362"/>
        </pc:sldMkLst>
      </pc:sldChg>
      <pc:sldChg chg="modSp mod">
        <pc:chgData name="Alfred Asterjadhi" userId="39de57b9-85c0-4fd1-aaac-8ca2b6560ad0" providerId="ADAL" clId="{6DB0D687-C88D-4306-A291-1C75F3A322C2}" dt="2024-03-24T23:06:59.798" v="5797" actId="207"/>
        <pc:sldMkLst>
          <pc:docMk/>
          <pc:sldMk cId="2696761607" sldId="393"/>
        </pc:sldMkLst>
      </pc:sldChg>
      <pc:sldChg chg="modSp mod">
        <pc:chgData name="Alfred Asterjadhi" userId="39de57b9-85c0-4fd1-aaac-8ca2b6560ad0" providerId="ADAL" clId="{6DB0D687-C88D-4306-A291-1C75F3A322C2}" dt="2024-03-14T23:32:25.832" v="5687"/>
        <pc:sldMkLst>
          <pc:docMk/>
          <pc:sldMk cId="3140364693" sldId="997"/>
        </pc:sldMkLst>
      </pc:sldChg>
      <pc:sldChg chg="modSp mod">
        <pc:chgData name="Alfred Asterjadhi" userId="39de57b9-85c0-4fd1-aaac-8ca2b6560ad0" providerId="ADAL" clId="{6DB0D687-C88D-4306-A291-1C75F3A322C2}" dt="2024-03-11T23:55:41.421" v="3630" actId="20577"/>
        <pc:sldMkLst>
          <pc:docMk/>
          <pc:sldMk cId="3233208257" sldId="1006"/>
        </pc:sldMkLst>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ldChg>
      <pc:sldChg chg="modSp mod">
        <pc:chgData name="Alfred Asterjadhi" userId="39de57b9-85c0-4fd1-aaac-8ca2b6560ad0" providerId="ADAL" clId="{6DB0D687-C88D-4306-A291-1C75F3A322C2}" dt="2024-03-11T22:13:31.729" v="3601" actId="13926"/>
        <pc:sldMkLst>
          <pc:docMk/>
          <pc:sldMk cId="991138630" sldId="1024"/>
        </pc:sldMkLst>
      </pc:sldChg>
      <pc:sldChg chg="addSp delSp modSp mod chgLayout">
        <pc:chgData name="Alfred Asterjadhi" userId="39de57b9-85c0-4fd1-aaac-8ca2b6560ad0" providerId="ADAL" clId="{6DB0D687-C88D-4306-A291-1C75F3A322C2}" dt="2024-03-11T23:25:58.099" v="3605" actId="207"/>
        <pc:sldMkLst>
          <pc:docMk/>
          <pc:sldMk cId="3287547131" sldId="1028"/>
        </pc:sldMkLst>
      </pc:sldChg>
      <pc:sldChg chg="modSp del mod">
        <pc:chgData name="Alfred Asterjadhi" userId="39de57b9-85c0-4fd1-aaac-8ca2b6560ad0" providerId="ADAL" clId="{6DB0D687-C88D-4306-A291-1C75F3A322C2}" dt="2024-03-11T04:08:20.403" v="1918" actId="47"/>
        <pc:sldMkLst>
          <pc:docMk/>
          <pc:sldMk cId="3095361314" sldId="1029"/>
        </pc:sldMkLst>
      </pc:sldChg>
      <pc:sldChg chg="modSp mod">
        <pc:chgData name="Alfred Asterjadhi" userId="39de57b9-85c0-4fd1-aaac-8ca2b6560ad0" providerId="ADAL" clId="{6DB0D687-C88D-4306-A291-1C75F3A322C2}" dt="2024-03-14T23:41:26.720" v="5720" actId="20577"/>
        <pc:sldMkLst>
          <pc:docMk/>
          <pc:sldMk cId="1865298196" sldId="1034"/>
        </pc:sldMkLst>
      </pc:sldChg>
      <pc:sldChg chg="modSp add del mod">
        <pc:chgData name="Alfred Asterjadhi" userId="39de57b9-85c0-4fd1-aaac-8ca2b6560ad0" providerId="ADAL" clId="{6DB0D687-C88D-4306-A291-1C75F3A322C2}" dt="2024-03-11T04:09:39.521" v="1925" actId="47"/>
        <pc:sldMkLst>
          <pc:docMk/>
          <pc:sldMk cId="1819786892" sldId="1038"/>
        </pc:sldMkLst>
      </pc:sldChg>
      <pc:sldChg chg="modSp mod">
        <pc:chgData name="Alfred Asterjadhi" userId="39de57b9-85c0-4fd1-aaac-8ca2b6560ad0" providerId="ADAL" clId="{6DB0D687-C88D-4306-A291-1C75F3A322C2}" dt="2024-03-14T22:37:50.182" v="5653" actId="207"/>
        <pc:sldMkLst>
          <pc:docMk/>
          <pc:sldMk cId="3814028870" sldId="1039"/>
        </pc:sldMkLst>
      </pc:sldChg>
      <pc:sldChg chg="modSp mod">
        <pc:chgData name="Alfred Asterjadhi" userId="39de57b9-85c0-4fd1-aaac-8ca2b6560ad0" providerId="ADAL" clId="{6DB0D687-C88D-4306-A291-1C75F3A322C2}" dt="2024-03-13T16:14:36.400" v="4713" actId="207"/>
        <pc:sldMkLst>
          <pc:docMk/>
          <pc:sldMk cId="4237730190" sldId="1063"/>
        </pc:sldMkLst>
      </pc:sldChg>
      <pc:sldChg chg="addSp modSp mod">
        <pc:chgData name="Alfred Asterjadhi" userId="39de57b9-85c0-4fd1-aaac-8ca2b6560ad0" providerId="ADAL" clId="{6DB0D687-C88D-4306-A291-1C75F3A322C2}" dt="2024-03-13T15:48:45.510" v="4676" actId="207"/>
        <pc:sldMkLst>
          <pc:docMk/>
          <pc:sldMk cId="755068326" sldId="1064"/>
        </pc:sldMkLst>
      </pc:sldChg>
      <pc:sldChg chg="modSp mod">
        <pc:chgData name="Alfred Asterjadhi" userId="39de57b9-85c0-4fd1-aaac-8ca2b6560ad0" providerId="ADAL" clId="{6DB0D687-C88D-4306-A291-1C75F3A322C2}" dt="2024-03-14T23:28:15.893" v="5654" actId="207"/>
        <pc:sldMkLst>
          <pc:docMk/>
          <pc:sldMk cId="1268796722" sldId="1069"/>
        </pc:sldMkLst>
      </pc:sldChg>
      <pc:sldChg chg="addSp delSp modSp mod">
        <pc:chgData name="Alfred Asterjadhi" userId="39de57b9-85c0-4fd1-aaac-8ca2b6560ad0" providerId="ADAL" clId="{6DB0D687-C88D-4306-A291-1C75F3A322C2}" dt="2024-03-12T19:17:57.821" v="4100" actId="13926"/>
        <pc:sldMkLst>
          <pc:docMk/>
          <pc:sldMk cId="86469410" sldId="1081"/>
        </pc:sldMkLst>
      </pc:sldChg>
      <pc:sldChg chg="modSp mod">
        <pc:chgData name="Alfred Asterjadhi" userId="39de57b9-85c0-4fd1-aaac-8ca2b6560ad0" providerId="ADAL" clId="{6DB0D687-C88D-4306-A291-1C75F3A322C2}" dt="2024-03-12T19:18:28.547" v="4105" actId="207"/>
        <pc:sldMkLst>
          <pc:docMk/>
          <pc:sldMk cId="241393342" sldId="1082"/>
        </pc:sldMkLst>
      </pc:sldChg>
      <pc:sldChg chg="modSp mod">
        <pc:chgData name="Alfred Asterjadhi" userId="39de57b9-85c0-4fd1-aaac-8ca2b6560ad0" providerId="ADAL" clId="{6DB0D687-C88D-4306-A291-1C75F3A322C2}" dt="2024-03-24T23:06:01.917" v="5781" actId="207"/>
        <pc:sldMkLst>
          <pc:docMk/>
          <pc:sldMk cId="695106843" sldId="1084"/>
        </pc:sldMkLst>
      </pc:sldChg>
      <pc:sldChg chg="modSp mod">
        <pc:chgData name="Alfred Asterjadhi" userId="39de57b9-85c0-4fd1-aaac-8ca2b6560ad0" providerId="ADAL" clId="{6DB0D687-C88D-4306-A291-1C75F3A322C2}" dt="2024-03-24T23:02:16.472" v="5743" actId="207"/>
        <pc:sldMkLst>
          <pc:docMk/>
          <pc:sldMk cId="2138583481" sldId="1085"/>
        </pc:sldMkLst>
      </pc:sldChg>
      <pc:sldChg chg="modSp mod">
        <pc:chgData name="Alfred Asterjadhi" userId="39de57b9-85c0-4fd1-aaac-8ca2b6560ad0" providerId="ADAL" clId="{6DB0D687-C88D-4306-A291-1C75F3A322C2}" dt="2024-03-24T23:07:10.561" v="5799" actId="207"/>
        <pc:sldMkLst>
          <pc:docMk/>
          <pc:sldMk cId="427559049" sldId="1086"/>
        </pc:sldMkLst>
      </pc:sldChg>
      <pc:sldChg chg="modSp mod">
        <pc:chgData name="Alfred Asterjadhi" userId="39de57b9-85c0-4fd1-aaac-8ca2b6560ad0" providerId="ADAL" clId="{6DB0D687-C88D-4306-A291-1C75F3A322C2}" dt="2024-03-24T23:01:34.232" v="5735" actId="207"/>
        <pc:sldMkLst>
          <pc:docMk/>
          <pc:sldMk cId="2696388017" sldId="1087"/>
        </pc:sldMkLst>
      </pc:sldChg>
      <pc:sldChg chg="modSp mod">
        <pc:chgData name="Alfred Asterjadhi" userId="39de57b9-85c0-4fd1-aaac-8ca2b6560ad0" providerId="ADAL" clId="{6DB0D687-C88D-4306-A291-1C75F3A322C2}" dt="2024-03-24T23:08:21.542" v="5805" actId="207"/>
        <pc:sldMkLst>
          <pc:docMk/>
          <pc:sldMk cId="2082127564" sldId="1088"/>
        </pc:sldMkLst>
      </pc:sldChg>
      <pc:sldChg chg="modSp mod">
        <pc:chgData name="Alfred Asterjadhi" userId="39de57b9-85c0-4fd1-aaac-8ca2b6560ad0" providerId="ADAL" clId="{6DB0D687-C88D-4306-A291-1C75F3A322C2}" dt="2024-03-24T23:08:47.316" v="5809" actId="207"/>
        <pc:sldMkLst>
          <pc:docMk/>
          <pc:sldMk cId="2042963422" sldId="1089"/>
        </pc:sldMkLst>
      </pc:sldChg>
      <pc:sldChg chg="modSp mod">
        <pc:chgData name="Alfred Asterjadhi" userId="39de57b9-85c0-4fd1-aaac-8ca2b6560ad0" providerId="ADAL" clId="{6DB0D687-C88D-4306-A291-1C75F3A322C2}" dt="2024-03-12T05:16:25.384" v="3818" actId="403"/>
        <pc:sldMkLst>
          <pc:docMk/>
          <pc:sldMk cId="1787302382" sldId="1090"/>
        </pc:sldMkLst>
      </pc:sldChg>
      <pc:sldChg chg="modSp mod">
        <pc:chgData name="Alfred Asterjadhi" userId="39de57b9-85c0-4fd1-aaac-8ca2b6560ad0" providerId="ADAL" clId="{6DB0D687-C88D-4306-A291-1C75F3A322C2}" dt="2024-03-09T20:18:47.831" v="1766"/>
        <pc:sldMkLst>
          <pc:docMk/>
          <pc:sldMk cId="387064649" sldId="1091"/>
        </pc:sldMkLst>
      </pc:sldChg>
      <pc:sldChg chg="modSp mod">
        <pc:chgData name="Alfred Asterjadhi" userId="39de57b9-85c0-4fd1-aaac-8ca2b6560ad0" providerId="ADAL" clId="{6DB0D687-C88D-4306-A291-1C75F3A322C2}" dt="2024-03-24T23:08:02.751" v="5803" actId="207"/>
        <pc:sldMkLst>
          <pc:docMk/>
          <pc:sldMk cId="496318644" sldId="1092"/>
        </pc:sldMkLst>
      </pc:sldChg>
      <pc:sldChg chg="addSp modSp mod">
        <pc:chgData name="Alfred Asterjadhi" userId="39de57b9-85c0-4fd1-aaac-8ca2b6560ad0" providerId="ADAL" clId="{6DB0D687-C88D-4306-A291-1C75F3A322C2}" dt="2024-03-12T22:46:37.354" v="4294" actId="13926"/>
        <pc:sldMkLst>
          <pc:docMk/>
          <pc:sldMk cId="3174241725" sldId="1093"/>
        </pc:sldMkLst>
      </pc:sldChg>
      <pc:sldChg chg="modSp mod">
        <pc:chgData name="Alfred Asterjadhi" userId="39de57b9-85c0-4fd1-aaac-8ca2b6560ad0" providerId="ADAL" clId="{6DB0D687-C88D-4306-A291-1C75F3A322C2}" dt="2024-03-12T22:49:05.639" v="4337" actId="207"/>
        <pc:sldMkLst>
          <pc:docMk/>
          <pc:sldMk cId="888791386" sldId="1094"/>
        </pc:sldMkLst>
      </pc:sldChg>
      <pc:sldChg chg="modSp add mod">
        <pc:chgData name="Alfred Asterjadhi" userId="39de57b9-85c0-4fd1-aaac-8ca2b6560ad0" providerId="ADAL" clId="{6DB0D687-C88D-4306-A291-1C75F3A322C2}" dt="2024-03-24T23:04:06.124" v="5767" actId="207"/>
        <pc:sldMkLst>
          <pc:docMk/>
          <pc:sldMk cId="1539101784" sldId="1095"/>
        </pc:sldMkLst>
      </pc:sldChg>
      <pc:sldChg chg="modSp add mod">
        <pc:chgData name="Alfred Asterjadhi" userId="39de57b9-85c0-4fd1-aaac-8ca2b6560ad0" providerId="ADAL" clId="{6DB0D687-C88D-4306-A291-1C75F3A322C2}" dt="2024-03-24T23:03:01.143" v="5751" actId="207"/>
        <pc:sldMkLst>
          <pc:docMk/>
          <pc:sldMk cId="1266343830" sldId="1096"/>
        </pc:sldMkLst>
      </pc:sldChg>
      <pc:sldChg chg="modSp add mod">
        <pc:chgData name="Alfred Asterjadhi" userId="39de57b9-85c0-4fd1-aaac-8ca2b6560ad0" providerId="ADAL" clId="{6DB0D687-C88D-4306-A291-1C75F3A322C2}" dt="2024-03-24T23:08:36.580" v="5807" actId="207"/>
        <pc:sldMkLst>
          <pc:docMk/>
          <pc:sldMk cId="915975408" sldId="1097"/>
        </pc:sldMkLst>
      </pc:sldChg>
      <pc:sldChg chg="modSp add mod">
        <pc:chgData name="Alfred Asterjadhi" userId="39de57b9-85c0-4fd1-aaac-8ca2b6560ad0" providerId="ADAL" clId="{6DB0D687-C88D-4306-A291-1C75F3A322C2}" dt="2024-03-24T23:03:08.262" v="5753" actId="207"/>
        <pc:sldMkLst>
          <pc:docMk/>
          <pc:sldMk cId="1259583765" sldId="1098"/>
        </pc:sldMkLst>
      </pc:sldChg>
      <pc:sldChg chg="modSp add mod">
        <pc:chgData name="Alfred Asterjadhi" userId="39de57b9-85c0-4fd1-aaac-8ca2b6560ad0" providerId="ADAL" clId="{6DB0D687-C88D-4306-A291-1C75F3A322C2}" dt="2024-03-24T23:03:22.773" v="5757" actId="207"/>
        <pc:sldMkLst>
          <pc:docMk/>
          <pc:sldMk cId="950174829" sldId="1099"/>
        </pc:sldMkLst>
      </pc:sldChg>
      <pc:sldChg chg="modSp add mod">
        <pc:chgData name="Alfred Asterjadhi" userId="39de57b9-85c0-4fd1-aaac-8ca2b6560ad0" providerId="ADAL" clId="{6DB0D687-C88D-4306-A291-1C75F3A322C2}" dt="2024-03-14T06:15:28.244" v="4992" actId="207"/>
        <pc:sldMkLst>
          <pc:docMk/>
          <pc:sldMk cId="1079960312" sldId="1100"/>
        </pc:sldMkLst>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ldChg>
      <pc:sldChg chg="modSp add mod">
        <pc:chgData name="Alfred Asterjadhi" userId="39de57b9-85c0-4fd1-aaac-8ca2b6560ad0" providerId="ADAL" clId="{6DB0D687-C88D-4306-A291-1C75F3A322C2}" dt="2024-03-14T18:41:34.603" v="5480" actId="207"/>
        <pc:sldMkLst>
          <pc:docMk/>
          <pc:sldMk cId="1019001900" sldId="1104"/>
        </pc:sldMkLst>
      </pc:sldChg>
      <pc:sldChg chg="modSp add mod">
        <pc:chgData name="Alfred Asterjadhi" userId="39de57b9-85c0-4fd1-aaac-8ca2b6560ad0" providerId="ADAL" clId="{6DB0D687-C88D-4306-A291-1C75F3A322C2}" dt="2024-03-15T01:00:05.853" v="5725" actId="207"/>
        <pc:sldMkLst>
          <pc:docMk/>
          <pc:sldMk cId="1371861126" sldId="1105"/>
        </pc:sldMkLst>
      </pc:sldChg>
      <pc:sldChg chg="modSp add mod">
        <pc:chgData name="Alfred Asterjadhi" userId="39de57b9-85c0-4fd1-aaac-8ca2b6560ad0" providerId="ADAL" clId="{6DB0D687-C88D-4306-A291-1C75F3A322C2}" dt="2024-03-11T04:34:26.762" v="2393" actId="120"/>
        <pc:sldMkLst>
          <pc:docMk/>
          <pc:sldMk cId="3533002577" sldId="1106"/>
        </pc:sldMkLst>
      </pc:sldChg>
      <pc:sldChg chg="modSp add mod">
        <pc:chgData name="Alfred Asterjadhi" userId="39de57b9-85c0-4fd1-aaac-8ca2b6560ad0" providerId="ADAL" clId="{6DB0D687-C88D-4306-A291-1C75F3A322C2}" dt="2024-03-11T04:34:40.311" v="2398" actId="120"/>
        <pc:sldMkLst>
          <pc:docMk/>
          <pc:sldMk cId="1402068810" sldId="1107"/>
        </pc:sldMkLst>
      </pc:sldChg>
      <pc:sldChg chg="modSp add mod">
        <pc:chgData name="Alfred Asterjadhi" userId="39de57b9-85c0-4fd1-aaac-8ca2b6560ad0" providerId="ADAL" clId="{6DB0D687-C88D-4306-A291-1C75F3A322C2}" dt="2024-03-24T23:04:42.395" v="5771" actId="207"/>
        <pc:sldMkLst>
          <pc:docMk/>
          <pc:sldMk cId="1715563082" sldId="1108"/>
        </pc:sldMkLst>
      </pc:sldChg>
      <pc:sldChg chg="modSp add mod">
        <pc:chgData name="Alfred Asterjadhi" userId="39de57b9-85c0-4fd1-aaac-8ca2b6560ad0" providerId="ADAL" clId="{6DB0D687-C88D-4306-A291-1C75F3A322C2}" dt="2024-03-11T04:35:55.831" v="2424" actId="20577"/>
        <pc:sldMkLst>
          <pc:docMk/>
          <pc:sldMk cId="1840580647" sldId="1109"/>
        </pc:sldMkLst>
      </pc:sldChg>
      <pc:sldChg chg="modSp new mod">
        <pc:chgData name="Alfred Asterjadhi" userId="39de57b9-85c0-4fd1-aaac-8ca2b6560ad0" providerId="ADAL" clId="{6DB0D687-C88D-4306-A291-1C75F3A322C2}" dt="2024-03-12T16:20:51.327" v="4083" actId="6549"/>
        <pc:sldMkLst>
          <pc:docMk/>
          <pc:sldMk cId="750468216" sldId="1110"/>
        </pc:sldMkLst>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ldChg>
      <pc:sldChg chg="modSp add mod">
        <pc:chgData name="Alfred Asterjadhi" userId="39de57b9-85c0-4fd1-aaac-8ca2b6560ad0" providerId="ADAL" clId="{6DB0D687-C88D-4306-A291-1C75F3A322C2}" dt="2024-03-14T18:43:11.816" v="5531" actId="20577"/>
        <pc:sldMkLst>
          <pc:docMk/>
          <pc:sldMk cId="2132934075" sldId="1113"/>
        </pc:sldMkLst>
      </pc:sldChg>
      <pc:sldChg chg="modSp add mod ord">
        <pc:chgData name="Alfred Asterjadhi" userId="39de57b9-85c0-4fd1-aaac-8ca2b6560ad0" providerId="ADAL" clId="{6DB0D687-C88D-4306-A291-1C75F3A322C2}" dt="2024-03-14T18:42:55.738" v="5518" actId="114"/>
        <pc:sldMkLst>
          <pc:docMk/>
          <pc:sldMk cId="2871942750" sldId="1114"/>
        </pc:sldMkLst>
      </pc:sldChg>
      <pc:sldChg chg="addSp modSp new mod">
        <pc:chgData name="Alfred Asterjadhi" userId="39de57b9-85c0-4fd1-aaac-8ca2b6560ad0" providerId="ADAL" clId="{6DB0D687-C88D-4306-A291-1C75F3A322C2}" dt="2024-03-14T22:20:41.787" v="5650" actId="20577"/>
        <pc:sldMkLst>
          <pc:docMk/>
          <pc:sldMk cId="1535589863" sldId="1115"/>
        </pc:sldMkLst>
      </pc:sldChg>
      <pc:sldChg chg="modSp new mod">
        <pc:chgData name="Alfred Asterjadhi" userId="39de57b9-85c0-4fd1-aaac-8ca2b6560ad0" providerId="ADAL" clId="{6DB0D687-C88D-4306-A291-1C75F3A322C2}" dt="2024-03-14T18:42:48.106" v="5516" actId="114"/>
        <pc:sldMkLst>
          <pc:docMk/>
          <pc:sldMk cId="1267677627" sldId="1116"/>
        </pc:sldMkLst>
      </pc:sldChg>
      <pc:sldMasterChg chg="modSp mod">
        <pc:chgData name="Alfred Asterjadhi" userId="39de57b9-85c0-4fd1-aaac-8ca2b6560ad0" providerId="ADAL" clId="{6DB0D687-C88D-4306-A291-1C75F3A322C2}" dt="2024-03-15T01:09:59.836" v="5727" actId="20577"/>
        <pc:sldMasterMkLst>
          <pc:docMk/>
          <pc:sldMasterMk cId="0" sldId="2147483656"/>
        </pc:sldMasterMkLst>
      </pc:sldMasterChg>
    </pc:docChg>
  </pc:docChgLst>
  <pc:docChgLst>
    <pc:chgData name="Alfred Asterjadhi" userId="39de57b9-85c0-4fd1-aaac-8ca2b6560ad0" providerId="ADAL" clId="{6F91C6B6-C7CD-4B50-9CF6-479980899DB7}"/>
    <pc:docChg chg="undo redo custSel addSld delSld modSld sldOrd modMainMaster">
      <pc:chgData name="Alfred Asterjadhi" userId="39de57b9-85c0-4fd1-aaac-8ca2b6560ad0" providerId="ADAL" clId="{6F91C6B6-C7CD-4B50-9CF6-479980899DB7}" dt="2025-03-20T17:45:32.262" v="9423" actId="207"/>
      <pc:docMkLst>
        <pc:docMk/>
      </pc:docMkLst>
      <pc:sldChg chg="modSp mod">
        <pc:chgData name="Alfred Asterjadhi" userId="39de57b9-85c0-4fd1-aaac-8ca2b6560ad0" providerId="ADAL" clId="{6F91C6B6-C7CD-4B50-9CF6-479980899DB7}" dt="2025-03-10T17:37:05.669" v="2191" actId="20577"/>
        <pc:sldMkLst>
          <pc:docMk/>
          <pc:sldMk cId="0" sldId="257"/>
        </pc:sldMkLst>
      </pc:sldChg>
      <pc:sldChg chg="modSp mod">
        <pc:chgData name="Alfred Asterjadhi" userId="39de57b9-85c0-4fd1-aaac-8ca2b6560ad0" providerId="ADAL" clId="{6F91C6B6-C7CD-4B50-9CF6-479980899DB7}" dt="2025-03-12T16:30:34.598" v="6019" actId="207"/>
        <pc:sldMkLst>
          <pc:docMk/>
          <pc:sldMk cId="3976818858" sldId="269"/>
        </pc:sldMkLst>
      </pc:sldChg>
      <pc:sldChg chg="modSp mod">
        <pc:chgData name="Alfred Asterjadhi" userId="39de57b9-85c0-4fd1-aaac-8ca2b6560ad0" providerId="ADAL" clId="{6F91C6B6-C7CD-4B50-9CF6-479980899DB7}" dt="2025-03-20T17:44:27.001" v="9407" actId="13926"/>
        <pc:sldMkLst>
          <pc:docMk/>
          <pc:sldMk cId="3930036297" sldId="356"/>
        </pc:sldMkLst>
      </pc:sldChg>
      <pc:sldChg chg="modSp mod">
        <pc:chgData name="Alfred Asterjadhi" userId="39de57b9-85c0-4fd1-aaac-8ca2b6560ad0" providerId="ADAL" clId="{6F91C6B6-C7CD-4B50-9CF6-479980899DB7}" dt="2025-03-13T23:47:25.742" v="9406" actId="20577"/>
        <pc:sldMkLst>
          <pc:docMk/>
          <pc:sldMk cId="3140364693" sldId="997"/>
        </pc:sldMkLst>
      </pc:sldChg>
      <pc:sldChg chg="modSp mod">
        <pc:chgData name="Alfred Asterjadhi" userId="39de57b9-85c0-4fd1-aaac-8ca2b6560ad0" providerId="ADAL" clId="{6F91C6B6-C7CD-4B50-9CF6-479980899DB7}" dt="2025-03-10T22:18:01.122" v="2427" actId="13926"/>
        <pc:sldMkLst>
          <pc:docMk/>
          <pc:sldMk cId="3233208257" sldId="1006"/>
        </pc:sldMkLst>
      </pc:sldChg>
      <pc:sldChg chg="modSp mod">
        <pc:chgData name="Alfred Asterjadhi" userId="39de57b9-85c0-4fd1-aaac-8ca2b6560ad0" providerId="ADAL" clId="{6F91C6B6-C7CD-4B50-9CF6-479980899DB7}" dt="2025-03-09T20:57:17.631" v="1560" actId="20577"/>
        <pc:sldMkLst>
          <pc:docMk/>
          <pc:sldMk cId="4200130042" sldId="1023"/>
        </pc:sldMkLst>
      </pc:sldChg>
      <pc:sldChg chg="modSp mod">
        <pc:chgData name="Alfred Asterjadhi" userId="39de57b9-85c0-4fd1-aaac-8ca2b6560ad0" providerId="ADAL" clId="{6F91C6B6-C7CD-4B50-9CF6-479980899DB7}" dt="2025-03-10T20:47:59.086" v="2341" actId="13926"/>
        <pc:sldMkLst>
          <pc:docMk/>
          <pc:sldMk cId="793576429" sldId="1024"/>
        </pc:sldMkLst>
      </pc:sldChg>
      <pc:sldChg chg="modSp mod ord">
        <pc:chgData name="Alfred Asterjadhi" userId="39de57b9-85c0-4fd1-aaac-8ca2b6560ad0" providerId="ADAL" clId="{6F91C6B6-C7CD-4B50-9CF6-479980899DB7}" dt="2025-03-10T20:46:50.278" v="2277" actId="207"/>
        <pc:sldMkLst>
          <pc:docMk/>
          <pc:sldMk cId="3287547131" sldId="1028"/>
        </pc:sldMkLst>
      </pc:sldChg>
      <pc:sldChg chg="modSp mod">
        <pc:chgData name="Alfred Asterjadhi" userId="39de57b9-85c0-4fd1-aaac-8ca2b6560ad0" providerId="ADAL" clId="{6F91C6B6-C7CD-4B50-9CF6-479980899DB7}" dt="2025-03-13T21:59:49.058" v="9392" actId="20577"/>
        <pc:sldMkLst>
          <pc:docMk/>
          <pc:sldMk cId="1865298196" sldId="1034"/>
        </pc:sldMkLst>
      </pc:sldChg>
      <pc:sldChg chg="modSp mod">
        <pc:chgData name="Alfred Asterjadhi" userId="39de57b9-85c0-4fd1-aaac-8ca2b6560ad0" providerId="ADAL" clId="{6F91C6B6-C7CD-4B50-9CF6-479980899DB7}" dt="2025-03-20T17:45:32.262" v="9423" actId="207"/>
        <pc:sldMkLst>
          <pc:docMk/>
          <pc:sldMk cId="3486068256" sldId="1167"/>
        </pc:sldMkLst>
      </pc:sldChg>
      <pc:sldChg chg="addSp delSp modSp mod">
        <pc:chgData name="Alfred Asterjadhi" userId="39de57b9-85c0-4fd1-aaac-8ca2b6560ad0" providerId="ADAL" clId="{6F91C6B6-C7CD-4B50-9CF6-479980899DB7}" dt="2025-03-09T21:06:02.532" v="1694" actId="1076"/>
        <pc:sldMkLst>
          <pc:docMk/>
          <pc:sldMk cId="3441807947" sldId="1178"/>
        </pc:sldMkLst>
      </pc:sldChg>
      <pc:sldChg chg="modSp mod">
        <pc:chgData name="Alfred Asterjadhi" userId="39de57b9-85c0-4fd1-aaac-8ca2b6560ad0" providerId="ADAL" clId="{6F91C6B6-C7CD-4B50-9CF6-479980899DB7}" dt="2025-03-10T14:17:44.854" v="1935" actId="207"/>
        <pc:sldMkLst>
          <pc:docMk/>
          <pc:sldMk cId="2670608994" sldId="1283"/>
        </pc:sldMkLst>
      </pc:sldChg>
      <pc:sldChg chg="modSp mod ord">
        <pc:chgData name="Alfred Asterjadhi" userId="39de57b9-85c0-4fd1-aaac-8ca2b6560ad0" providerId="ADAL" clId="{6F91C6B6-C7CD-4B50-9CF6-479980899DB7}" dt="2025-03-13T20:07:10.111" v="8660"/>
        <pc:sldMkLst>
          <pc:docMk/>
          <pc:sldMk cId="3912146512" sldId="1390"/>
        </pc:sldMkLst>
      </pc:sldChg>
      <pc:sldChg chg="modSp mod">
        <pc:chgData name="Alfred Asterjadhi" userId="39de57b9-85c0-4fd1-aaac-8ca2b6560ad0" providerId="ADAL" clId="{6F91C6B6-C7CD-4B50-9CF6-479980899DB7}" dt="2025-03-13T22:56:04.466" v="9399" actId="207"/>
        <pc:sldMkLst>
          <pc:docMk/>
          <pc:sldMk cId="3878274435" sldId="1424"/>
        </pc:sldMkLst>
      </pc:sldChg>
      <pc:sldChg chg="modSp mod">
        <pc:chgData name="Alfred Asterjadhi" userId="39de57b9-85c0-4fd1-aaac-8ca2b6560ad0" providerId="ADAL" clId="{6F91C6B6-C7CD-4B50-9CF6-479980899DB7}" dt="2025-03-13T04:38:10.050" v="7370" actId="207"/>
        <pc:sldMkLst>
          <pc:docMk/>
          <pc:sldMk cId="1880260866" sldId="1429"/>
        </pc:sldMkLst>
      </pc:sldChg>
      <pc:sldChg chg="modSp mod">
        <pc:chgData name="Alfred Asterjadhi" userId="39de57b9-85c0-4fd1-aaac-8ca2b6560ad0" providerId="ADAL" clId="{6F91C6B6-C7CD-4B50-9CF6-479980899DB7}" dt="2025-03-11T17:26:18.884" v="5172" actId="207"/>
        <pc:sldMkLst>
          <pc:docMk/>
          <pc:sldMk cId="885285770" sldId="1448"/>
        </pc:sldMkLst>
      </pc:sldChg>
      <pc:sldChg chg="modSp mod">
        <pc:chgData name="Alfred Asterjadhi" userId="39de57b9-85c0-4fd1-aaac-8ca2b6560ad0" providerId="ADAL" clId="{6F91C6B6-C7CD-4B50-9CF6-479980899DB7}" dt="2025-03-13T19:46:35.836" v="8629" actId="20577"/>
        <pc:sldMkLst>
          <pc:docMk/>
          <pc:sldMk cId="2130627217" sldId="1494"/>
        </pc:sldMkLst>
      </pc:sldChg>
      <pc:sldChg chg="modSp mod">
        <pc:chgData name="Alfred Asterjadhi" userId="39de57b9-85c0-4fd1-aaac-8ca2b6560ad0" providerId="ADAL" clId="{6F91C6B6-C7CD-4B50-9CF6-479980899DB7}" dt="2025-03-10T14:15:13.617" v="1900" actId="13926"/>
        <pc:sldMkLst>
          <pc:docMk/>
          <pc:sldMk cId="3898445090" sldId="1495"/>
        </pc:sldMkLst>
      </pc:sldChg>
      <pc:sldChg chg="modSp mod">
        <pc:chgData name="Alfred Asterjadhi" userId="39de57b9-85c0-4fd1-aaac-8ca2b6560ad0" providerId="ADAL" clId="{6F91C6B6-C7CD-4B50-9CF6-479980899DB7}" dt="2025-03-11T17:12:29.717" v="4972" actId="20577"/>
        <pc:sldMkLst>
          <pc:docMk/>
          <pc:sldMk cId="3990395463" sldId="1496"/>
        </pc:sldMkLst>
      </pc:sldChg>
      <pc:sldChg chg="modSp mod">
        <pc:chgData name="Alfred Asterjadhi" userId="39de57b9-85c0-4fd1-aaac-8ca2b6560ad0" providerId="ADAL" clId="{6F91C6B6-C7CD-4B50-9CF6-479980899DB7}" dt="2025-03-11T17:20:12.447" v="5066" actId="400"/>
        <pc:sldMkLst>
          <pc:docMk/>
          <pc:sldMk cId="2947732830" sldId="1497"/>
        </pc:sldMkLst>
      </pc:sldChg>
      <pc:sldChg chg="modSp mod">
        <pc:chgData name="Alfred Asterjadhi" userId="39de57b9-85c0-4fd1-aaac-8ca2b6560ad0" providerId="ADAL" clId="{6F91C6B6-C7CD-4B50-9CF6-479980899DB7}" dt="2025-03-12T14:05:36.032" v="5829" actId="13926"/>
        <pc:sldMkLst>
          <pc:docMk/>
          <pc:sldMk cId="2479798648" sldId="1498"/>
        </pc:sldMkLst>
      </pc:sldChg>
      <pc:sldChg chg="modSp mod">
        <pc:chgData name="Alfred Asterjadhi" userId="39de57b9-85c0-4fd1-aaac-8ca2b6560ad0" providerId="ADAL" clId="{6F91C6B6-C7CD-4B50-9CF6-479980899DB7}" dt="2025-03-11T19:16:26.976" v="5506" actId="207"/>
        <pc:sldMkLst>
          <pc:docMk/>
          <pc:sldMk cId="2390884872" sldId="1499"/>
        </pc:sldMkLst>
      </pc:sldChg>
      <pc:sldChg chg="modSp mod">
        <pc:chgData name="Alfred Asterjadhi" userId="39de57b9-85c0-4fd1-aaac-8ca2b6560ad0" providerId="ADAL" clId="{6F91C6B6-C7CD-4B50-9CF6-479980899DB7}" dt="2025-03-12T15:52:03.387" v="5940" actId="207"/>
        <pc:sldMkLst>
          <pc:docMk/>
          <pc:sldMk cId="2889362710" sldId="1500"/>
        </pc:sldMkLst>
      </pc:sldChg>
      <pc:sldChg chg="modSp mod">
        <pc:chgData name="Alfred Asterjadhi" userId="39de57b9-85c0-4fd1-aaac-8ca2b6560ad0" providerId="ADAL" clId="{6F91C6B6-C7CD-4B50-9CF6-479980899DB7}" dt="2025-03-11T20:59:03.709" v="5610" actId="207"/>
        <pc:sldMkLst>
          <pc:docMk/>
          <pc:sldMk cId="3015324058" sldId="1501"/>
        </pc:sldMkLst>
      </pc:sldChg>
      <pc:sldChg chg="modSp mod">
        <pc:chgData name="Alfred Asterjadhi" userId="39de57b9-85c0-4fd1-aaac-8ca2b6560ad0" providerId="ADAL" clId="{6F91C6B6-C7CD-4B50-9CF6-479980899DB7}" dt="2025-03-12T18:14:24.192" v="6551" actId="13926"/>
        <pc:sldMkLst>
          <pc:docMk/>
          <pc:sldMk cId="290911139" sldId="1502"/>
        </pc:sldMkLst>
      </pc:sldChg>
      <pc:sldChg chg="modSp mod">
        <pc:chgData name="Alfred Asterjadhi" userId="39de57b9-85c0-4fd1-aaac-8ca2b6560ad0" providerId="ADAL" clId="{6F91C6B6-C7CD-4B50-9CF6-479980899DB7}" dt="2025-03-13T04:25:31.894" v="7100" actId="207"/>
        <pc:sldMkLst>
          <pc:docMk/>
          <pc:sldMk cId="3461087741" sldId="1503"/>
        </pc:sldMkLst>
      </pc:sldChg>
      <pc:sldChg chg="modSp mod">
        <pc:chgData name="Alfred Asterjadhi" userId="39de57b9-85c0-4fd1-aaac-8ca2b6560ad0" providerId="ADAL" clId="{6F91C6B6-C7CD-4B50-9CF6-479980899DB7}" dt="2025-03-12T17:38:46.081" v="6046" actId="13926"/>
        <pc:sldMkLst>
          <pc:docMk/>
          <pc:sldMk cId="2347738588" sldId="1504"/>
        </pc:sldMkLst>
      </pc:sldChg>
      <pc:sldChg chg="modSp mod">
        <pc:chgData name="Alfred Asterjadhi" userId="39de57b9-85c0-4fd1-aaac-8ca2b6560ad0" providerId="ADAL" clId="{6F91C6B6-C7CD-4B50-9CF6-479980899DB7}" dt="2025-03-13T04:34:03.985" v="7323" actId="207"/>
        <pc:sldMkLst>
          <pc:docMk/>
          <pc:sldMk cId="1014469854" sldId="1505"/>
        </pc:sldMkLst>
      </pc:sldChg>
      <pc:sldChg chg="modSp mod">
        <pc:chgData name="Alfred Asterjadhi" userId="39de57b9-85c0-4fd1-aaac-8ca2b6560ad0" providerId="ADAL" clId="{6F91C6B6-C7CD-4B50-9CF6-479980899DB7}" dt="2025-03-12T17:38:58.758" v="6057" actId="13926"/>
        <pc:sldMkLst>
          <pc:docMk/>
          <pc:sldMk cId="4157717891" sldId="1506"/>
        </pc:sldMkLst>
      </pc:sldChg>
      <pc:sldChg chg="modSp mod">
        <pc:chgData name="Alfred Asterjadhi" userId="39de57b9-85c0-4fd1-aaac-8ca2b6560ad0" providerId="ADAL" clId="{6F91C6B6-C7CD-4B50-9CF6-479980899DB7}" dt="2025-03-13T16:58:56.290" v="7573" actId="207"/>
        <pc:sldMkLst>
          <pc:docMk/>
          <pc:sldMk cId="2357406032" sldId="1507"/>
        </pc:sldMkLst>
      </pc:sldChg>
      <pc:sldChg chg="modSp mod">
        <pc:chgData name="Alfred Asterjadhi" userId="39de57b9-85c0-4fd1-aaac-8ca2b6560ad0" providerId="ADAL" clId="{6F91C6B6-C7CD-4B50-9CF6-479980899DB7}" dt="2025-03-13T19:38:19.648" v="8115" actId="207"/>
        <pc:sldMkLst>
          <pc:docMk/>
          <pc:sldMk cId="517676318" sldId="1508"/>
        </pc:sldMkLst>
      </pc:sldChg>
      <pc:sldChg chg="modSp add mod">
        <pc:chgData name="Alfred Asterjadhi" userId="39de57b9-85c0-4fd1-aaac-8ca2b6560ad0" providerId="ADAL" clId="{6F91C6B6-C7CD-4B50-9CF6-479980899DB7}" dt="2025-03-11T02:49:25.327" v="2736"/>
        <pc:sldMkLst>
          <pc:docMk/>
          <pc:sldMk cId="1629729605" sldId="1509"/>
        </pc:sldMkLst>
      </pc:sldChg>
      <pc:sldChg chg="modSp add mod">
        <pc:chgData name="Alfred Asterjadhi" userId="39de57b9-85c0-4fd1-aaac-8ca2b6560ad0" providerId="ADAL" clId="{6F91C6B6-C7CD-4B50-9CF6-479980899DB7}" dt="2025-03-12T14:07:11.606" v="5859" actId="207"/>
        <pc:sldMkLst>
          <pc:docMk/>
          <pc:sldMk cId="973785610" sldId="1510"/>
        </pc:sldMkLst>
      </pc:sldChg>
      <pc:sldChg chg="modSp add mod">
        <pc:chgData name="Alfred Asterjadhi" userId="39de57b9-85c0-4fd1-aaac-8ca2b6560ad0" providerId="ADAL" clId="{6F91C6B6-C7CD-4B50-9CF6-479980899DB7}" dt="2025-03-12T14:06:58.164" v="5849" actId="400"/>
        <pc:sldMkLst>
          <pc:docMk/>
          <pc:sldMk cId="1847251713" sldId="1511"/>
        </pc:sldMkLst>
      </pc:sldChg>
      <pc:sldChg chg="modSp add mod">
        <pc:chgData name="Alfred Asterjadhi" userId="39de57b9-85c0-4fd1-aaac-8ca2b6560ad0" providerId="ADAL" clId="{6F91C6B6-C7CD-4B50-9CF6-479980899DB7}" dt="2025-03-11T02:48:20.340" v="2713"/>
        <pc:sldMkLst>
          <pc:docMk/>
          <pc:sldMk cId="3863767711" sldId="1512"/>
        </pc:sldMkLst>
      </pc:sldChg>
      <pc:sldChg chg="modSp add mod">
        <pc:chgData name="Alfred Asterjadhi" userId="39de57b9-85c0-4fd1-aaac-8ca2b6560ad0" providerId="ADAL" clId="{6F91C6B6-C7CD-4B50-9CF6-479980899DB7}" dt="2025-03-11T17:22:09.154" v="5108" actId="207"/>
        <pc:sldMkLst>
          <pc:docMk/>
          <pc:sldMk cId="723828986" sldId="1513"/>
        </pc:sldMkLst>
      </pc:sldChg>
      <pc:sldChg chg="modSp add mod">
        <pc:chgData name="Alfred Asterjadhi" userId="39de57b9-85c0-4fd1-aaac-8ca2b6560ad0" providerId="ADAL" clId="{6F91C6B6-C7CD-4B50-9CF6-479980899DB7}" dt="2025-03-12T16:05:17.109" v="5989" actId="400"/>
        <pc:sldMkLst>
          <pc:docMk/>
          <pc:sldMk cId="3311846555" sldId="1514"/>
        </pc:sldMkLst>
      </pc:sldChg>
      <pc:sldChg chg="modSp add mod">
        <pc:chgData name="Alfred Asterjadhi" userId="39de57b9-85c0-4fd1-aaac-8ca2b6560ad0" providerId="ADAL" clId="{6F91C6B6-C7CD-4B50-9CF6-479980899DB7}" dt="2025-03-11T17:25:54.317" v="5171" actId="400"/>
        <pc:sldMkLst>
          <pc:docMk/>
          <pc:sldMk cId="1442150286" sldId="1515"/>
        </pc:sldMkLst>
      </pc:sldChg>
      <pc:sldChg chg="modSp add mod">
        <pc:chgData name="Alfred Asterjadhi" userId="39de57b9-85c0-4fd1-aaac-8ca2b6560ad0" providerId="ADAL" clId="{6F91C6B6-C7CD-4B50-9CF6-479980899DB7}" dt="2025-03-12T15:53:06.204" v="5956" actId="207"/>
        <pc:sldMkLst>
          <pc:docMk/>
          <pc:sldMk cId="1073264269" sldId="1516"/>
        </pc:sldMkLst>
      </pc:sldChg>
      <pc:sldChg chg="modSp add mod">
        <pc:chgData name="Alfred Asterjadhi" userId="39de57b9-85c0-4fd1-aaac-8ca2b6560ad0" providerId="ADAL" clId="{6F91C6B6-C7CD-4B50-9CF6-479980899DB7}" dt="2025-03-12T18:14:48.724" v="6555" actId="207"/>
        <pc:sldMkLst>
          <pc:docMk/>
          <pc:sldMk cId="2125837306" sldId="1517"/>
        </pc:sldMkLst>
      </pc:sldChg>
      <pc:sldChg chg="modSp add mod">
        <pc:chgData name="Alfred Asterjadhi" userId="39de57b9-85c0-4fd1-aaac-8ca2b6560ad0" providerId="ADAL" clId="{6F91C6B6-C7CD-4B50-9CF6-479980899DB7}" dt="2025-03-12T18:15:05.389" v="6559" actId="207"/>
        <pc:sldMkLst>
          <pc:docMk/>
          <pc:sldMk cId="132553556" sldId="1518"/>
        </pc:sldMkLst>
      </pc:sldChg>
      <pc:sldChg chg="modSp add mod">
        <pc:chgData name="Alfred Asterjadhi" userId="39de57b9-85c0-4fd1-aaac-8ca2b6560ad0" providerId="ADAL" clId="{6F91C6B6-C7CD-4B50-9CF6-479980899DB7}" dt="2025-03-12T21:44:14.758" v="6708" actId="20577"/>
        <pc:sldMkLst>
          <pc:docMk/>
          <pc:sldMk cId="651666206" sldId="1519"/>
        </pc:sldMkLst>
      </pc:sldChg>
      <pc:sldChg chg="modSp add mod">
        <pc:chgData name="Alfred Asterjadhi" userId="39de57b9-85c0-4fd1-aaac-8ca2b6560ad0" providerId="ADAL" clId="{6F91C6B6-C7CD-4B50-9CF6-479980899DB7}" dt="2025-03-10T22:16:07.347" v="2414" actId="207"/>
        <pc:sldMkLst>
          <pc:docMk/>
          <pc:sldMk cId="2272934283" sldId="1520"/>
        </pc:sldMkLst>
      </pc:sldChg>
      <pc:sldChg chg="addSp modSp new del mod">
        <pc:chgData name="Alfred Asterjadhi" userId="39de57b9-85c0-4fd1-aaac-8ca2b6560ad0" providerId="ADAL" clId="{6F91C6B6-C7CD-4B50-9CF6-479980899DB7}" dt="2025-03-11T04:41:43.468" v="4455" actId="47"/>
        <pc:sldMkLst>
          <pc:docMk/>
          <pc:sldMk cId="3524654600" sldId="1521"/>
        </pc:sldMkLst>
      </pc:sldChg>
      <pc:sldChg chg="modSp new mod">
        <pc:chgData name="Alfred Asterjadhi" userId="39de57b9-85c0-4fd1-aaac-8ca2b6560ad0" providerId="ADAL" clId="{6F91C6B6-C7CD-4B50-9CF6-479980899DB7}" dt="2025-03-11T15:06:20.089" v="4946" actId="207"/>
        <pc:sldMkLst>
          <pc:docMk/>
          <pc:sldMk cId="637912395" sldId="1522"/>
        </pc:sldMkLst>
      </pc:sldChg>
      <pc:sldChg chg="modSp new mod">
        <pc:chgData name="Alfred Asterjadhi" userId="39de57b9-85c0-4fd1-aaac-8ca2b6560ad0" providerId="ADAL" clId="{6F91C6B6-C7CD-4B50-9CF6-479980899DB7}" dt="2025-03-11T15:17:03.990" v="4951" actId="207"/>
        <pc:sldMkLst>
          <pc:docMk/>
          <pc:sldMk cId="4277435659" sldId="1523"/>
        </pc:sldMkLst>
      </pc:sldChg>
      <pc:sldChg chg="modSp new mod">
        <pc:chgData name="Alfred Asterjadhi" userId="39de57b9-85c0-4fd1-aaac-8ca2b6560ad0" providerId="ADAL" clId="{6F91C6B6-C7CD-4B50-9CF6-479980899DB7}" dt="2025-03-11T03:20:19.523" v="3335" actId="403"/>
        <pc:sldMkLst>
          <pc:docMk/>
          <pc:sldMk cId="226987897" sldId="1524"/>
        </pc:sldMkLst>
      </pc:sldChg>
      <pc:sldChg chg="modSp add mod">
        <pc:chgData name="Alfred Asterjadhi" userId="39de57b9-85c0-4fd1-aaac-8ca2b6560ad0" providerId="ADAL" clId="{6F91C6B6-C7CD-4B50-9CF6-479980899DB7}" dt="2025-03-11T03:22:24.799" v="3365" actId="255"/>
        <pc:sldMkLst>
          <pc:docMk/>
          <pc:sldMk cId="777115076" sldId="1525"/>
        </pc:sldMkLst>
      </pc:sldChg>
      <pc:sldChg chg="modSp add mod">
        <pc:chgData name="Alfred Asterjadhi" userId="39de57b9-85c0-4fd1-aaac-8ca2b6560ad0" providerId="ADAL" clId="{6F91C6B6-C7CD-4B50-9CF6-479980899DB7}" dt="2025-03-11T17:38:51.259" v="5217" actId="207"/>
        <pc:sldMkLst>
          <pc:docMk/>
          <pc:sldMk cId="794491725" sldId="1526"/>
        </pc:sldMkLst>
      </pc:sldChg>
      <pc:sldChg chg="modSp add mod">
        <pc:chgData name="Alfred Asterjadhi" userId="39de57b9-85c0-4fd1-aaac-8ca2b6560ad0" providerId="ADAL" clId="{6F91C6B6-C7CD-4B50-9CF6-479980899DB7}" dt="2025-03-13T19:26:04.897" v="8111" actId="207"/>
        <pc:sldMkLst>
          <pc:docMk/>
          <pc:sldMk cId="3106587136" sldId="1527"/>
        </pc:sldMkLst>
      </pc:sldChg>
      <pc:sldChg chg="modSp add del mod">
        <pc:chgData name="Alfred Asterjadhi" userId="39de57b9-85c0-4fd1-aaac-8ca2b6560ad0" providerId="ADAL" clId="{6F91C6B6-C7CD-4B50-9CF6-479980899DB7}" dt="2025-03-13T19:37:47.885" v="8113" actId="2696"/>
        <pc:sldMkLst>
          <pc:docMk/>
          <pc:sldMk cId="3564074973" sldId="1528"/>
        </pc:sldMkLst>
      </pc:sldChg>
      <pc:sldChg chg="modSp add mod">
        <pc:chgData name="Alfred Asterjadhi" userId="39de57b9-85c0-4fd1-aaac-8ca2b6560ad0" providerId="ADAL" clId="{6F91C6B6-C7CD-4B50-9CF6-479980899DB7}" dt="2025-03-13T20:22:32.158" v="8696" actId="207"/>
        <pc:sldMkLst>
          <pc:docMk/>
          <pc:sldMk cId="3571877193" sldId="1528"/>
        </pc:sldMkLst>
      </pc:sldChg>
      <pc:sldChg chg="modSp add del mod">
        <pc:chgData name="Alfred Asterjadhi" userId="39de57b9-85c0-4fd1-aaac-8ca2b6560ad0" providerId="ADAL" clId="{6F91C6B6-C7CD-4B50-9CF6-479980899DB7}" dt="2025-03-11T12:40:03.621" v="4680" actId="47"/>
        <pc:sldMkLst>
          <pc:docMk/>
          <pc:sldMk cId="865941517" sldId="1529"/>
        </pc:sldMkLst>
      </pc:sldChg>
      <pc:sldChg chg="modSp add mod">
        <pc:chgData name="Alfred Asterjadhi" userId="39de57b9-85c0-4fd1-aaac-8ca2b6560ad0" providerId="ADAL" clId="{6F91C6B6-C7CD-4B50-9CF6-479980899DB7}" dt="2025-03-11T18:05:33.887" v="5356" actId="207"/>
        <pc:sldMkLst>
          <pc:docMk/>
          <pc:sldMk cId="919237048" sldId="1530"/>
        </pc:sldMkLst>
      </pc:sldChg>
      <pc:sldChg chg="modSp add mod">
        <pc:chgData name="Alfred Asterjadhi" userId="39de57b9-85c0-4fd1-aaac-8ca2b6560ad0" providerId="ADAL" clId="{6F91C6B6-C7CD-4B50-9CF6-479980899DB7}" dt="2025-03-11T18:05:42.208" v="5359" actId="207"/>
        <pc:sldMkLst>
          <pc:docMk/>
          <pc:sldMk cId="816871340" sldId="1531"/>
        </pc:sldMkLst>
      </pc:sldChg>
      <pc:sldChg chg="modSp add mod">
        <pc:chgData name="Alfred Asterjadhi" userId="39de57b9-85c0-4fd1-aaac-8ca2b6560ad0" providerId="ADAL" clId="{6F91C6B6-C7CD-4B50-9CF6-479980899DB7}" dt="2025-03-11T18:05:48.119" v="5361" actId="207"/>
        <pc:sldMkLst>
          <pc:docMk/>
          <pc:sldMk cId="164617599" sldId="1532"/>
        </pc:sldMkLst>
      </pc:sldChg>
      <pc:sldChg chg="modSp add del mod">
        <pc:chgData name="Alfred Asterjadhi" userId="39de57b9-85c0-4fd1-aaac-8ca2b6560ad0" providerId="ADAL" clId="{6F91C6B6-C7CD-4B50-9CF6-479980899DB7}" dt="2025-03-11T12:42:21.919" v="4688" actId="2696"/>
        <pc:sldMkLst>
          <pc:docMk/>
          <pc:sldMk cId="727889307" sldId="1532"/>
        </pc:sldMkLst>
      </pc:sldChg>
      <pc:sldChg chg="modSp add del mod">
        <pc:chgData name="Alfred Asterjadhi" userId="39de57b9-85c0-4fd1-aaac-8ca2b6560ad0" providerId="ADAL" clId="{6F91C6B6-C7CD-4B50-9CF6-479980899DB7}" dt="2025-03-11T18:43:55.041" v="5458" actId="47"/>
        <pc:sldMkLst>
          <pc:docMk/>
          <pc:sldMk cId="1017567709" sldId="1533"/>
        </pc:sldMkLst>
      </pc:sldChg>
      <pc:sldChg chg="modSp add mod">
        <pc:chgData name="Alfred Asterjadhi" userId="39de57b9-85c0-4fd1-aaac-8ca2b6560ad0" providerId="ADAL" clId="{6F91C6B6-C7CD-4B50-9CF6-479980899DB7}" dt="2025-03-13T20:40:51.962" v="8729" actId="207"/>
        <pc:sldMkLst>
          <pc:docMk/>
          <pc:sldMk cId="12391490" sldId="1534"/>
        </pc:sldMkLst>
      </pc:sldChg>
      <pc:sldChg chg="addSp delSp modSp add del mod">
        <pc:chgData name="Alfred Asterjadhi" userId="39de57b9-85c0-4fd1-aaac-8ca2b6560ad0" providerId="ADAL" clId="{6F91C6B6-C7CD-4B50-9CF6-479980899DB7}" dt="2025-03-13T19:37:47.885" v="8113" actId="2696"/>
        <pc:sldMkLst>
          <pc:docMk/>
          <pc:sldMk cId="3772188097" sldId="1534"/>
        </pc:sldMkLst>
      </pc:sldChg>
      <pc:sldChg chg="modSp add mod">
        <pc:chgData name="Alfred Asterjadhi" userId="39de57b9-85c0-4fd1-aaac-8ca2b6560ad0" providerId="ADAL" clId="{6F91C6B6-C7CD-4B50-9CF6-479980899DB7}" dt="2025-03-11T20:28:53.560" v="5565" actId="207"/>
        <pc:sldMkLst>
          <pc:docMk/>
          <pc:sldMk cId="3786875039" sldId="1535"/>
        </pc:sldMkLst>
      </pc:sldChg>
      <pc:sldChg chg="delSp modSp add mod">
        <pc:chgData name="Alfred Asterjadhi" userId="39de57b9-85c0-4fd1-aaac-8ca2b6560ad0" providerId="ADAL" clId="{6F91C6B6-C7CD-4B50-9CF6-479980899DB7}" dt="2025-03-13T20:51:23.531" v="8845" actId="207"/>
        <pc:sldMkLst>
          <pc:docMk/>
          <pc:sldMk cId="1131286111" sldId="1536"/>
        </pc:sldMkLst>
      </pc:sldChg>
      <pc:sldChg chg="addSp delSp modSp add del mod">
        <pc:chgData name="Alfred Asterjadhi" userId="39de57b9-85c0-4fd1-aaac-8ca2b6560ad0" providerId="ADAL" clId="{6F91C6B6-C7CD-4B50-9CF6-479980899DB7}" dt="2025-03-13T19:37:47.885" v="8113" actId="2696"/>
        <pc:sldMkLst>
          <pc:docMk/>
          <pc:sldMk cId="3151654603" sldId="1536"/>
        </pc:sldMkLst>
      </pc:sldChg>
      <pc:sldChg chg="delSp modSp add del mod">
        <pc:chgData name="Alfred Asterjadhi" userId="39de57b9-85c0-4fd1-aaac-8ca2b6560ad0" providerId="ADAL" clId="{6F91C6B6-C7CD-4B50-9CF6-479980899DB7}" dt="2025-03-13T19:37:47.885" v="8113" actId="2696"/>
        <pc:sldMkLst>
          <pc:docMk/>
          <pc:sldMk cId="768621796" sldId="1537"/>
        </pc:sldMkLst>
      </pc:sldChg>
      <pc:sldChg chg="modSp add mod">
        <pc:chgData name="Alfred Asterjadhi" userId="39de57b9-85c0-4fd1-aaac-8ca2b6560ad0" providerId="ADAL" clId="{6F91C6B6-C7CD-4B50-9CF6-479980899DB7}" dt="2025-03-13T20:55:55.175" v="8857" actId="207"/>
        <pc:sldMkLst>
          <pc:docMk/>
          <pc:sldMk cId="1485852835" sldId="1537"/>
        </pc:sldMkLst>
      </pc:sldChg>
      <pc:sldChg chg="modSp add mod">
        <pc:chgData name="Alfred Asterjadhi" userId="39de57b9-85c0-4fd1-aaac-8ca2b6560ad0" providerId="ADAL" clId="{6F91C6B6-C7CD-4B50-9CF6-479980899DB7}" dt="2025-03-13T21:03:59.879" v="8875" actId="207"/>
        <pc:sldMkLst>
          <pc:docMk/>
          <pc:sldMk cId="234449718" sldId="1538"/>
        </pc:sldMkLst>
      </pc:sldChg>
      <pc:sldChg chg="modSp add del mod">
        <pc:chgData name="Alfred Asterjadhi" userId="39de57b9-85c0-4fd1-aaac-8ca2b6560ad0" providerId="ADAL" clId="{6F91C6B6-C7CD-4B50-9CF6-479980899DB7}" dt="2025-03-13T19:37:47.885" v="8113" actId="2696"/>
        <pc:sldMkLst>
          <pc:docMk/>
          <pc:sldMk cId="2837358350" sldId="1538"/>
        </pc:sldMkLst>
      </pc:sldChg>
      <pc:sldChg chg="modSp add mod">
        <pc:chgData name="Alfred Asterjadhi" userId="39de57b9-85c0-4fd1-aaac-8ca2b6560ad0" providerId="ADAL" clId="{6F91C6B6-C7CD-4B50-9CF6-479980899DB7}" dt="2025-03-13T04:29:38.946" v="7199" actId="207"/>
        <pc:sldMkLst>
          <pc:docMk/>
          <pc:sldMk cId="4081425834" sldId="1539"/>
        </pc:sldMkLst>
      </pc:sldChg>
      <pc:sldChg chg="modSp add mod">
        <pc:chgData name="Alfred Asterjadhi" userId="39de57b9-85c0-4fd1-aaac-8ca2b6560ad0" providerId="ADAL" clId="{6F91C6B6-C7CD-4B50-9CF6-479980899DB7}" dt="2025-03-13T04:29:45.893" v="7214" actId="207"/>
        <pc:sldMkLst>
          <pc:docMk/>
          <pc:sldMk cId="2838276393" sldId="1540"/>
        </pc:sldMkLst>
      </pc:sldChg>
      <pc:sldChg chg="modSp add mod">
        <pc:chgData name="Alfred Asterjadhi" userId="39de57b9-85c0-4fd1-aaac-8ca2b6560ad0" providerId="ADAL" clId="{6F91C6B6-C7CD-4B50-9CF6-479980899DB7}" dt="2025-03-11T13:07:41.187" v="4764" actId="20577"/>
        <pc:sldMkLst>
          <pc:docMk/>
          <pc:sldMk cId="3466570071" sldId="1541"/>
        </pc:sldMkLst>
      </pc:sldChg>
      <pc:sldChg chg="modSp add mod">
        <pc:chgData name="Alfred Asterjadhi" userId="39de57b9-85c0-4fd1-aaac-8ca2b6560ad0" providerId="ADAL" clId="{6F91C6B6-C7CD-4B50-9CF6-479980899DB7}" dt="2025-03-11T13:09:08.281" v="4789" actId="20577"/>
        <pc:sldMkLst>
          <pc:docMk/>
          <pc:sldMk cId="1736103212" sldId="1542"/>
        </pc:sldMkLst>
      </pc:sldChg>
      <pc:sldChg chg="modSp add mod">
        <pc:chgData name="Alfred Asterjadhi" userId="39de57b9-85c0-4fd1-aaac-8ca2b6560ad0" providerId="ADAL" clId="{6F91C6B6-C7CD-4B50-9CF6-479980899DB7}" dt="2025-03-13T16:53:43.814" v="7448" actId="207"/>
        <pc:sldMkLst>
          <pc:docMk/>
          <pc:sldMk cId="2510383622" sldId="1543"/>
        </pc:sldMkLst>
      </pc:sldChg>
      <pc:sldChg chg="modSp add mod">
        <pc:chgData name="Alfred Asterjadhi" userId="39de57b9-85c0-4fd1-aaac-8ca2b6560ad0" providerId="ADAL" clId="{6F91C6B6-C7CD-4B50-9CF6-479980899DB7}" dt="2025-03-11T20:39:42.578" v="5600" actId="207"/>
        <pc:sldMkLst>
          <pc:docMk/>
          <pc:sldMk cId="154502502" sldId="1544"/>
        </pc:sldMkLst>
      </pc:sldChg>
      <pc:sldChg chg="modSp add mod">
        <pc:chgData name="Alfred Asterjadhi" userId="39de57b9-85c0-4fd1-aaac-8ca2b6560ad0" providerId="ADAL" clId="{6F91C6B6-C7CD-4B50-9CF6-479980899DB7}" dt="2025-03-11T20:40:50.495" v="5603" actId="207"/>
        <pc:sldMkLst>
          <pc:docMk/>
          <pc:sldMk cId="1421185809" sldId="1545"/>
        </pc:sldMkLst>
      </pc:sldChg>
      <pc:sldChg chg="modSp add mod">
        <pc:chgData name="Alfred Asterjadhi" userId="39de57b9-85c0-4fd1-aaac-8ca2b6560ad0" providerId="ADAL" clId="{6F91C6B6-C7CD-4B50-9CF6-479980899DB7}" dt="2025-03-11T20:40:55.602" v="5605" actId="207"/>
        <pc:sldMkLst>
          <pc:docMk/>
          <pc:sldMk cId="3064844911" sldId="1546"/>
        </pc:sldMkLst>
      </pc:sldChg>
      <pc:sldChg chg="modSp add del mod">
        <pc:chgData name="Alfred Asterjadhi" userId="39de57b9-85c0-4fd1-aaac-8ca2b6560ad0" providerId="ADAL" clId="{6F91C6B6-C7CD-4B50-9CF6-479980899DB7}" dt="2025-03-11T17:19:26.744" v="5057" actId="2696"/>
        <pc:sldMkLst>
          <pc:docMk/>
          <pc:sldMk cId="3425132525" sldId="1546"/>
        </pc:sldMkLst>
      </pc:sldChg>
      <pc:sldChg chg="modSp add del mod">
        <pc:chgData name="Alfred Asterjadhi" userId="39de57b9-85c0-4fd1-aaac-8ca2b6560ad0" providerId="ADAL" clId="{6F91C6B6-C7CD-4B50-9CF6-479980899DB7}" dt="2025-03-11T18:44:32.541" v="5468" actId="2696"/>
        <pc:sldMkLst>
          <pc:docMk/>
          <pc:sldMk cId="4056844491" sldId="1546"/>
        </pc:sldMkLst>
      </pc:sldChg>
      <pc:sldChg chg="modSp new mod">
        <pc:chgData name="Alfred Asterjadhi" userId="39de57b9-85c0-4fd1-aaac-8ca2b6560ad0" providerId="ADAL" clId="{6F91C6B6-C7CD-4B50-9CF6-479980899DB7}" dt="2025-03-11T17:55:12.824" v="5348" actId="13926"/>
        <pc:sldMkLst>
          <pc:docMk/>
          <pc:sldMk cId="1730414187" sldId="1547"/>
        </pc:sldMkLst>
      </pc:sldChg>
      <pc:sldChg chg="modSp add mod">
        <pc:chgData name="Alfred Asterjadhi" userId="39de57b9-85c0-4fd1-aaac-8ca2b6560ad0" providerId="ADAL" clId="{6F91C6B6-C7CD-4B50-9CF6-479980899DB7}" dt="2025-03-11T18:10:57.130" v="5383" actId="207"/>
        <pc:sldMkLst>
          <pc:docMk/>
          <pc:sldMk cId="414412318" sldId="1548"/>
        </pc:sldMkLst>
      </pc:sldChg>
      <pc:sldChg chg="modSp add mod">
        <pc:chgData name="Alfred Asterjadhi" userId="39de57b9-85c0-4fd1-aaac-8ca2b6560ad0" providerId="ADAL" clId="{6F91C6B6-C7CD-4B50-9CF6-479980899DB7}" dt="2025-03-11T18:43:44.071" v="5457" actId="207"/>
        <pc:sldMkLst>
          <pc:docMk/>
          <pc:sldMk cId="1784266613" sldId="1549"/>
        </pc:sldMkLst>
      </pc:sldChg>
      <pc:sldChg chg="modSp add mod">
        <pc:chgData name="Alfred Asterjadhi" userId="39de57b9-85c0-4fd1-aaac-8ca2b6560ad0" providerId="ADAL" clId="{6F91C6B6-C7CD-4B50-9CF6-479980899DB7}" dt="2025-03-13T04:30:30.193" v="7216" actId="207"/>
        <pc:sldMkLst>
          <pc:docMk/>
          <pc:sldMk cId="846996581" sldId="1550"/>
        </pc:sldMkLst>
      </pc:sldChg>
      <pc:sldChg chg="modSp add mod">
        <pc:chgData name="Alfred Asterjadhi" userId="39de57b9-85c0-4fd1-aaac-8ca2b6560ad0" providerId="ADAL" clId="{6F91C6B6-C7CD-4B50-9CF6-479980899DB7}" dt="2025-03-13T04:30:48.101" v="7232" actId="207"/>
        <pc:sldMkLst>
          <pc:docMk/>
          <pc:sldMk cId="3461268677" sldId="1551"/>
        </pc:sldMkLst>
      </pc:sldChg>
      <pc:sldChg chg="modSp add mod">
        <pc:chgData name="Alfred Asterjadhi" userId="39de57b9-85c0-4fd1-aaac-8ca2b6560ad0" providerId="ADAL" clId="{6F91C6B6-C7CD-4B50-9CF6-479980899DB7}" dt="2025-03-13T04:31:08.724" v="7249" actId="207"/>
        <pc:sldMkLst>
          <pc:docMk/>
          <pc:sldMk cId="1268047468" sldId="1552"/>
        </pc:sldMkLst>
      </pc:sldChg>
      <pc:sldChg chg="modSp add mod">
        <pc:chgData name="Alfred Asterjadhi" userId="39de57b9-85c0-4fd1-aaac-8ca2b6560ad0" providerId="ADAL" clId="{6F91C6B6-C7CD-4B50-9CF6-479980899DB7}" dt="2025-03-13T04:33:18.257" v="7308" actId="404"/>
        <pc:sldMkLst>
          <pc:docMk/>
          <pc:sldMk cId="304308397" sldId="1553"/>
        </pc:sldMkLst>
      </pc:sldChg>
      <pc:sldChg chg="modSp add mod">
        <pc:chgData name="Alfred Asterjadhi" userId="39de57b9-85c0-4fd1-aaac-8ca2b6560ad0" providerId="ADAL" clId="{6F91C6B6-C7CD-4B50-9CF6-479980899DB7}" dt="2025-03-13T16:54:54.451" v="7476" actId="207"/>
        <pc:sldMkLst>
          <pc:docMk/>
          <pc:sldMk cId="3085445555" sldId="1554"/>
        </pc:sldMkLst>
      </pc:sldChg>
      <pc:sldChg chg="modSp add mod">
        <pc:chgData name="Alfred Asterjadhi" userId="39de57b9-85c0-4fd1-aaac-8ca2b6560ad0" providerId="ADAL" clId="{6F91C6B6-C7CD-4B50-9CF6-479980899DB7}" dt="2025-03-13T16:55:02.286" v="7478" actId="207"/>
        <pc:sldMkLst>
          <pc:docMk/>
          <pc:sldMk cId="853864361" sldId="1555"/>
        </pc:sldMkLst>
      </pc:sldChg>
      <pc:sldChg chg="modSp add mod">
        <pc:chgData name="Alfred Asterjadhi" userId="39de57b9-85c0-4fd1-aaac-8ca2b6560ad0" providerId="ADAL" clId="{6F91C6B6-C7CD-4B50-9CF6-479980899DB7}" dt="2025-03-13T16:55:07.168" v="7480" actId="207"/>
        <pc:sldMkLst>
          <pc:docMk/>
          <pc:sldMk cId="699953151" sldId="1556"/>
        </pc:sldMkLst>
      </pc:sldChg>
      <pc:sldChg chg="modSp add mod">
        <pc:chgData name="Alfred Asterjadhi" userId="39de57b9-85c0-4fd1-aaac-8ca2b6560ad0" providerId="ADAL" clId="{6F91C6B6-C7CD-4B50-9CF6-479980899DB7}" dt="2025-03-13T16:55:25.552" v="7496" actId="207"/>
        <pc:sldMkLst>
          <pc:docMk/>
          <pc:sldMk cId="2838563779" sldId="1557"/>
        </pc:sldMkLst>
      </pc:sldChg>
      <pc:sldChg chg="modSp add mod">
        <pc:chgData name="Alfred Asterjadhi" userId="39de57b9-85c0-4fd1-aaac-8ca2b6560ad0" providerId="ADAL" clId="{6F91C6B6-C7CD-4B50-9CF6-479980899DB7}" dt="2025-03-13T16:55:45.598" v="7498" actId="207"/>
        <pc:sldMkLst>
          <pc:docMk/>
          <pc:sldMk cId="144756712" sldId="1558"/>
        </pc:sldMkLst>
      </pc:sldChg>
      <pc:sldChg chg="modSp add mod">
        <pc:chgData name="Alfred Asterjadhi" userId="39de57b9-85c0-4fd1-aaac-8ca2b6560ad0" providerId="ADAL" clId="{6F91C6B6-C7CD-4B50-9CF6-479980899DB7}" dt="2025-03-13T16:54:16.230" v="7464" actId="207"/>
        <pc:sldMkLst>
          <pc:docMk/>
          <pc:sldMk cId="474106842" sldId="1559"/>
        </pc:sldMkLst>
      </pc:sldChg>
      <pc:sldChg chg="modSp add mod">
        <pc:chgData name="Alfred Asterjadhi" userId="39de57b9-85c0-4fd1-aaac-8ca2b6560ad0" providerId="ADAL" clId="{6F91C6B6-C7CD-4B50-9CF6-479980899DB7}" dt="2025-03-13T16:54:37.006" v="7471" actId="207"/>
        <pc:sldMkLst>
          <pc:docMk/>
          <pc:sldMk cId="473126591" sldId="1560"/>
        </pc:sldMkLst>
      </pc:sldChg>
      <pc:sldChg chg="modSp new mod">
        <pc:chgData name="Alfred Asterjadhi" userId="39de57b9-85c0-4fd1-aaac-8ca2b6560ad0" providerId="ADAL" clId="{6F91C6B6-C7CD-4B50-9CF6-479980899DB7}" dt="2025-03-13T16:58:36.879" v="7572" actId="403"/>
        <pc:sldMkLst>
          <pc:docMk/>
          <pc:sldMk cId="2049066175" sldId="1561"/>
        </pc:sldMkLst>
      </pc:sldChg>
      <pc:sldChg chg="modSp add mod">
        <pc:chgData name="Alfred Asterjadhi" userId="39de57b9-85c0-4fd1-aaac-8ca2b6560ad0" providerId="ADAL" clId="{6F91C6B6-C7CD-4B50-9CF6-479980899DB7}" dt="2025-03-13T21:14:39.028" v="8935" actId="207"/>
        <pc:sldMkLst>
          <pc:docMk/>
          <pc:sldMk cId="1291169724" sldId="1562"/>
        </pc:sldMkLst>
      </pc:sldChg>
      <pc:sldChg chg="modSp add del mod">
        <pc:chgData name="Alfred Asterjadhi" userId="39de57b9-85c0-4fd1-aaac-8ca2b6560ad0" providerId="ADAL" clId="{6F91C6B6-C7CD-4B50-9CF6-479980899DB7}" dt="2025-03-13T19:37:47.885" v="8113" actId="2696"/>
        <pc:sldMkLst>
          <pc:docMk/>
          <pc:sldMk cId="1843795941" sldId="1562"/>
        </pc:sldMkLst>
      </pc:sldChg>
      <pc:sldChg chg="modSp add del mod">
        <pc:chgData name="Alfred Asterjadhi" userId="39de57b9-85c0-4fd1-aaac-8ca2b6560ad0" providerId="ADAL" clId="{6F91C6B6-C7CD-4B50-9CF6-479980899DB7}" dt="2025-03-13T20:10:51.640" v="8672" actId="2696"/>
        <pc:sldMkLst>
          <pc:docMk/>
          <pc:sldMk cId="449435567" sldId="1563"/>
        </pc:sldMkLst>
      </pc:sldChg>
      <pc:sldChg chg="modSp add del mod">
        <pc:chgData name="Alfred Asterjadhi" userId="39de57b9-85c0-4fd1-aaac-8ca2b6560ad0" providerId="ADAL" clId="{6F91C6B6-C7CD-4B50-9CF6-479980899DB7}" dt="2025-03-13T19:49:06.978" v="8630" actId="2696"/>
        <pc:sldMkLst>
          <pc:docMk/>
          <pc:sldMk cId="1475599824" sldId="1563"/>
        </pc:sldMkLst>
      </pc:sldChg>
      <pc:sldChg chg="modSp add mod">
        <pc:chgData name="Alfred Asterjadhi" userId="39de57b9-85c0-4fd1-aaac-8ca2b6560ad0" providerId="ADAL" clId="{6F91C6B6-C7CD-4B50-9CF6-479980899DB7}" dt="2025-03-13T21:40:20.966" v="9185" actId="400"/>
        <pc:sldMkLst>
          <pc:docMk/>
          <pc:sldMk cId="2266085335" sldId="1563"/>
        </pc:sldMkLst>
      </pc:sldChg>
      <pc:sldChg chg="addSp delSp modSp add mod chgLayout">
        <pc:chgData name="Alfred Asterjadhi" userId="39de57b9-85c0-4fd1-aaac-8ca2b6560ad0" providerId="ADAL" clId="{6F91C6B6-C7CD-4B50-9CF6-479980899DB7}" dt="2025-03-13T19:44:41.978" v="8306" actId="20577"/>
        <pc:sldMkLst>
          <pc:docMk/>
          <pc:sldMk cId="1704959303" sldId="1564"/>
        </pc:sldMkLst>
      </pc:sldChg>
      <pc:sldChg chg="modSp new mod">
        <pc:chgData name="Alfred Asterjadhi" userId="39de57b9-85c0-4fd1-aaac-8ca2b6560ad0" providerId="ADAL" clId="{6F91C6B6-C7CD-4B50-9CF6-479980899DB7}" dt="2025-03-20T17:44:36.357" v="9422" actId="20577"/>
        <pc:sldMkLst>
          <pc:docMk/>
          <pc:sldMk cId="641102035" sldId="1565"/>
        </pc:sldMkLst>
      </pc:sldChg>
      <pc:sldChg chg="modSp new mod">
        <pc:chgData name="Alfred Asterjadhi" userId="39de57b9-85c0-4fd1-aaac-8ca2b6560ad0" providerId="ADAL" clId="{6F91C6B6-C7CD-4B50-9CF6-479980899DB7}" dt="2025-03-13T22:55:39.332" v="9397" actId="207"/>
        <pc:sldMkLst>
          <pc:docMk/>
          <pc:sldMk cId="3603393058" sldId="1566"/>
        </pc:sldMkLst>
      </pc:sldChg>
      <pc:sldChg chg="modSp new mod">
        <pc:chgData name="Alfred Asterjadhi" userId="39de57b9-85c0-4fd1-aaac-8ca2b6560ad0" providerId="ADAL" clId="{6F91C6B6-C7CD-4B50-9CF6-479980899DB7}" dt="2025-03-13T22:55:48.325" v="9398" actId="207"/>
        <pc:sldMkLst>
          <pc:docMk/>
          <pc:sldMk cId="1025648589" sldId="1567"/>
        </pc:sldMkLst>
      </pc:sldChg>
      <pc:sldChg chg="modSp new mod">
        <pc:chgData name="Alfred Asterjadhi" userId="39de57b9-85c0-4fd1-aaac-8ca2b6560ad0" providerId="ADAL" clId="{6F91C6B6-C7CD-4B50-9CF6-479980899DB7}" dt="2025-03-13T21:51:11.366" v="9387" actId="207"/>
        <pc:sldMkLst>
          <pc:docMk/>
          <pc:sldMk cId="2890095768" sldId="1568"/>
        </pc:sldMkLst>
      </pc:sldChg>
      <pc:sldMasterChg chg="modSp mod">
        <pc:chgData name="Alfred Asterjadhi" userId="39de57b9-85c0-4fd1-aaac-8ca2b6560ad0" providerId="ADAL" clId="{6F91C6B6-C7CD-4B50-9CF6-479980899DB7}" dt="2025-03-13T23:47:12.136" v="9404" actId="6549"/>
        <pc:sldMasterMkLst>
          <pc:docMk/>
          <pc:sldMasterMk cId="0" sldId="2147483648"/>
        </pc:sldMasterMkLst>
      </pc:sldMasterChg>
    </pc:docChg>
  </pc:docChgLst>
  <pc:docChgLst>
    <pc:chgData name="Alfred Asterjadhi" userId="39de57b9-85c0-4fd1-aaac-8ca2b6560ad0" providerId="ADAL" clId="{972B7B84-2638-4CB6-9842-C303BFA071DE}"/>
    <pc:docChg chg="undo custSel addSld delSld modSld">
      <pc:chgData name="Alfred Asterjadhi" userId="39de57b9-85c0-4fd1-aaac-8ca2b6560ad0" providerId="ADAL" clId="{972B7B84-2638-4CB6-9842-C303BFA071DE}" dt="2025-06-23T21:57:34.323" v="737"/>
      <pc:docMkLst>
        <pc:docMk/>
      </pc:docMkLst>
      <pc:sldChg chg="modSp mod">
        <pc:chgData name="Alfred Asterjadhi" userId="39de57b9-85c0-4fd1-aaac-8ca2b6560ad0" providerId="ADAL" clId="{972B7B84-2638-4CB6-9842-C303BFA071DE}" dt="2025-06-23T21:34:07.868" v="145" actId="20577"/>
        <pc:sldMkLst>
          <pc:docMk/>
          <pc:sldMk cId="0" sldId="256"/>
        </pc:sldMkLst>
        <pc:spChg chg="mod">
          <ac:chgData name="Alfred Asterjadhi" userId="39de57b9-85c0-4fd1-aaac-8ca2b6560ad0" providerId="ADAL" clId="{972B7B84-2638-4CB6-9842-C303BFA071DE}" dt="2025-06-23T21:34:07.868" v="145" actId="20577"/>
          <ac:spMkLst>
            <pc:docMk/>
            <pc:sldMk cId="0" sldId="256"/>
            <ac:spMk id="6" creationId="{00000000-0000-0000-0000-000000000000}"/>
          </ac:spMkLst>
        </pc:spChg>
        <pc:spChg chg="mod">
          <ac:chgData name="Alfred Asterjadhi" userId="39de57b9-85c0-4fd1-aaac-8ca2b6560ad0" providerId="ADAL" clId="{972B7B84-2638-4CB6-9842-C303BFA071DE}" dt="2025-06-23T21:33:54.564" v="138" actId="20577"/>
          <ac:spMkLst>
            <pc:docMk/>
            <pc:sldMk cId="0" sldId="256"/>
            <ac:spMk id="3073" creationId="{00000000-0000-0000-0000-000000000000}"/>
          </ac:spMkLst>
        </pc:spChg>
        <pc:spChg chg="mod">
          <ac:chgData name="Alfred Asterjadhi" userId="39de57b9-85c0-4fd1-aaac-8ca2b6560ad0" providerId="ADAL" clId="{972B7B84-2638-4CB6-9842-C303BFA071DE}" dt="2025-06-23T21:34:03.090" v="141" actId="20577"/>
          <ac:spMkLst>
            <pc:docMk/>
            <pc:sldMk cId="0" sldId="256"/>
            <ac:spMk id="3074" creationId="{00000000-0000-0000-0000-000000000000}"/>
          </ac:spMkLst>
        </pc:spChg>
      </pc:sldChg>
      <pc:sldChg chg="modSp mod">
        <pc:chgData name="Alfred Asterjadhi" userId="39de57b9-85c0-4fd1-aaac-8ca2b6560ad0" providerId="ADAL" clId="{972B7B84-2638-4CB6-9842-C303BFA071DE}" dt="2025-06-23T21:54:39.248" v="650"/>
        <pc:sldMkLst>
          <pc:docMk/>
          <pc:sldMk cId="0" sldId="257"/>
        </pc:sldMkLst>
        <pc:spChg chg="mod">
          <ac:chgData name="Alfred Asterjadhi" userId="39de57b9-85c0-4fd1-aaac-8ca2b6560ad0" providerId="ADAL" clId="{972B7B84-2638-4CB6-9842-C303BFA071DE}" dt="2025-06-23T21:54:39.248" v="650"/>
          <ac:spMkLst>
            <pc:docMk/>
            <pc:sldMk cId="0" sldId="257"/>
            <ac:spMk id="7" creationId="{4565958B-DD30-4EE7-AF20-DC550898176B}"/>
          </ac:spMkLst>
        </pc:spChg>
        <pc:spChg chg="mod">
          <ac:chgData name="Alfred Asterjadhi" userId="39de57b9-85c0-4fd1-aaac-8ca2b6560ad0" providerId="ADAL" clId="{972B7B84-2638-4CB6-9842-C303BFA071DE}" dt="2025-06-23T21:35:14.641" v="178" actId="20577"/>
          <ac:spMkLst>
            <pc:docMk/>
            <pc:sldMk cId="0" sldId="257"/>
            <ac:spMk id="4098" creationId="{00000000-0000-0000-0000-000000000000}"/>
          </ac:spMkLst>
        </pc:spChg>
      </pc:sldChg>
      <pc:sldChg chg="modSp mod">
        <pc:chgData name="Alfred Asterjadhi" userId="39de57b9-85c0-4fd1-aaac-8ca2b6560ad0" providerId="ADAL" clId="{972B7B84-2638-4CB6-9842-C303BFA071DE}" dt="2025-06-23T21:54:41.813" v="652"/>
        <pc:sldMkLst>
          <pc:docMk/>
          <pc:sldMk cId="3254182675" sldId="258"/>
        </pc:sldMkLst>
        <pc:spChg chg="mod">
          <ac:chgData name="Alfred Asterjadhi" userId="39de57b9-85c0-4fd1-aaac-8ca2b6560ad0" providerId="ADAL" clId="{972B7B84-2638-4CB6-9842-C303BFA071DE}" dt="2025-06-23T21:54:41.813" v="652"/>
          <ac:spMkLst>
            <pc:docMk/>
            <pc:sldMk cId="3254182675" sldId="258"/>
            <ac:spMk id="7" creationId="{4F62ADF5-BC8B-4EF4-B4E8-C355611EECFF}"/>
          </ac:spMkLst>
        </pc:spChg>
      </pc:sldChg>
      <pc:sldChg chg="modSp mod">
        <pc:chgData name="Alfred Asterjadhi" userId="39de57b9-85c0-4fd1-aaac-8ca2b6560ad0" providerId="ADAL" clId="{972B7B84-2638-4CB6-9842-C303BFA071DE}" dt="2025-06-23T21:54:44.274" v="654"/>
        <pc:sldMkLst>
          <pc:docMk/>
          <pc:sldMk cId="3136880362" sldId="260"/>
        </pc:sldMkLst>
        <pc:spChg chg="mod">
          <ac:chgData name="Alfred Asterjadhi" userId="39de57b9-85c0-4fd1-aaac-8ca2b6560ad0" providerId="ADAL" clId="{972B7B84-2638-4CB6-9842-C303BFA071DE}" dt="2025-06-23T21:54:44.274" v="654"/>
          <ac:spMkLst>
            <pc:docMk/>
            <pc:sldMk cId="3136880362" sldId="260"/>
            <ac:spMk id="7" creationId="{733EE7F5-4D25-4915-8021-FD9EE23E2C32}"/>
          </ac:spMkLst>
        </pc:spChg>
      </pc:sldChg>
      <pc:sldChg chg="modSp mod">
        <pc:chgData name="Alfred Asterjadhi" userId="39de57b9-85c0-4fd1-aaac-8ca2b6560ad0" providerId="ADAL" clId="{972B7B84-2638-4CB6-9842-C303BFA071DE}" dt="2025-06-23T21:54:46.865" v="656"/>
        <pc:sldMkLst>
          <pc:docMk/>
          <pc:sldMk cId="1676196551" sldId="261"/>
        </pc:sldMkLst>
        <pc:spChg chg="mod">
          <ac:chgData name="Alfred Asterjadhi" userId="39de57b9-85c0-4fd1-aaac-8ca2b6560ad0" providerId="ADAL" clId="{972B7B84-2638-4CB6-9842-C303BFA071DE}" dt="2025-06-23T21:54:46.865" v="656"/>
          <ac:spMkLst>
            <pc:docMk/>
            <pc:sldMk cId="1676196551" sldId="261"/>
            <ac:spMk id="7" creationId="{0A0F1EBF-63A8-4C75-8DB7-0D8CD44D0896}"/>
          </ac:spMkLst>
        </pc:spChg>
      </pc:sldChg>
      <pc:sldChg chg="modSp mod">
        <pc:chgData name="Alfred Asterjadhi" userId="39de57b9-85c0-4fd1-aaac-8ca2b6560ad0" providerId="ADAL" clId="{972B7B84-2638-4CB6-9842-C303BFA071DE}" dt="2025-06-23T21:55:00.660" v="659" actId="313"/>
        <pc:sldMkLst>
          <pc:docMk/>
          <pc:sldMk cId="2927177891" sldId="263"/>
        </pc:sldMkLst>
        <pc:spChg chg="mod">
          <ac:chgData name="Alfred Asterjadhi" userId="39de57b9-85c0-4fd1-aaac-8ca2b6560ad0" providerId="ADAL" clId="{972B7B84-2638-4CB6-9842-C303BFA071DE}" dt="2025-06-23T21:55:00.660" v="659" actId="313"/>
          <ac:spMkLst>
            <pc:docMk/>
            <pc:sldMk cId="2927177891" sldId="263"/>
            <ac:spMk id="9" creationId="{4BB4CFD1-21C6-467E-AB6E-3577A473F86D}"/>
          </ac:spMkLst>
        </pc:spChg>
      </pc:sldChg>
      <pc:sldChg chg="modSp mod">
        <pc:chgData name="Alfred Asterjadhi" userId="39de57b9-85c0-4fd1-aaac-8ca2b6560ad0" providerId="ADAL" clId="{972B7B84-2638-4CB6-9842-C303BFA071DE}" dt="2025-06-23T21:55:02.261" v="660" actId="313"/>
        <pc:sldMkLst>
          <pc:docMk/>
          <pc:sldMk cId="4277600907" sldId="264"/>
        </pc:sldMkLst>
        <pc:spChg chg="mod">
          <ac:chgData name="Alfred Asterjadhi" userId="39de57b9-85c0-4fd1-aaac-8ca2b6560ad0" providerId="ADAL" clId="{972B7B84-2638-4CB6-9842-C303BFA071DE}" dt="2025-06-23T21:55:02.261" v="660" actId="313"/>
          <ac:spMkLst>
            <pc:docMk/>
            <pc:sldMk cId="4277600907" sldId="264"/>
            <ac:spMk id="8" creationId="{B2C4C695-AFB3-4956-B721-DB0805BA0685}"/>
          </ac:spMkLst>
        </pc:spChg>
      </pc:sldChg>
      <pc:sldChg chg="modSp mod">
        <pc:chgData name="Alfred Asterjadhi" userId="39de57b9-85c0-4fd1-aaac-8ca2b6560ad0" providerId="ADAL" clId="{972B7B84-2638-4CB6-9842-C303BFA071DE}" dt="2025-06-23T21:55:03.020" v="661" actId="313"/>
        <pc:sldMkLst>
          <pc:docMk/>
          <pc:sldMk cId="2436815634" sldId="265"/>
        </pc:sldMkLst>
        <pc:spChg chg="mod">
          <ac:chgData name="Alfred Asterjadhi" userId="39de57b9-85c0-4fd1-aaac-8ca2b6560ad0" providerId="ADAL" clId="{972B7B84-2638-4CB6-9842-C303BFA071DE}" dt="2025-06-23T21:55:03.020" v="661" actId="313"/>
          <ac:spMkLst>
            <pc:docMk/>
            <pc:sldMk cId="2436815634" sldId="265"/>
            <ac:spMk id="9" creationId="{535943CE-0A57-43F4-9844-46B4091CBC16}"/>
          </ac:spMkLst>
        </pc:spChg>
      </pc:sldChg>
      <pc:sldChg chg="modSp mod">
        <pc:chgData name="Alfred Asterjadhi" userId="39de57b9-85c0-4fd1-aaac-8ca2b6560ad0" providerId="ADAL" clId="{972B7B84-2638-4CB6-9842-C303BFA071DE}" dt="2025-06-23T21:55:03.651" v="662" actId="313"/>
        <pc:sldMkLst>
          <pc:docMk/>
          <pc:sldMk cId="2400177835" sldId="266"/>
        </pc:sldMkLst>
        <pc:spChg chg="mod">
          <ac:chgData name="Alfred Asterjadhi" userId="39de57b9-85c0-4fd1-aaac-8ca2b6560ad0" providerId="ADAL" clId="{972B7B84-2638-4CB6-9842-C303BFA071DE}" dt="2025-06-23T21:55:03.651" v="662" actId="313"/>
          <ac:spMkLst>
            <pc:docMk/>
            <pc:sldMk cId="2400177835" sldId="266"/>
            <ac:spMk id="8" creationId="{C5505616-1CE2-43B4-878B-31634EEB6CA7}"/>
          </ac:spMkLst>
        </pc:spChg>
      </pc:sldChg>
      <pc:sldChg chg="modSp mod">
        <pc:chgData name="Alfred Asterjadhi" userId="39de57b9-85c0-4fd1-aaac-8ca2b6560ad0" providerId="ADAL" clId="{972B7B84-2638-4CB6-9842-C303BFA071DE}" dt="2025-06-23T21:55:24.060" v="668" actId="313"/>
        <pc:sldMkLst>
          <pc:docMk/>
          <pc:sldMk cId="132832093" sldId="267"/>
        </pc:sldMkLst>
        <pc:spChg chg="mod">
          <ac:chgData name="Alfred Asterjadhi" userId="39de57b9-85c0-4fd1-aaac-8ca2b6560ad0" providerId="ADAL" clId="{972B7B84-2638-4CB6-9842-C303BFA071DE}" dt="2025-06-23T21:36:44.062" v="245" actId="20577"/>
          <ac:spMkLst>
            <pc:docMk/>
            <pc:sldMk cId="132832093" sldId="267"/>
            <ac:spMk id="3" creationId="{00000000-0000-0000-0000-000000000000}"/>
          </ac:spMkLst>
        </pc:spChg>
        <pc:spChg chg="mod">
          <ac:chgData name="Alfred Asterjadhi" userId="39de57b9-85c0-4fd1-aaac-8ca2b6560ad0" providerId="ADAL" clId="{972B7B84-2638-4CB6-9842-C303BFA071DE}" dt="2025-06-23T21:55:24.060" v="668" actId="313"/>
          <ac:spMkLst>
            <pc:docMk/>
            <pc:sldMk cId="132832093" sldId="267"/>
            <ac:spMk id="7" creationId="{C00CAC69-BF6D-4936-9CE0-D96F88ACD748}"/>
          </ac:spMkLst>
        </pc:spChg>
      </pc:sldChg>
      <pc:sldChg chg="modSp mod">
        <pc:chgData name="Alfred Asterjadhi" userId="39de57b9-85c0-4fd1-aaac-8ca2b6560ad0" providerId="ADAL" clId="{972B7B84-2638-4CB6-9842-C303BFA071DE}" dt="2025-06-23T21:55:29.471" v="670" actId="313"/>
        <pc:sldMkLst>
          <pc:docMk/>
          <pc:sldMk cId="3976818858" sldId="269"/>
        </pc:sldMkLst>
        <pc:spChg chg="mod">
          <ac:chgData name="Alfred Asterjadhi" userId="39de57b9-85c0-4fd1-aaac-8ca2b6560ad0" providerId="ADAL" clId="{972B7B84-2638-4CB6-9842-C303BFA071DE}" dt="2025-06-23T21:55:29.471" v="670" actId="313"/>
          <ac:spMkLst>
            <pc:docMk/>
            <pc:sldMk cId="3976818858" sldId="269"/>
            <ac:spMk id="6" creationId="{00000000-0000-0000-0000-000000000000}"/>
          </ac:spMkLst>
        </pc:spChg>
        <pc:graphicFrameChg chg="mod modGraphic">
          <ac:chgData name="Alfred Asterjadhi" userId="39de57b9-85c0-4fd1-aaac-8ca2b6560ad0" providerId="ADAL" clId="{972B7B84-2638-4CB6-9842-C303BFA071DE}" dt="2025-06-23T21:25:32.453" v="5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72B7B84-2638-4CB6-9842-C303BFA071DE}" dt="2025-06-23T21:55:04.214" v="663" actId="313"/>
        <pc:sldMkLst>
          <pc:docMk/>
          <pc:sldMk cId="3387863760" sldId="270"/>
        </pc:sldMkLst>
        <pc:spChg chg="mod">
          <ac:chgData name="Alfred Asterjadhi" userId="39de57b9-85c0-4fd1-aaac-8ca2b6560ad0" providerId="ADAL" clId="{972B7B84-2638-4CB6-9842-C303BFA071DE}" dt="2025-06-23T21:55:04.214" v="663" actId="313"/>
          <ac:spMkLst>
            <pc:docMk/>
            <pc:sldMk cId="3387863760" sldId="270"/>
            <ac:spMk id="8" creationId="{B1C9D975-9B89-429E-A2AD-175C2CE0D83A}"/>
          </ac:spMkLst>
        </pc:spChg>
      </pc:sldChg>
      <pc:sldChg chg="modSp mod">
        <pc:chgData name="Alfred Asterjadhi" userId="39de57b9-85c0-4fd1-aaac-8ca2b6560ad0" providerId="ADAL" clId="{972B7B84-2638-4CB6-9842-C303BFA071DE}" dt="2025-06-23T21:55:27.807" v="669" actId="313"/>
        <pc:sldMkLst>
          <pc:docMk/>
          <pc:sldMk cId="2243228416" sldId="299"/>
        </pc:sldMkLst>
        <pc:spChg chg="mod">
          <ac:chgData name="Alfred Asterjadhi" userId="39de57b9-85c0-4fd1-aaac-8ca2b6560ad0" providerId="ADAL" clId="{972B7B84-2638-4CB6-9842-C303BFA071DE}" dt="2025-06-23T21:33:00.111" v="124" actId="20577"/>
          <ac:spMkLst>
            <pc:docMk/>
            <pc:sldMk cId="2243228416" sldId="299"/>
            <ac:spMk id="3" creationId="{3857177C-4F12-41D1-AB93-6925069E5DB9}"/>
          </ac:spMkLst>
        </pc:spChg>
        <pc:spChg chg="mod">
          <ac:chgData name="Alfred Asterjadhi" userId="39de57b9-85c0-4fd1-aaac-8ca2b6560ad0" providerId="ADAL" clId="{972B7B84-2638-4CB6-9842-C303BFA071DE}" dt="2025-06-23T21:55:27.807" v="669" actId="313"/>
          <ac:spMkLst>
            <pc:docMk/>
            <pc:sldMk cId="2243228416" sldId="299"/>
            <ac:spMk id="8" creationId="{ADA0A8BA-AA59-4AB6-9BD0-89E3B2E275F5}"/>
          </ac:spMkLst>
        </pc:spChg>
        <pc:spChg chg="mod">
          <ac:chgData name="Alfred Asterjadhi" userId="39de57b9-85c0-4fd1-aaac-8ca2b6560ad0" providerId="ADAL" clId="{972B7B84-2638-4CB6-9842-C303BFA071DE}" dt="2025-06-23T21:33:40.911" v="134" actId="20577"/>
          <ac:spMkLst>
            <pc:docMk/>
            <pc:sldMk cId="2243228416" sldId="299"/>
            <ac:spMk id="17" creationId="{442A1050-6527-4B2E-A943-E125D6B48B52}"/>
          </ac:spMkLst>
        </pc:spChg>
      </pc:sldChg>
      <pc:sldChg chg="modSp mod">
        <pc:chgData name="Alfred Asterjadhi" userId="39de57b9-85c0-4fd1-aaac-8ca2b6560ad0" providerId="ADAL" clId="{972B7B84-2638-4CB6-9842-C303BFA071DE}" dt="2025-06-23T21:55:19.428" v="667" actId="313"/>
        <pc:sldMkLst>
          <pc:docMk/>
          <pc:sldMk cId="1677969607" sldId="323"/>
        </pc:sldMkLst>
        <pc:spChg chg="mod">
          <ac:chgData name="Alfred Asterjadhi" userId="39de57b9-85c0-4fd1-aaac-8ca2b6560ad0" providerId="ADAL" clId="{972B7B84-2638-4CB6-9842-C303BFA071DE}" dt="2025-06-23T21:55:19.428" v="667" actId="313"/>
          <ac:spMkLst>
            <pc:docMk/>
            <pc:sldMk cId="1677969607" sldId="323"/>
            <ac:spMk id="7" creationId="{247ADCDE-7164-400D-8B27-4BAED4FE7810}"/>
          </ac:spMkLst>
        </pc:spChg>
      </pc:sldChg>
      <pc:sldChg chg="modSp mod">
        <pc:chgData name="Alfred Asterjadhi" userId="39de57b9-85c0-4fd1-aaac-8ca2b6560ad0" providerId="ADAL" clId="{972B7B84-2638-4CB6-9842-C303BFA071DE}" dt="2025-06-23T21:54:45.696" v="655"/>
        <pc:sldMkLst>
          <pc:docMk/>
          <pc:sldMk cId="1908471061" sldId="328"/>
        </pc:sldMkLst>
        <pc:spChg chg="mod">
          <ac:chgData name="Alfred Asterjadhi" userId="39de57b9-85c0-4fd1-aaac-8ca2b6560ad0" providerId="ADAL" clId="{972B7B84-2638-4CB6-9842-C303BFA071DE}" dt="2025-06-23T21:54:45.696" v="655"/>
          <ac:spMkLst>
            <pc:docMk/>
            <pc:sldMk cId="1908471061" sldId="328"/>
            <ac:spMk id="6" creationId="{FCA6EDD1-4720-45B9-8B18-08C7AF47C492}"/>
          </ac:spMkLst>
        </pc:spChg>
      </pc:sldChg>
      <pc:sldChg chg="modSp mod">
        <pc:chgData name="Alfred Asterjadhi" userId="39de57b9-85c0-4fd1-aaac-8ca2b6560ad0" providerId="ADAL" clId="{972B7B84-2638-4CB6-9842-C303BFA071DE}" dt="2025-06-23T21:55:04.802" v="664" actId="313"/>
        <pc:sldMkLst>
          <pc:docMk/>
          <pc:sldMk cId="15571502" sldId="330"/>
        </pc:sldMkLst>
        <pc:spChg chg="mod">
          <ac:chgData name="Alfred Asterjadhi" userId="39de57b9-85c0-4fd1-aaac-8ca2b6560ad0" providerId="ADAL" clId="{972B7B84-2638-4CB6-9842-C303BFA071DE}" dt="2025-06-23T21:55:04.802" v="664" actId="313"/>
          <ac:spMkLst>
            <pc:docMk/>
            <pc:sldMk cId="15571502" sldId="330"/>
            <ac:spMk id="6" creationId="{5C48BDE3-7807-417F-A4F1-5356D38590CA}"/>
          </ac:spMkLst>
        </pc:spChg>
      </pc:sldChg>
      <pc:sldChg chg="modSp mod">
        <pc:chgData name="Alfred Asterjadhi" userId="39de57b9-85c0-4fd1-aaac-8ca2b6560ad0" providerId="ADAL" clId="{972B7B84-2638-4CB6-9842-C303BFA071DE}" dt="2025-06-23T21:55:05.411" v="665" actId="313"/>
        <pc:sldMkLst>
          <pc:docMk/>
          <pc:sldMk cId="3200711991" sldId="331"/>
        </pc:sldMkLst>
        <pc:spChg chg="mod">
          <ac:chgData name="Alfred Asterjadhi" userId="39de57b9-85c0-4fd1-aaac-8ca2b6560ad0" providerId="ADAL" clId="{972B7B84-2638-4CB6-9842-C303BFA071DE}" dt="2025-06-23T21:55:05.411" v="665" actId="313"/>
          <ac:spMkLst>
            <pc:docMk/>
            <pc:sldMk cId="3200711991" sldId="331"/>
            <ac:spMk id="6" creationId="{C3BF5992-FFFD-4B64-900D-0590BA3C03CE}"/>
          </ac:spMkLst>
        </pc:spChg>
      </pc:sldChg>
      <pc:sldChg chg="modSp mod">
        <pc:chgData name="Alfred Asterjadhi" userId="39de57b9-85c0-4fd1-aaac-8ca2b6560ad0" providerId="ADAL" clId="{972B7B84-2638-4CB6-9842-C303BFA071DE}" dt="2025-06-23T21:55:05.967" v="666" actId="313"/>
        <pc:sldMkLst>
          <pc:docMk/>
          <pc:sldMk cId="2409609221" sldId="332"/>
        </pc:sldMkLst>
        <pc:spChg chg="mod">
          <ac:chgData name="Alfred Asterjadhi" userId="39de57b9-85c0-4fd1-aaac-8ca2b6560ad0" providerId="ADAL" clId="{972B7B84-2638-4CB6-9842-C303BFA071DE}" dt="2025-06-23T21:55:05.967" v="666" actId="313"/>
          <ac:spMkLst>
            <pc:docMk/>
            <pc:sldMk cId="2409609221" sldId="332"/>
            <ac:spMk id="6" creationId="{2B4D6F20-084B-4EE9-AD6D-290838010348}"/>
          </ac:spMkLst>
        </pc:spChg>
      </pc:sldChg>
      <pc:sldChg chg="modSp mod">
        <pc:chgData name="Alfred Asterjadhi" userId="39de57b9-85c0-4fd1-aaac-8ca2b6560ad0" providerId="ADAL" clId="{972B7B84-2638-4CB6-9842-C303BFA071DE}" dt="2025-06-23T21:54:40.624" v="651"/>
        <pc:sldMkLst>
          <pc:docMk/>
          <pc:sldMk cId="3843208451" sldId="333"/>
        </pc:sldMkLst>
        <pc:spChg chg="mod">
          <ac:chgData name="Alfred Asterjadhi" userId="39de57b9-85c0-4fd1-aaac-8ca2b6560ad0" providerId="ADAL" clId="{972B7B84-2638-4CB6-9842-C303BFA071DE}" dt="2025-06-23T21:35:52.299" v="192" actId="20577"/>
          <ac:spMkLst>
            <pc:docMk/>
            <pc:sldMk cId="3843208451" sldId="333"/>
            <ac:spMk id="2" creationId="{1790C6A9-20C4-440F-BC51-97DC4C9B7E71}"/>
          </ac:spMkLst>
        </pc:spChg>
        <pc:spChg chg="mod">
          <ac:chgData name="Alfred Asterjadhi" userId="39de57b9-85c0-4fd1-aaac-8ca2b6560ad0" providerId="ADAL" clId="{972B7B84-2638-4CB6-9842-C303BFA071DE}" dt="2025-06-23T21:35:44.439" v="183"/>
          <ac:spMkLst>
            <pc:docMk/>
            <pc:sldMk cId="3843208451" sldId="333"/>
            <ac:spMk id="3" creationId="{918D7AE7-F661-4AD4-9210-88B6E5699ED9}"/>
          </ac:spMkLst>
        </pc:spChg>
        <pc:spChg chg="mod">
          <ac:chgData name="Alfred Asterjadhi" userId="39de57b9-85c0-4fd1-aaac-8ca2b6560ad0" providerId="ADAL" clId="{972B7B84-2638-4CB6-9842-C303BFA071DE}" dt="2025-06-23T21:54:40.624" v="651"/>
          <ac:spMkLst>
            <pc:docMk/>
            <pc:sldMk cId="3843208451" sldId="333"/>
            <ac:spMk id="6" creationId="{A8221584-6364-48AC-B1C3-833137C81726}"/>
          </ac:spMkLst>
        </pc:spChg>
      </pc:sldChg>
      <pc:sldChg chg="modSp mod">
        <pc:chgData name="Alfred Asterjadhi" userId="39de57b9-85c0-4fd1-aaac-8ca2b6560ad0" providerId="ADAL" clId="{972B7B84-2638-4CB6-9842-C303BFA071DE}" dt="2025-06-23T21:54:43.159" v="653"/>
        <pc:sldMkLst>
          <pc:docMk/>
          <pc:sldMk cId="3977221359" sldId="340"/>
        </pc:sldMkLst>
        <pc:spChg chg="mod">
          <ac:chgData name="Alfred Asterjadhi" userId="39de57b9-85c0-4fd1-aaac-8ca2b6560ad0" providerId="ADAL" clId="{972B7B84-2638-4CB6-9842-C303BFA071DE}" dt="2025-06-23T21:54:43.159" v="653"/>
          <ac:spMkLst>
            <pc:docMk/>
            <pc:sldMk cId="3977221359" sldId="340"/>
            <ac:spMk id="6" creationId="{BC264D22-EE96-4B0F-90AA-B4358FF19246}"/>
          </ac:spMkLst>
        </pc:spChg>
      </pc:sldChg>
      <pc:sldChg chg="modSp mod">
        <pc:chgData name="Alfred Asterjadhi" userId="39de57b9-85c0-4fd1-aaac-8ca2b6560ad0" providerId="ADAL" clId="{972B7B84-2638-4CB6-9842-C303BFA071DE}" dt="2025-06-23T21:57:23.112" v="736" actId="21"/>
        <pc:sldMkLst>
          <pc:docMk/>
          <pc:sldMk cId="3930036297" sldId="356"/>
        </pc:sldMkLst>
        <pc:spChg chg="mod">
          <ac:chgData name="Alfred Asterjadhi" userId="39de57b9-85c0-4fd1-aaac-8ca2b6560ad0" providerId="ADAL" clId="{972B7B84-2638-4CB6-9842-C303BFA071DE}" dt="2025-06-23T21:51:16.837" v="580" actId="20577"/>
          <ac:spMkLst>
            <pc:docMk/>
            <pc:sldMk cId="3930036297" sldId="356"/>
            <ac:spMk id="2" creationId="{4B5F0D0E-8BB7-48AB-9160-728B8B3399A2}"/>
          </ac:spMkLst>
        </pc:spChg>
        <pc:spChg chg="mod">
          <ac:chgData name="Alfred Asterjadhi" userId="39de57b9-85c0-4fd1-aaac-8ca2b6560ad0" providerId="ADAL" clId="{972B7B84-2638-4CB6-9842-C303BFA071DE}" dt="2025-06-23T21:57:23.112" v="736" actId="21"/>
          <ac:spMkLst>
            <pc:docMk/>
            <pc:sldMk cId="3930036297" sldId="356"/>
            <ac:spMk id="3" creationId="{DFB0BA47-D7B6-4F95-932E-A7AA615BC440}"/>
          </ac:spMkLst>
        </pc:spChg>
        <pc:spChg chg="mod">
          <ac:chgData name="Alfred Asterjadhi" userId="39de57b9-85c0-4fd1-aaac-8ca2b6560ad0" providerId="ADAL" clId="{972B7B84-2638-4CB6-9842-C303BFA071DE}" dt="2025-06-23T21:55:48.187" v="694" actId="313"/>
          <ac:spMkLst>
            <pc:docMk/>
            <pc:sldMk cId="3930036297" sldId="356"/>
            <ac:spMk id="6" creationId="{974B2026-97FB-40D2-8F22-7E6D319B4EA2}"/>
          </ac:spMkLst>
        </pc:spChg>
      </pc:sldChg>
      <pc:sldChg chg="modSp mod">
        <pc:chgData name="Alfred Asterjadhi" userId="39de57b9-85c0-4fd1-aaac-8ca2b6560ad0" providerId="ADAL" clId="{972B7B84-2638-4CB6-9842-C303BFA071DE}" dt="2025-06-23T21:55:50.410" v="698" actId="313"/>
        <pc:sldMkLst>
          <pc:docMk/>
          <pc:sldMk cId="3576977642" sldId="362"/>
        </pc:sldMkLst>
        <pc:spChg chg="mod">
          <ac:chgData name="Alfred Asterjadhi" userId="39de57b9-85c0-4fd1-aaac-8ca2b6560ad0" providerId="ADAL" clId="{972B7B84-2638-4CB6-9842-C303BFA071DE}" dt="2025-06-23T21:55:50.410" v="698" actId="313"/>
          <ac:spMkLst>
            <pc:docMk/>
            <pc:sldMk cId="3576977642" sldId="362"/>
            <ac:spMk id="6" creationId="{3DD21102-AAEB-13F6-15EC-3CBBC04B5637}"/>
          </ac:spMkLst>
        </pc:spChg>
      </pc:sldChg>
      <pc:sldChg chg="addSp delSp modSp mod chgLayout">
        <pc:chgData name="Alfred Asterjadhi" userId="39de57b9-85c0-4fd1-aaac-8ca2b6560ad0" providerId="ADAL" clId="{972B7B84-2638-4CB6-9842-C303BFA071DE}" dt="2025-06-23T21:55:49.244" v="696" actId="313"/>
        <pc:sldMkLst>
          <pc:docMk/>
          <pc:sldMk cId="3140364693" sldId="997"/>
        </pc:sldMkLst>
        <pc:spChg chg="mod ord">
          <ac:chgData name="Alfred Asterjadhi" userId="39de57b9-85c0-4fd1-aaac-8ca2b6560ad0" providerId="ADAL" clId="{972B7B84-2638-4CB6-9842-C303BFA071DE}" dt="2025-06-23T21:53:41.889" v="636" actId="6264"/>
          <ac:spMkLst>
            <pc:docMk/>
            <pc:sldMk cId="3140364693" sldId="997"/>
            <ac:spMk id="2" creationId="{9452E713-66E3-6C0E-64DF-B60116957A3F}"/>
          </ac:spMkLst>
        </pc:spChg>
        <pc:spChg chg="mod ord">
          <ac:chgData name="Alfred Asterjadhi" userId="39de57b9-85c0-4fd1-aaac-8ca2b6560ad0" providerId="ADAL" clId="{972B7B84-2638-4CB6-9842-C303BFA071DE}" dt="2025-06-23T21:53:41.889" v="636" actId="6264"/>
          <ac:spMkLst>
            <pc:docMk/>
            <pc:sldMk cId="3140364693" sldId="997"/>
            <ac:spMk id="4" creationId="{0154D91C-67BB-A57C-5173-47D13B51F834}"/>
          </ac:spMkLst>
        </pc:spChg>
        <pc:spChg chg="mod ord">
          <ac:chgData name="Alfred Asterjadhi" userId="39de57b9-85c0-4fd1-aaac-8ca2b6560ad0" providerId="ADAL" clId="{972B7B84-2638-4CB6-9842-C303BFA071DE}" dt="2025-06-23T21:53:41.889" v="636" actId="6264"/>
          <ac:spMkLst>
            <pc:docMk/>
            <pc:sldMk cId="3140364693" sldId="997"/>
            <ac:spMk id="5" creationId="{9875C167-778F-CFEE-1F8A-23FE481B42AE}"/>
          </ac:spMkLst>
        </pc:spChg>
        <pc:spChg chg="mod ord">
          <ac:chgData name="Alfred Asterjadhi" userId="39de57b9-85c0-4fd1-aaac-8ca2b6560ad0" providerId="ADAL" clId="{972B7B84-2638-4CB6-9842-C303BFA071DE}" dt="2025-06-23T21:55:49.244" v="696" actId="313"/>
          <ac:spMkLst>
            <pc:docMk/>
            <pc:sldMk cId="3140364693" sldId="997"/>
            <ac:spMk id="6" creationId="{29CFE1A9-332B-2B06-C330-B9EB4742F3D1}"/>
          </ac:spMkLst>
        </pc:spChg>
        <pc:spChg chg="add mod ord">
          <ac:chgData name="Alfred Asterjadhi" userId="39de57b9-85c0-4fd1-aaac-8ca2b6560ad0" providerId="ADAL" clId="{972B7B84-2638-4CB6-9842-C303BFA071DE}" dt="2025-06-23T21:53:41.889" v="636" actId="6264"/>
          <ac:spMkLst>
            <pc:docMk/>
            <pc:sldMk cId="3140364693" sldId="997"/>
            <ac:spMk id="10" creationId="{4C6103FB-F2F5-0B5D-EF1D-5DDBE37A849F}"/>
          </ac:spMkLst>
        </pc:spChg>
      </pc:sldChg>
      <pc:sldChg chg="modSp mod">
        <pc:chgData name="Alfred Asterjadhi" userId="39de57b9-85c0-4fd1-aaac-8ca2b6560ad0" providerId="ADAL" clId="{972B7B84-2638-4CB6-9842-C303BFA071DE}" dt="2025-06-23T21:55:37.545" v="678" actId="313"/>
        <pc:sldMkLst>
          <pc:docMk/>
          <pc:sldMk cId="3233208257" sldId="1006"/>
        </pc:sldMkLst>
        <pc:spChg chg="mod">
          <ac:chgData name="Alfred Asterjadhi" userId="39de57b9-85c0-4fd1-aaac-8ca2b6560ad0" providerId="ADAL" clId="{972B7B84-2638-4CB6-9842-C303BFA071DE}" dt="2025-06-23T21:40:50.839" v="290" actId="20577"/>
          <ac:spMkLst>
            <pc:docMk/>
            <pc:sldMk cId="3233208257" sldId="1006"/>
            <ac:spMk id="2" creationId="{4B5F0D0E-8BB7-48AB-9160-728B8B3399A2}"/>
          </ac:spMkLst>
        </pc:spChg>
        <pc:spChg chg="mod">
          <ac:chgData name="Alfred Asterjadhi" userId="39de57b9-85c0-4fd1-aaac-8ca2b6560ad0" providerId="ADAL" clId="{972B7B84-2638-4CB6-9842-C303BFA071DE}" dt="2025-06-23T21:40:11.778" v="289" actId="20577"/>
          <ac:spMkLst>
            <pc:docMk/>
            <pc:sldMk cId="3233208257" sldId="1006"/>
            <ac:spMk id="3" creationId="{DFB0BA47-D7B6-4F95-932E-A7AA615BC440}"/>
          </ac:spMkLst>
        </pc:spChg>
        <pc:spChg chg="mod">
          <ac:chgData name="Alfred Asterjadhi" userId="39de57b9-85c0-4fd1-aaac-8ca2b6560ad0" providerId="ADAL" clId="{972B7B84-2638-4CB6-9842-C303BFA071DE}" dt="2025-06-23T21:55:37.545" v="678" actId="313"/>
          <ac:spMkLst>
            <pc:docMk/>
            <pc:sldMk cId="3233208257" sldId="1006"/>
            <ac:spMk id="6" creationId="{974B2026-97FB-40D2-8F22-7E6D319B4EA2}"/>
          </ac:spMkLst>
        </pc:spChg>
      </pc:sldChg>
      <pc:sldChg chg="modSp mod">
        <pc:chgData name="Alfred Asterjadhi" userId="39de57b9-85c0-4fd1-aaac-8ca2b6560ad0" providerId="ADAL" clId="{972B7B84-2638-4CB6-9842-C303BFA071DE}" dt="2025-06-23T21:55:39.380" v="680" actId="313"/>
        <pc:sldMkLst>
          <pc:docMk/>
          <pc:sldMk cId="4200130042" sldId="1023"/>
        </pc:sldMkLst>
        <pc:spChg chg="mod">
          <ac:chgData name="Alfred Asterjadhi" userId="39de57b9-85c0-4fd1-aaac-8ca2b6560ad0" providerId="ADAL" clId="{972B7B84-2638-4CB6-9842-C303BFA071DE}" dt="2025-06-23T21:41:38.575" v="314" actId="20577"/>
          <ac:spMkLst>
            <pc:docMk/>
            <pc:sldMk cId="4200130042" sldId="1023"/>
            <ac:spMk id="2" creationId="{E693238A-5516-3253-124C-DCED3A7D9AE2}"/>
          </ac:spMkLst>
        </pc:spChg>
        <pc:spChg chg="mod">
          <ac:chgData name="Alfred Asterjadhi" userId="39de57b9-85c0-4fd1-aaac-8ca2b6560ad0" providerId="ADAL" clId="{972B7B84-2638-4CB6-9842-C303BFA071DE}" dt="2025-06-23T21:41:54.082" v="339" actId="207"/>
          <ac:spMkLst>
            <pc:docMk/>
            <pc:sldMk cId="4200130042" sldId="1023"/>
            <ac:spMk id="3" creationId="{2682080F-BC47-47A6-E6F4-7C70F67F48F8}"/>
          </ac:spMkLst>
        </pc:spChg>
        <pc:spChg chg="mod">
          <ac:chgData name="Alfred Asterjadhi" userId="39de57b9-85c0-4fd1-aaac-8ca2b6560ad0" providerId="ADAL" clId="{972B7B84-2638-4CB6-9842-C303BFA071DE}" dt="2025-06-23T21:55:39.380" v="680" actId="313"/>
          <ac:spMkLst>
            <pc:docMk/>
            <pc:sldMk cId="4200130042" sldId="1023"/>
            <ac:spMk id="6" creationId="{C0CB183D-A74D-271D-9F71-7510119753C6}"/>
          </ac:spMkLst>
        </pc:spChg>
      </pc:sldChg>
      <pc:sldChg chg="modSp mod">
        <pc:chgData name="Alfred Asterjadhi" userId="39de57b9-85c0-4fd1-aaac-8ca2b6560ad0" providerId="ADAL" clId="{972B7B84-2638-4CB6-9842-C303BFA071DE}" dt="2025-06-23T21:55:40.650" v="681" actId="313"/>
        <pc:sldMkLst>
          <pc:docMk/>
          <pc:sldMk cId="793576429" sldId="1024"/>
        </pc:sldMkLst>
        <pc:spChg chg="mod">
          <ac:chgData name="Alfred Asterjadhi" userId="39de57b9-85c0-4fd1-aaac-8ca2b6560ad0" providerId="ADAL" clId="{972B7B84-2638-4CB6-9842-C303BFA071DE}" dt="2025-06-23T21:42:52.226" v="421" actId="13926"/>
          <ac:spMkLst>
            <pc:docMk/>
            <pc:sldMk cId="793576429" sldId="1024"/>
            <ac:spMk id="3" creationId="{E24D4002-4764-1FA7-1147-DE995417131A}"/>
          </ac:spMkLst>
        </pc:spChg>
        <pc:spChg chg="mod">
          <ac:chgData name="Alfred Asterjadhi" userId="39de57b9-85c0-4fd1-aaac-8ca2b6560ad0" providerId="ADAL" clId="{972B7B84-2638-4CB6-9842-C303BFA071DE}" dt="2025-06-23T21:55:40.650" v="681" actId="313"/>
          <ac:spMkLst>
            <pc:docMk/>
            <pc:sldMk cId="793576429" sldId="1024"/>
            <ac:spMk id="6" creationId="{5B92EE59-C061-D8AD-02BE-EB12A707ABF5}"/>
          </ac:spMkLst>
        </pc:spChg>
      </pc:sldChg>
      <pc:sldChg chg="modSp mod">
        <pc:chgData name="Alfred Asterjadhi" userId="39de57b9-85c0-4fd1-aaac-8ca2b6560ad0" providerId="ADAL" clId="{972B7B84-2638-4CB6-9842-C303BFA071DE}" dt="2025-06-23T21:55:51.484" v="700" actId="313"/>
        <pc:sldMkLst>
          <pc:docMk/>
          <pc:sldMk cId="1865298196" sldId="1034"/>
        </pc:sldMkLst>
        <pc:spChg chg="mod">
          <ac:chgData name="Alfred Asterjadhi" userId="39de57b9-85c0-4fd1-aaac-8ca2b6560ad0" providerId="ADAL" clId="{972B7B84-2638-4CB6-9842-C303BFA071DE}" dt="2025-06-23T21:55:51.484" v="700" actId="313"/>
          <ac:spMkLst>
            <pc:docMk/>
            <pc:sldMk cId="1865298196" sldId="1034"/>
            <ac:spMk id="6" creationId="{BFAF1548-C7B4-5F83-BD76-F4E3BAAA36B8}"/>
          </ac:spMkLst>
        </pc:spChg>
      </pc:sldChg>
      <pc:sldChg chg="modSp mod">
        <pc:chgData name="Alfred Asterjadhi" userId="39de57b9-85c0-4fd1-aaac-8ca2b6560ad0" providerId="ADAL" clId="{972B7B84-2638-4CB6-9842-C303BFA071DE}" dt="2025-06-23T21:55:30.326" v="671" actId="313"/>
        <pc:sldMkLst>
          <pc:docMk/>
          <pc:sldMk cId="3486068256" sldId="1167"/>
        </pc:sldMkLst>
        <pc:spChg chg="mod">
          <ac:chgData name="Alfred Asterjadhi" userId="39de57b9-85c0-4fd1-aaac-8ca2b6560ad0" providerId="ADAL" clId="{972B7B84-2638-4CB6-9842-C303BFA071DE}" dt="2025-06-23T21:55:30.326" v="671" actId="313"/>
          <ac:spMkLst>
            <pc:docMk/>
            <pc:sldMk cId="3486068256" sldId="1167"/>
            <ac:spMk id="3" creationId="{D20906E0-F900-4991-83B1-675F5B67FA2D}"/>
          </ac:spMkLst>
        </pc:spChg>
        <pc:graphicFrameChg chg="modGraphic">
          <ac:chgData name="Alfred Asterjadhi" userId="39de57b9-85c0-4fd1-aaac-8ca2b6560ad0" providerId="ADAL" clId="{972B7B84-2638-4CB6-9842-C303BFA071DE}" dt="2025-06-23T21:37:02.799" v="247"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972B7B84-2638-4CB6-9842-C303BFA071DE}" dt="2025-06-23T21:55:38.301" v="679" actId="313"/>
        <pc:sldMkLst>
          <pc:docMk/>
          <pc:sldMk cId="3441807947" sldId="1178"/>
        </pc:sldMkLst>
        <pc:spChg chg="mod ord">
          <ac:chgData name="Alfred Asterjadhi" userId="39de57b9-85c0-4fd1-aaac-8ca2b6560ad0" providerId="ADAL" clId="{972B7B84-2638-4CB6-9842-C303BFA071DE}" dt="2025-06-23T21:41:13.022" v="292" actId="6264"/>
          <ac:spMkLst>
            <pc:docMk/>
            <pc:sldMk cId="3441807947" sldId="1178"/>
            <ac:spMk id="2" creationId="{351AE0D1-AA6D-7148-E235-F816B28AA13D}"/>
          </ac:spMkLst>
        </pc:spChg>
        <pc:spChg chg="mod ord">
          <ac:chgData name="Alfred Asterjadhi" userId="39de57b9-85c0-4fd1-aaac-8ca2b6560ad0" providerId="ADAL" clId="{972B7B84-2638-4CB6-9842-C303BFA071DE}" dt="2025-06-23T21:41:13.022" v="292" actId="6264"/>
          <ac:spMkLst>
            <pc:docMk/>
            <pc:sldMk cId="3441807947" sldId="1178"/>
            <ac:spMk id="4" creationId="{932AD4AE-27FE-2612-100A-B54114FFCB12}"/>
          </ac:spMkLst>
        </pc:spChg>
        <pc:spChg chg="mod ord">
          <ac:chgData name="Alfred Asterjadhi" userId="39de57b9-85c0-4fd1-aaac-8ca2b6560ad0" providerId="ADAL" clId="{972B7B84-2638-4CB6-9842-C303BFA071DE}" dt="2025-06-23T21:41:13.022" v="292" actId="6264"/>
          <ac:spMkLst>
            <pc:docMk/>
            <pc:sldMk cId="3441807947" sldId="1178"/>
            <ac:spMk id="5" creationId="{342AE941-5E47-2F75-485D-15F69259C206}"/>
          </ac:spMkLst>
        </pc:spChg>
        <pc:spChg chg="mod ord">
          <ac:chgData name="Alfred Asterjadhi" userId="39de57b9-85c0-4fd1-aaac-8ca2b6560ad0" providerId="ADAL" clId="{972B7B84-2638-4CB6-9842-C303BFA071DE}" dt="2025-06-23T21:55:38.301" v="679" actId="313"/>
          <ac:spMkLst>
            <pc:docMk/>
            <pc:sldMk cId="3441807947" sldId="1178"/>
            <ac:spMk id="6" creationId="{3611C6AB-F440-DEE6-D0A4-450AF2DA4D3F}"/>
          </ac:spMkLst>
        </pc:spChg>
        <pc:spChg chg="add mod ord">
          <ac:chgData name="Alfred Asterjadhi" userId="39de57b9-85c0-4fd1-aaac-8ca2b6560ad0" providerId="ADAL" clId="{972B7B84-2638-4CB6-9842-C303BFA071DE}" dt="2025-06-23T21:41:13.022" v="292" actId="6264"/>
          <ac:spMkLst>
            <pc:docMk/>
            <pc:sldMk cId="3441807947" sldId="1178"/>
            <ac:spMk id="10" creationId="{0CF70632-B16E-1912-8C49-D985AA70654F}"/>
          </ac:spMkLst>
        </pc:spChg>
      </pc:sldChg>
      <pc:sldChg chg="del">
        <pc:chgData name="Alfred Asterjadhi" userId="39de57b9-85c0-4fd1-aaac-8ca2b6560ad0" providerId="ADAL" clId="{972B7B84-2638-4CB6-9842-C303BFA071DE}" dt="2025-06-23T21:37:43.311" v="260" actId="47"/>
        <pc:sldMkLst>
          <pc:docMk/>
          <pc:sldMk cId="1880260866" sldId="1429"/>
        </pc:sldMkLst>
      </pc:sldChg>
      <pc:sldChg chg="modSp mod">
        <pc:chgData name="Alfred Asterjadhi" userId="39de57b9-85c0-4fd1-aaac-8ca2b6560ad0" providerId="ADAL" clId="{972B7B84-2638-4CB6-9842-C303BFA071DE}" dt="2025-06-23T21:55:32.876" v="675" actId="313"/>
        <pc:sldMkLst>
          <pc:docMk/>
          <pc:sldMk cId="885285770" sldId="1448"/>
        </pc:sldMkLst>
        <pc:spChg chg="mod">
          <ac:chgData name="Alfred Asterjadhi" userId="39de57b9-85c0-4fd1-aaac-8ca2b6560ad0" providerId="ADAL" clId="{972B7B84-2638-4CB6-9842-C303BFA071DE}" dt="2025-06-23T21:55:32.876" v="675" actId="313"/>
          <ac:spMkLst>
            <pc:docMk/>
            <pc:sldMk cId="885285770" sldId="1448"/>
            <ac:spMk id="3" creationId="{63778B70-B9F4-BF04-DA55-1470202DEA5D}"/>
          </ac:spMkLst>
        </pc:spChg>
        <pc:graphicFrameChg chg="modGraphic">
          <ac:chgData name="Alfred Asterjadhi" userId="39de57b9-85c0-4fd1-aaac-8ca2b6560ad0" providerId="ADAL" clId="{972B7B84-2638-4CB6-9842-C303BFA071DE}" dt="2025-06-23T21:38:03.144" v="273" actId="2711"/>
          <ac:graphicFrameMkLst>
            <pc:docMk/>
            <pc:sldMk cId="885285770" sldId="1448"/>
            <ac:graphicFrameMk id="6" creationId="{F0E43BB4-1DF7-15C7-3292-39F25CD42E03}"/>
          </ac:graphicFrameMkLst>
        </pc:graphicFrameChg>
      </pc:sldChg>
      <pc:sldChg chg="addSp delSp modSp mod chgLayout">
        <pc:chgData name="Alfred Asterjadhi" userId="39de57b9-85c0-4fd1-aaac-8ca2b6560ad0" providerId="ADAL" clId="{972B7B84-2638-4CB6-9842-C303BFA071DE}" dt="2025-06-23T21:55:50.955" v="699" actId="313"/>
        <pc:sldMkLst>
          <pc:docMk/>
          <pc:sldMk cId="2130627217" sldId="1494"/>
        </pc:sldMkLst>
        <pc:spChg chg="mod ord">
          <ac:chgData name="Alfred Asterjadhi" userId="39de57b9-85c0-4fd1-aaac-8ca2b6560ad0" providerId="ADAL" clId="{972B7B84-2638-4CB6-9842-C303BFA071DE}" dt="2025-06-23T21:54:15.270" v="649" actId="6264"/>
          <ac:spMkLst>
            <pc:docMk/>
            <pc:sldMk cId="2130627217" sldId="1494"/>
            <ac:spMk id="2" creationId="{A132A9C1-C3D6-7787-247C-C64A792CF812}"/>
          </ac:spMkLst>
        </pc:spChg>
        <pc:spChg chg="mod ord">
          <ac:chgData name="Alfred Asterjadhi" userId="39de57b9-85c0-4fd1-aaac-8ca2b6560ad0" providerId="ADAL" clId="{972B7B84-2638-4CB6-9842-C303BFA071DE}" dt="2025-06-23T21:54:15.270" v="649" actId="6264"/>
          <ac:spMkLst>
            <pc:docMk/>
            <pc:sldMk cId="2130627217" sldId="1494"/>
            <ac:spMk id="4" creationId="{90530647-245E-62BB-3EAF-8127E22EFA0B}"/>
          </ac:spMkLst>
        </pc:spChg>
        <pc:spChg chg="mod ord">
          <ac:chgData name="Alfred Asterjadhi" userId="39de57b9-85c0-4fd1-aaac-8ca2b6560ad0" providerId="ADAL" clId="{972B7B84-2638-4CB6-9842-C303BFA071DE}" dt="2025-06-23T21:54:15.270" v="649" actId="6264"/>
          <ac:spMkLst>
            <pc:docMk/>
            <pc:sldMk cId="2130627217" sldId="1494"/>
            <ac:spMk id="5" creationId="{FFA8DA9B-F5A8-8327-07D2-4567D68D040C}"/>
          </ac:spMkLst>
        </pc:spChg>
        <pc:spChg chg="mod ord">
          <ac:chgData name="Alfred Asterjadhi" userId="39de57b9-85c0-4fd1-aaac-8ca2b6560ad0" providerId="ADAL" clId="{972B7B84-2638-4CB6-9842-C303BFA071DE}" dt="2025-06-23T21:55:50.955" v="699" actId="313"/>
          <ac:spMkLst>
            <pc:docMk/>
            <pc:sldMk cId="2130627217" sldId="1494"/>
            <ac:spMk id="6" creationId="{E19BF5D2-C1CF-FB7E-CB6E-42CD389C2BA9}"/>
          </ac:spMkLst>
        </pc:spChg>
        <pc:spChg chg="add mod ord">
          <ac:chgData name="Alfred Asterjadhi" userId="39de57b9-85c0-4fd1-aaac-8ca2b6560ad0" providerId="ADAL" clId="{972B7B84-2638-4CB6-9842-C303BFA071DE}" dt="2025-06-23T21:54:15.270" v="649" actId="6264"/>
          <ac:spMkLst>
            <pc:docMk/>
            <pc:sldMk cId="2130627217" sldId="1494"/>
            <ac:spMk id="11" creationId="{B849BA81-3694-BB81-86D4-A9A70014C994}"/>
          </ac:spMkLst>
        </pc:spChg>
      </pc:sldChg>
      <pc:sldChg chg="del">
        <pc:chgData name="Alfred Asterjadhi" userId="39de57b9-85c0-4fd1-aaac-8ca2b6560ad0" providerId="ADAL" clId="{972B7B84-2638-4CB6-9842-C303BFA071DE}" dt="2025-06-23T21:44:49.813" v="472" actId="47"/>
        <pc:sldMkLst>
          <pc:docMk/>
          <pc:sldMk cId="3990395463" sldId="1496"/>
        </pc:sldMkLst>
      </pc:sldChg>
      <pc:sldChg chg="modSp mod">
        <pc:chgData name="Alfred Asterjadhi" userId="39de57b9-85c0-4fd1-aaac-8ca2b6560ad0" providerId="ADAL" clId="{972B7B84-2638-4CB6-9842-C303BFA071DE}" dt="2025-06-23T21:57:34.323" v="737"/>
        <pc:sldMkLst>
          <pc:docMk/>
          <pc:sldMk cId="517676318" sldId="1508"/>
        </pc:sldMkLst>
        <pc:spChg chg="mod">
          <ac:chgData name="Alfred Asterjadhi" userId="39de57b9-85c0-4fd1-aaac-8ca2b6560ad0" providerId="ADAL" clId="{972B7B84-2638-4CB6-9842-C303BFA071DE}" dt="2025-06-23T21:48:00.094" v="536" actId="13926"/>
          <ac:spMkLst>
            <pc:docMk/>
            <pc:sldMk cId="517676318" sldId="1508"/>
            <ac:spMk id="2" creationId="{4ACAE496-1DCD-96C9-3EE6-5AB1314BF403}"/>
          </ac:spMkLst>
        </pc:spChg>
        <pc:spChg chg="mod">
          <ac:chgData name="Alfred Asterjadhi" userId="39de57b9-85c0-4fd1-aaac-8ca2b6560ad0" providerId="ADAL" clId="{972B7B84-2638-4CB6-9842-C303BFA071DE}" dt="2025-06-23T21:57:34.323" v="737"/>
          <ac:spMkLst>
            <pc:docMk/>
            <pc:sldMk cId="517676318" sldId="1508"/>
            <ac:spMk id="3" creationId="{3A3C4DE0-D078-DEB7-960F-A4D0AF35A6C6}"/>
          </ac:spMkLst>
        </pc:spChg>
        <pc:spChg chg="mod">
          <ac:chgData name="Alfred Asterjadhi" userId="39de57b9-85c0-4fd1-aaac-8ca2b6560ad0" providerId="ADAL" clId="{972B7B84-2638-4CB6-9842-C303BFA071DE}" dt="2025-06-23T21:55:46.645" v="691" actId="313"/>
          <ac:spMkLst>
            <pc:docMk/>
            <pc:sldMk cId="517676318" sldId="1508"/>
            <ac:spMk id="6" creationId="{A390BBB1-E63B-6931-8D35-CE3771F8BF4F}"/>
          </ac:spMkLst>
        </pc:spChg>
      </pc:sldChg>
      <pc:sldChg chg="addSp delSp modSp mod chgLayout">
        <pc:chgData name="Alfred Asterjadhi" userId="39de57b9-85c0-4fd1-aaac-8ca2b6560ad0" providerId="ADAL" clId="{972B7B84-2638-4CB6-9842-C303BFA071DE}" dt="2025-06-23T21:55:41.772" v="682" actId="313"/>
        <pc:sldMkLst>
          <pc:docMk/>
          <pc:sldMk cId="2272934283" sldId="1520"/>
        </pc:sldMkLst>
        <pc:spChg chg="mod ord">
          <ac:chgData name="Alfred Asterjadhi" userId="39de57b9-85c0-4fd1-aaac-8ca2b6560ad0" providerId="ADAL" clId="{972B7B84-2638-4CB6-9842-C303BFA071DE}" dt="2025-06-23T21:43:03.008" v="425" actId="6264"/>
          <ac:spMkLst>
            <pc:docMk/>
            <pc:sldMk cId="2272934283" sldId="1520"/>
            <ac:spMk id="2" creationId="{8DCBC890-B574-A6D2-FD00-76C260A0FB56}"/>
          </ac:spMkLst>
        </pc:spChg>
        <pc:spChg chg="mod ord">
          <ac:chgData name="Alfred Asterjadhi" userId="39de57b9-85c0-4fd1-aaac-8ca2b6560ad0" providerId="ADAL" clId="{972B7B84-2638-4CB6-9842-C303BFA071DE}" dt="2025-06-23T21:43:03.008" v="425" actId="6264"/>
          <ac:spMkLst>
            <pc:docMk/>
            <pc:sldMk cId="2272934283" sldId="1520"/>
            <ac:spMk id="4" creationId="{1ABAB6F2-11CD-26CA-C354-273074064C6B}"/>
          </ac:spMkLst>
        </pc:spChg>
        <pc:spChg chg="mod ord">
          <ac:chgData name="Alfred Asterjadhi" userId="39de57b9-85c0-4fd1-aaac-8ca2b6560ad0" providerId="ADAL" clId="{972B7B84-2638-4CB6-9842-C303BFA071DE}" dt="2025-06-23T21:43:03.008" v="425" actId="6264"/>
          <ac:spMkLst>
            <pc:docMk/>
            <pc:sldMk cId="2272934283" sldId="1520"/>
            <ac:spMk id="5" creationId="{3282D092-366F-1914-BF5A-CAA1554D836E}"/>
          </ac:spMkLst>
        </pc:spChg>
        <pc:spChg chg="mod ord">
          <ac:chgData name="Alfred Asterjadhi" userId="39de57b9-85c0-4fd1-aaac-8ca2b6560ad0" providerId="ADAL" clId="{972B7B84-2638-4CB6-9842-C303BFA071DE}" dt="2025-06-23T21:55:41.772" v="682" actId="313"/>
          <ac:spMkLst>
            <pc:docMk/>
            <pc:sldMk cId="2272934283" sldId="1520"/>
            <ac:spMk id="6" creationId="{F14385AC-020D-4C9E-649F-F12A65A8ACFE}"/>
          </ac:spMkLst>
        </pc:spChg>
        <pc:spChg chg="add mod">
          <ac:chgData name="Alfred Asterjadhi" userId="39de57b9-85c0-4fd1-aaac-8ca2b6560ad0" providerId="ADAL" clId="{972B7B84-2638-4CB6-9842-C303BFA071DE}" dt="2025-06-23T21:43:12.426" v="434" actId="478"/>
          <ac:spMkLst>
            <pc:docMk/>
            <pc:sldMk cId="2272934283" sldId="1520"/>
            <ac:spMk id="18" creationId="{6AD4C9A7-7350-982A-61D2-250D5C731E59}"/>
          </ac:spMkLst>
        </pc:spChg>
      </pc:sldChg>
      <pc:sldChg chg="addSp delSp modSp mod chgLayout">
        <pc:chgData name="Alfred Asterjadhi" userId="39de57b9-85c0-4fd1-aaac-8ca2b6560ad0" providerId="ADAL" clId="{972B7B84-2638-4CB6-9842-C303BFA071DE}" dt="2025-06-23T21:55:49.771" v="697" actId="313"/>
        <pc:sldMkLst>
          <pc:docMk/>
          <pc:sldMk cId="1704959303" sldId="1564"/>
        </pc:sldMkLst>
        <pc:spChg chg="mod ord">
          <ac:chgData name="Alfred Asterjadhi" userId="39de57b9-85c0-4fd1-aaac-8ca2b6560ad0" providerId="ADAL" clId="{972B7B84-2638-4CB6-9842-C303BFA071DE}" dt="2025-06-23T21:54:02.194" v="638" actId="6264"/>
          <ac:spMkLst>
            <pc:docMk/>
            <pc:sldMk cId="1704959303" sldId="1564"/>
            <ac:spMk id="2" creationId="{0C6DC6F7-565A-D215-97FF-631A4031B5AB}"/>
          </ac:spMkLst>
        </pc:spChg>
        <pc:spChg chg="mod ord">
          <ac:chgData name="Alfred Asterjadhi" userId="39de57b9-85c0-4fd1-aaac-8ca2b6560ad0" providerId="ADAL" clId="{972B7B84-2638-4CB6-9842-C303BFA071DE}" dt="2025-06-23T21:54:02.194" v="638" actId="6264"/>
          <ac:spMkLst>
            <pc:docMk/>
            <pc:sldMk cId="1704959303" sldId="1564"/>
            <ac:spMk id="4" creationId="{C58A165B-F24F-1017-FA37-9FA5EF22CB6B}"/>
          </ac:spMkLst>
        </pc:spChg>
        <pc:spChg chg="mod ord">
          <ac:chgData name="Alfred Asterjadhi" userId="39de57b9-85c0-4fd1-aaac-8ca2b6560ad0" providerId="ADAL" clId="{972B7B84-2638-4CB6-9842-C303BFA071DE}" dt="2025-06-23T21:54:02.194" v="638" actId="6264"/>
          <ac:spMkLst>
            <pc:docMk/>
            <pc:sldMk cId="1704959303" sldId="1564"/>
            <ac:spMk id="5" creationId="{F90232FF-7B32-8153-E2BA-82FAC939F2D8}"/>
          </ac:spMkLst>
        </pc:spChg>
        <pc:spChg chg="mod ord">
          <ac:chgData name="Alfred Asterjadhi" userId="39de57b9-85c0-4fd1-aaac-8ca2b6560ad0" providerId="ADAL" clId="{972B7B84-2638-4CB6-9842-C303BFA071DE}" dt="2025-06-23T21:55:49.771" v="697" actId="313"/>
          <ac:spMkLst>
            <pc:docMk/>
            <pc:sldMk cId="1704959303" sldId="1564"/>
            <ac:spMk id="6" creationId="{A990721C-0BFB-DD35-623F-D10095D7010F}"/>
          </ac:spMkLst>
        </pc:spChg>
        <pc:spChg chg="add mod ord">
          <ac:chgData name="Alfred Asterjadhi" userId="39de57b9-85c0-4fd1-aaac-8ca2b6560ad0" providerId="ADAL" clId="{972B7B84-2638-4CB6-9842-C303BFA071DE}" dt="2025-06-23T21:54:02.194" v="638" actId="6264"/>
          <ac:spMkLst>
            <pc:docMk/>
            <pc:sldMk cId="1704959303" sldId="1564"/>
            <ac:spMk id="11" creationId="{6A82526F-E295-D465-5FD4-78EDEEFDF8AD}"/>
          </ac:spMkLst>
        </pc:spChg>
      </pc:sldChg>
      <pc:sldChg chg="del">
        <pc:chgData name="Alfred Asterjadhi" userId="39de57b9-85c0-4fd1-aaac-8ca2b6560ad0" providerId="ADAL" clId="{972B7B84-2638-4CB6-9842-C303BFA071DE}" dt="2025-06-23T21:44:55.055" v="474" actId="47"/>
        <pc:sldMkLst>
          <pc:docMk/>
          <pc:sldMk cId="4177526599" sldId="1569"/>
        </pc:sldMkLst>
      </pc:sldChg>
      <pc:sldChg chg="del">
        <pc:chgData name="Alfred Asterjadhi" userId="39de57b9-85c0-4fd1-aaac-8ca2b6560ad0" providerId="ADAL" clId="{972B7B84-2638-4CB6-9842-C303BFA071DE}" dt="2025-06-23T21:45:00.311" v="476" actId="47"/>
        <pc:sldMkLst>
          <pc:docMk/>
          <pc:sldMk cId="626251860" sldId="1570"/>
        </pc:sldMkLst>
      </pc:sldChg>
      <pc:sldChg chg="del">
        <pc:chgData name="Alfred Asterjadhi" userId="39de57b9-85c0-4fd1-aaac-8ca2b6560ad0" providerId="ADAL" clId="{972B7B84-2638-4CB6-9842-C303BFA071DE}" dt="2025-06-23T21:45:03.400" v="477" actId="47"/>
        <pc:sldMkLst>
          <pc:docMk/>
          <pc:sldMk cId="3719436820" sldId="1571"/>
        </pc:sldMkLst>
      </pc:sldChg>
      <pc:sldChg chg="del">
        <pc:chgData name="Alfred Asterjadhi" userId="39de57b9-85c0-4fd1-aaac-8ca2b6560ad0" providerId="ADAL" clId="{972B7B84-2638-4CB6-9842-C303BFA071DE}" dt="2025-06-23T21:45:08.330" v="478" actId="47"/>
        <pc:sldMkLst>
          <pc:docMk/>
          <pc:sldMk cId="1350880598" sldId="1572"/>
        </pc:sldMkLst>
      </pc:sldChg>
      <pc:sldChg chg="del">
        <pc:chgData name="Alfred Asterjadhi" userId="39de57b9-85c0-4fd1-aaac-8ca2b6560ad0" providerId="ADAL" clId="{972B7B84-2638-4CB6-9842-C303BFA071DE}" dt="2025-06-23T21:45:10.656" v="479" actId="47"/>
        <pc:sldMkLst>
          <pc:docMk/>
          <pc:sldMk cId="3671381192" sldId="1573"/>
        </pc:sldMkLst>
      </pc:sldChg>
      <pc:sldChg chg="del">
        <pc:chgData name="Alfred Asterjadhi" userId="39de57b9-85c0-4fd1-aaac-8ca2b6560ad0" providerId="ADAL" clId="{972B7B84-2638-4CB6-9842-C303BFA071DE}" dt="2025-06-23T21:45:22.392" v="485" actId="47"/>
        <pc:sldMkLst>
          <pc:docMk/>
          <pc:sldMk cId="1970120470" sldId="1574"/>
        </pc:sldMkLst>
      </pc:sldChg>
      <pc:sldChg chg="del">
        <pc:chgData name="Alfred Asterjadhi" userId="39de57b9-85c0-4fd1-aaac-8ca2b6560ad0" providerId="ADAL" clId="{972B7B84-2638-4CB6-9842-C303BFA071DE}" dt="2025-06-23T21:45:14.850" v="481" actId="47"/>
        <pc:sldMkLst>
          <pc:docMk/>
          <pc:sldMk cId="3545568546" sldId="1575"/>
        </pc:sldMkLst>
      </pc:sldChg>
      <pc:sldChg chg="del">
        <pc:chgData name="Alfred Asterjadhi" userId="39de57b9-85c0-4fd1-aaac-8ca2b6560ad0" providerId="ADAL" clId="{972B7B84-2638-4CB6-9842-C303BFA071DE}" dt="2025-06-23T21:45:16.718" v="482" actId="47"/>
        <pc:sldMkLst>
          <pc:docMk/>
          <pc:sldMk cId="1286035737" sldId="1576"/>
        </pc:sldMkLst>
      </pc:sldChg>
      <pc:sldChg chg="del">
        <pc:chgData name="Alfred Asterjadhi" userId="39de57b9-85c0-4fd1-aaac-8ca2b6560ad0" providerId="ADAL" clId="{972B7B84-2638-4CB6-9842-C303BFA071DE}" dt="2025-06-23T21:45:18.436" v="483" actId="47"/>
        <pc:sldMkLst>
          <pc:docMk/>
          <pc:sldMk cId="1589487799" sldId="1577"/>
        </pc:sldMkLst>
      </pc:sldChg>
      <pc:sldChg chg="del">
        <pc:chgData name="Alfred Asterjadhi" userId="39de57b9-85c0-4fd1-aaac-8ca2b6560ad0" providerId="ADAL" clId="{972B7B84-2638-4CB6-9842-C303BFA071DE}" dt="2025-06-23T21:45:19.975" v="484" actId="47"/>
        <pc:sldMkLst>
          <pc:docMk/>
          <pc:sldMk cId="2852101528" sldId="1578"/>
        </pc:sldMkLst>
      </pc:sldChg>
      <pc:sldChg chg="del">
        <pc:chgData name="Alfred Asterjadhi" userId="39de57b9-85c0-4fd1-aaac-8ca2b6560ad0" providerId="ADAL" clId="{972B7B84-2638-4CB6-9842-C303BFA071DE}" dt="2025-06-23T21:45:24.556" v="486" actId="47"/>
        <pc:sldMkLst>
          <pc:docMk/>
          <pc:sldMk cId="1581866778" sldId="1579"/>
        </pc:sldMkLst>
      </pc:sldChg>
      <pc:sldChg chg="del">
        <pc:chgData name="Alfred Asterjadhi" userId="39de57b9-85c0-4fd1-aaac-8ca2b6560ad0" providerId="ADAL" clId="{972B7B84-2638-4CB6-9842-C303BFA071DE}" dt="2025-06-23T21:45:26.264" v="487" actId="47"/>
        <pc:sldMkLst>
          <pc:docMk/>
          <pc:sldMk cId="1207911239" sldId="1581"/>
        </pc:sldMkLst>
      </pc:sldChg>
      <pc:sldChg chg="modSp mod">
        <pc:chgData name="Alfred Asterjadhi" userId="39de57b9-85c0-4fd1-aaac-8ca2b6560ad0" providerId="ADAL" clId="{972B7B84-2638-4CB6-9842-C303BFA071DE}" dt="2025-06-23T21:55:30.932" v="672" actId="313"/>
        <pc:sldMkLst>
          <pc:docMk/>
          <pc:sldMk cId="1334118412" sldId="1582"/>
        </pc:sldMkLst>
        <pc:spChg chg="mod">
          <ac:chgData name="Alfred Asterjadhi" userId="39de57b9-85c0-4fd1-aaac-8ca2b6560ad0" providerId="ADAL" clId="{972B7B84-2638-4CB6-9842-C303BFA071DE}" dt="2025-06-23T21:55:30.932" v="672" actId="313"/>
          <ac:spMkLst>
            <pc:docMk/>
            <pc:sldMk cId="1334118412" sldId="1582"/>
            <ac:spMk id="3" creationId="{5AB02123-FD67-D706-8425-259F41EE74B4}"/>
          </ac:spMkLst>
        </pc:spChg>
        <pc:graphicFrameChg chg="modGraphic">
          <ac:chgData name="Alfred Asterjadhi" userId="39de57b9-85c0-4fd1-aaac-8ca2b6560ad0" providerId="ADAL" clId="{972B7B84-2638-4CB6-9842-C303BFA071DE}" dt="2025-06-23T21:37:27.755" v="255" actId="255"/>
          <ac:graphicFrameMkLst>
            <pc:docMk/>
            <pc:sldMk cId="1334118412" sldId="1582"/>
            <ac:graphicFrameMk id="6" creationId="{F43A8E93-60BE-34D2-3C53-BF5C311D05D6}"/>
          </ac:graphicFrameMkLst>
        </pc:graphicFrameChg>
      </pc:sldChg>
      <pc:sldChg chg="del">
        <pc:chgData name="Alfred Asterjadhi" userId="39de57b9-85c0-4fd1-aaac-8ca2b6560ad0" providerId="ADAL" clId="{972B7B84-2638-4CB6-9842-C303BFA071DE}" dt="2025-06-23T21:37:39.118" v="257" actId="47"/>
        <pc:sldMkLst>
          <pc:docMk/>
          <pc:sldMk cId="2122979794" sldId="1583"/>
        </pc:sldMkLst>
      </pc:sldChg>
      <pc:sldChg chg="del">
        <pc:chgData name="Alfred Asterjadhi" userId="39de57b9-85c0-4fd1-aaac-8ca2b6560ad0" providerId="ADAL" clId="{972B7B84-2638-4CB6-9842-C303BFA071DE}" dt="2025-06-23T21:37:37.849" v="256" actId="47"/>
        <pc:sldMkLst>
          <pc:docMk/>
          <pc:sldMk cId="2064033270" sldId="1584"/>
        </pc:sldMkLst>
      </pc:sldChg>
      <pc:sldChg chg="modSp mod">
        <pc:chgData name="Alfred Asterjadhi" userId="39de57b9-85c0-4fd1-aaac-8ca2b6560ad0" providerId="ADAL" clId="{972B7B84-2638-4CB6-9842-C303BFA071DE}" dt="2025-06-23T21:55:31.556" v="673" actId="313"/>
        <pc:sldMkLst>
          <pc:docMk/>
          <pc:sldMk cId="1058308657" sldId="1585"/>
        </pc:sldMkLst>
        <pc:spChg chg="mod">
          <ac:chgData name="Alfred Asterjadhi" userId="39de57b9-85c0-4fd1-aaac-8ca2b6560ad0" providerId="ADAL" clId="{972B7B84-2638-4CB6-9842-C303BFA071DE}" dt="2025-06-23T21:55:31.556" v="673" actId="313"/>
          <ac:spMkLst>
            <pc:docMk/>
            <pc:sldMk cId="1058308657" sldId="1585"/>
            <ac:spMk id="3" creationId="{84976500-B07C-8F12-D090-DA39AEEFCABF}"/>
          </ac:spMkLst>
        </pc:spChg>
        <pc:graphicFrameChg chg="modGraphic">
          <ac:chgData name="Alfred Asterjadhi" userId="39de57b9-85c0-4fd1-aaac-8ca2b6560ad0" providerId="ADAL" clId="{972B7B84-2638-4CB6-9842-C303BFA071DE}" dt="2025-06-23T21:37:21.338" v="253" actId="255"/>
          <ac:graphicFrameMkLst>
            <pc:docMk/>
            <pc:sldMk cId="1058308657" sldId="1585"/>
            <ac:graphicFrameMk id="6" creationId="{2939C1EE-6644-19A4-0F2C-59BC9BD6F73F}"/>
          </ac:graphicFrameMkLst>
        </pc:graphicFrameChg>
      </pc:sldChg>
      <pc:sldChg chg="del">
        <pc:chgData name="Alfred Asterjadhi" userId="39de57b9-85c0-4fd1-aaac-8ca2b6560ad0" providerId="ADAL" clId="{972B7B84-2638-4CB6-9842-C303BFA071DE}" dt="2025-06-23T21:37:42.213" v="259" actId="47"/>
        <pc:sldMkLst>
          <pc:docMk/>
          <pc:sldMk cId="1324174371" sldId="1586"/>
        </pc:sldMkLst>
      </pc:sldChg>
      <pc:sldChg chg="del">
        <pc:chgData name="Alfred Asterjadhi" userId="39de57b9-85c0-4fd1-aaac-8ca2b6560ad0" providerId="ADAL" clId="{972B7B84-2638-4CB6-9842-C303BFA071DE}" dt="2025-06-23T21:37:40.565" v="258" actId="47"/>
        <pc:sldMkLst>
          <pc:docMk/>
          <pc:sldMk cId="895046099" sldId="1587"/>
        </pc:sldMkLst>
      </pc:sldChg>
      <pc:sldChg chg="del">
        <pc:chgData name="Alfred Asterjadhi" userId="39de57b9-85c0-4fd1-aaac-8ca2b6560ad0" providerId="ADAL" clId="{972B7B84-2638-4CB6-9842-C303BFA071DE}" dt="2025-06-23T21:37:44.908" v="261" actId="47"/>
        <pc:sldMkLst>
          <pc:docMk/>
          <pc:sldMk cId="3375916058" sldId="1588"/>
        </pc:sldMkLst>
      </pc:sldChg>
      <pc:sldChg chg="modSp mod">
        <pc:chgData name="Alfred Asterjadhi" userId="39de57b9-85c0-4fd1-aaac-8ca2b6560ad0" providerId="ADAL" clId="{972B7B84-2638-4CB6-9842-C303BFA071DE}" dt="2025-06-23T21:55:32.235" v="674" actId="313"/>
        <pc:sldMkLst>
          <pc:docMk/>
          <pc:sldMk cId="3111749255" sldId="1589"/>
        </pc:sldMkLst>
        <pc:spChg chg="mod">
          <ac:chgData name="Alfred Asterjadhi" userId="39de57b9-85c0-4fd1-aaac-8ca2b6560ad0" providerId="ADAL" clId="{972B7B84-2638-4CB6-9842-C303BFA071DE}" dt="2025-06-23T21:55:32.235" v="674" actId="313"/>
          <ac:spMkLst>
            <pc:docMk/>
            <pc:sldMk cId="3111749255" sldId="1589"/>
            <ac:spMk id="3" creationId="{AA5154D6-8AA0-906F-1599-5FA80CD21850}"/>
          </ac:spMkLst>
        </pc:spChg>
        <pc:graphicFrameChg chg="modGraphic">
          <ac:chgData name="Alfred Asterjadhi" userId="39de57b9-85c0-4fd1-aaac-8ca2b6560ad0" providerId="ADAL" clId="{972B7B84-2638-4CB6-9842-C303BFA071DE}" dt="2025-06-23T21:37:55.524" v="271" actId="255"/>
          <ac:graphicFrameMkLst>
            <pc:docMk/>
            <pc:sldMk cId="3111749255" sldId="1589"/>
            <ac:graphicFrameMk id="6" creationId="{8061B9CA-CC35-1011-5D64-8DD13831A3B6}"/>
          </ac:graphicFrameMkLst>
        </pc:graphicFrameChg>
      </pc:sldChg>
      <pc:sldChg chg="del">
        <pc:chgData name="Alfred Asterjadhi" userId="39de57b9-85c0-4fd1-aaac-8ca2b6560ad0" providerId="ADAL" clId="{972B7B84-2638-4CB6-9842-C303BFA071DE}" dt="2025-06-23T21:44:53.086" v="473" actId="47"/>
        <pc:sldMkLst>
          <pc:docMk/>
          <pc:sldMk cId="1437883436" sldId="1590"/>
        </pc:sldMkLst>
      </pc:sldChg>
      <pc:sldChg chg="del">
        <pc:chgData name="Alfred Asterjadhi" userId="39de57b9-85c0-4fd1-aaac-8ca2b6560ad0" providerId="ADAL" clId="{972B7B84-2638-4CB6-9842-C303BFA071DE}" dt="2025-06-23T21:44:57.436" v="475" actId="47"/>
        <pc:sldMkLst>
          <pc:docMk/>
          <pc:sldMk cId="3786714045" sldId="1591"/>
        </pc:sldMkLst>
      </pc:sldChg>
      <pc:sldChg chg="addSp delSp modSp mod chgLayout">
        <pc:chgData name="Alfred Asterjadhi" userId="39de57b9-85c0-4fd1-aaac-8ca2b6560ad0" providerId="ADAL" clId="{972B7B84-2638-4CB6-9842-C303BFA071DE}" dt="2025-06-23T21:56:00.689" v="701"/>
        <pc:sldMkLst>
          <pc:docMk/>
          <pc:sldMk cId="1050086365" sldId="1593"/>
        </pc:sldMkLst>
        <pc:spChg chg="mod ord">
          <ac:chgData name="Alfred Asterjadhi" userId="39de57b9-85c0-4fd1-aaac-8ca2b6560ad0" providerId="ADAL" clId="{972B7B84-2638-4CB6-9842-C303BFA071DE}" dt="2025-06-23T21:48:42.325" v="547" actId="6264"/>
          <ac:spMkLst>
            <pc:docMk/>
            <pc:sldMk cId="1050086365" sldId="1593"/>
            <ac:spMk id="2" creationId="{920DA21E-5F9D-77F2-9756-AA5A4604CF50}"/>
          </ac:spMkLst>
        </pc:spChg>
        <pc:spChg chg="mod ord">
          <ac:chgData name="Alfred Asterjadhi" userId="39de57b9-85c0-4fd1-aaac-8ca2b6560ad0" providerId="ADAL" clId="{972B7B84-2638-4CB6-9842-C303BFA071DE}" dt="2025-06-23T21:48:42.325" v="547" actId="6264"/>
          <ac:spMkLst>
            <pc:docMk/>
            <pc:sldMk cId="1050086365" sldId="1593"/>
            <ac:spMk id="4" creationId="{82DBA92E-6AB5-331A-8F8C-BF72BF5E1B7E}"/>
          </ac:spMkLst>
        </pc:spChg>
        <pc:spChg chg="mod ord">
          <ac:chgData name="Alfred Asterjadhi" userId="39de57b9-85c0-4fd1-aaac-8ca2b6560ad0" providerId="ADAL" clId="{972B7B84-2638-4CB6-9842-C303BFA071DE}" dt="2025-06-23T21:48:42.325" v="547" actId="6264"/>
          <ac:spMkLst>
            <pc:docMk/>
            <pc:sldMk cId="1050086365" sldId="1593"/>
            <ac:spMk id="5" creationId="{E4E581F0-D862-AE23-F549-AF5BFAAFFCCE}"/>
          </ac:spMkLst>
        </pc:spChg>
        <pc:spChg chg="mod ord">
          <ac:chgData name="Alfred Asterjadhi" userId="39de57b9-85c0-4fd1-aaac-8ca2b6560ad0" providerId="ADAL" clId="{972B7B84-2638-4CB6-9842-C303BFA071DE}" dt="2025-06-23T21:56:00.689" v="701"/>
          <ac:spMkLst>
            <pc:docMk/>
            <pc:sldMk cId="1050086365" sldId="1593"/>
            <ac:spMk id="6" creationId="{D3159F4E-1664-C67A-183D-1B5BBFBEFE2B}"/>
          </ac:spMkLst>
        </pc:spChg>
        <pc:spChg chg="add mod ord">
          <ac:chgData name="Alfred Asterjadhi" userId="39de57b9-85c0-4fd1-aaac-8ca2b6560ad0" providerId="ADAL" clId="{972B7B84-2638-4CB6-9842-C303BFA071DE}" dt="2025-06-23T21:48:42.325" v="547" actId="6264"/>
          <ac:spMkLst>
            <pc:docMk/>
            <pc:sldMk cId="1050086365" sldId="1593"/>
            <ac:spMk id="11" creationId="{168431CF-280E-B28D-0BC1-CF5938658309}"/>
          </ac:spMkLst>
        </pc:spChg>
      </pc:sldChg>
      <pc:sldChg chg="del">
        <pc:chgData name="Alfred Asterjadhi" userId="39de57b9-85c0-4fd1-aaac-8ca2b6560ad0" providerId="ADAL" clId="{972B7B84-2638-4CB6-9842-C303BFA071DE}" dt="2025-06-23T21:45:13.108" v="480" actId="47"/>
        <pc:sldMkLst>
          <pc:docMk/>
          <pc:sldMk cId="3732976434" sldId="1594"/>
        </pc:sldMkLst>
      </pc:sldChg>
      <pc:sldChg chg="del">
        <pc:chgData name="Alfred Asterjadhi" userId="39de57b9-85c0-4fd1-aaac-8ca2b6560ad0" providerId="ADAL" clId="{972B7B84-2638-4CB6-9842-C303BFA071DE}" dt="2025-06-23T21:53:03.690" v="617" actId="47"/>
        <pc:sldMkLst>
          <pc:docMk/>
          <pc:sldMk cId="358504322" sldId="1596"/>
        </pc:sldMkLst>
      </pc:sldChg>
      <pc:sldChg chg="del">
        <pc:chgData name="Alfred Asterjadhi" userId="39de57b9-85c0-4fd1-aaac-8ca2b6560ad0" providerId="ADAL" clId="{972B7B84-2638-4CB6-9842-C303BFA071DE}" dt="2025-06-23T21:48:21.053" v="542" actId="47"/>
        <pc:sldMkLst>
          <pc:docMk/>
          <pc:sldMk cId="223763622" sldId="1597"/>
        </pc:sldMkLst>
      </pc:sldChg>
      <pc:sldChg chg="del">
        <pc:chgData name="Alfred Asterjadhi" userId="39de57b9-85c0-4fd1-aaac-8ca2b6560ad0" providerId="ADAL" clId="{972B7B84-2638-4CB6-9842-C303BFA071DE}" dt="2025-06-23T21:48:22.972" v="543" actId="47"/>
        <pc:sldMkLst>
          <pc:docMk/>
          <pc:sldMk cId="350232520" sldId="1598"/>
        </pc:sldMkLst>
      </pc:sldChg>
      <pc:sldChg chg="del">
        <pc:chgData name="Alfred Asterjadhi" userId="39de57b9-85c0-4fd1-aaac-8ca2b6560ad0" providerId="ADAL" clId="{972B7B84-2638-4CB6-9842-C303BFA071DE}" dt="2025-06-23T21:48:26.136" v="544" actId="47"/>
        <pc:sldMkLst>
          <pc:docMk/>
          <pc:sldMk cId="3599964946" sldId="1599"/>
        </pc:sldMkLst>
      </pc:sldChg>
      <pc:sldChg chg="del">
        <pc:chgData name="Alfred Asterjadhi" userId="39de57b9-85c0-4fd1-aaac-8ca2b6560ad0" providerId="ADAL" clId="{972B7B84-2638-4CB6-9842-C303BFA071DE}" dt="2025-06-23T21:48:28.276" v="545" actId="47"/>
        <pc:sldMkLst>
          <pc:docMk/>
          <pc:sldMk cId="3181594115" sldId="1600"/>
        </pc:sldMkLst>
      </pc:sldChg>
      <pc:sldChg chg="del">
        <pc:chgData name="Alfred Asterjadhi" userId="39de57b9-85c0-4fd1-aaac-8ca2b6560ad0" providerId="ADAL" clId="{972B7B84-2638-4CB6-9842-C303BFA071DE}" dt="2025-06-23T21:53:32.980" v="634" actId="47"/>
        <pc:sldMkLst>
          <pc:docMk/>
          <pc:sldMk cId="355560366" sldId="1601"/>
        </pc:sldMkLst>
      </pc:sldChg>
      <pc:sldChg chg="addSp delSp modSp add mod chgLayout">
        <pc:chgData name="Alfred Asterjadhi" userId="39de57b9-85c0-4fd1-aaac-8ca2b6560ad0" providerId="ADAL" clId="{972B7B84-2638-4CB6-9842-C303BFA071DE}" dt="2025-06-23T21:56:25.876" v="714" actId="20577"/>
        <pc:sldMkLst>
          <pc:docMk/>
          <pc:sldMk cId="2587242934" sldId="1602"/>
        </pc:sldMkLst>
        <pc:spChg chg="mod ord">
          <ac:chgData name="Alfred Asterjadhi" userId="39de57b9-85c0-4fd1-aaac-8ca2b6560ad0" providerId="ADAL" clId="{972B7B84-2638-4CB6-9842-C303BFA071DE}" dt="2025-06-23T21:50:07.062" v="569" actId="6264"/>
          <ac:spMkLst>
            <pc:docMk/>
            <pc:sldMk cId="2587242934" sldId="1602"/>
            <ac:spMk id="2" creationId="{3DD6F60F-074B-4726-F337-6614EDCB608B}"/>
          </ac:spMkLst>
        </pc:spChg>
        <pc:spChg chg="mod ord">
          <ac:chgData name="Alfred Asterjadhi" userId="39de57b9-85c0-4fd1-aaac-8ca2b6560ad0" providerId="ADAL" clId="{972B7B84-2638-4CB6-9842-C303BFA071DE}" dt="2025-06-23T21:56:25.876" v="714" actId="20577"/>
          <ac:spMkLst>
            <pc:docMk/>
            <pc:sldMk cId="2587242934" sldId="1602"/>
            <ac:spMk id="3" creationId="{BA08521B-B38A-8326-3B71-790CA39C1F5B}"/>
          </ac:spMkLst>
        </pc:spChg>
        <pc:spChg chg="mod ord">
          <ac:chgData name="Alfred Asterjadhi" userId="39de57b9-85c0-4fd1-aaac-8ca2b6560ad0" providerId="ADAL" clId="{972B7B84-2638-4CB6-9842-C303BFA071DE}" dt="2025-06-23T21:50:07.062" v="569" actId="6264"/>
          <ac:spMkLst>
            <pc:docMk/>
            <pc:sldMk cId="2587242934" sldId="1602"/>
            <ac:spMk id="4" creationId="{BE3C56F5-F17D-2EFE-A43C-D1EE977867E1}"/>
          </ac:spMkLst>
        </pc:spChg>
        <pc:spChg chg="mod ord">
          <ac:chgData name="Alfred Asterjadhi" userId="39de57b9-85c0-4fd1-aaac-8ca2b6560ad0" providerId="ADAL" clId="{972B7B84-2638-4CB6-9842-C303BFA071DE}" dt="2025-06-23T21:50:07.062" v="569" actId="6264"/>
          <ac:spMkLst>
            <pc:docMk/>
            <pc:sldMk cId="2587242934" sldId="1602"/>
            <ac:spMk id="5" creationId="{FD7C354F-4278-7C16-E787-5BCAB9855B7C}"/>
          </ac:spMkLst>
        </pc:spChg>
        <pc:spChg chg="mod ord">
          <ac:chgData name="Alfred Asterjadhi" userId="39de57b9-85c0-4fd1-aaac-8ca2b6560ad0" providerId="ADAL" clId="{972B7B84-2638-4CB6-9842-C303BFA071DE}" dt="2025-06-23T21:55:33.742" v="676" actId="313"/>
          <ac:spMkLst>
            <pc:docMk/>
            <pc:sldMk cId="2587242934" sldId="1602"/>
            <ac:spMk id="6" creationId="{3D6AAC45-82E2-9398-2DBD-D3418352B439}"/>
          </ac:spMkLst>
        </pc:spChg>
      </pc:sldChg>
      <pc:sldChg chg="add del">
        <pc:chgData name="Alfred Asterjadhi" userId="39de57b9-85c0-4fd1-aaac-8ca2b6560ad0" providerId="ADAL" clId="{972B7B84-2638-4CB6-9842-C303BFA071DE}" dt="2025-06-23T21:44:03.378" v="449" actId="47"/>
        <pc:sldMkLst>
          <pc:docMk/>
          <pc:sldMk cId="1009770677" sldId="1603"/>
        </pc:sldMkLst>
      </pc:sldChg>
      <pc:sldChg chg="addSp modSp add mod">
        <pc:chgData name="Alfred Asterjadhi" userId="39de57b9-85c0-4fd1-aaac-8ca2b6560ad0" providerId="ADAL" clId="{972B7B84-2638-4CB6-9842-C303BFA071DE}" dt="2025-06-23T21:56:30.191" v="721" actId="20577"/>
        <pc:sldMkLst>
          <pc:docMk/>
          <pc:sldMk cId="2288457319" sldId="1603"/>
        </pc:sldMkLst>
        <pc:spChg chg="mod">
          <ac:chgData name="Alfred Asterjadhi" userId="39de57b9-85c0-4fd1-aaac-8ca2b6560ad0" providerId="ADAL" clId="{972B7B84-2638-4CB6-9842-C303BFA071DE}" dt="2025-06-23T21:44:38.357" v="471" actId="20577"/>
          <ac:spMkLst>
            <pc:docMk/>
            <pc:sldMk cId="2288457319" sldId="1603"/>
            <ac:spMk id="2" creationId="{5EE9F520-ADB1-2DA7-E0E1-EDA1EA74BF09}"/>
          </ac:spMkLst>
        </pc:spChg>
        <pc:spChg chg="mod">
          <ac:chgData name="Alfred Asterjadhi" userId="39de57b9-85c0-4fd1-aaac-8ca2b6560ad0" providerId="ADAL" clId="{972B7B84-2638-4CB6-9842-C303BFA071DE}" dt="2025-06-23T21:56:30.191" v="721" actId="20577"/>
          <ac:spMkLst>
            <pc:docMk/>
            <pc:sldMk cId="2288457319" sldId="1603"/>
            <ac:spMk id="3" creationId="{4670CABC-2D03-8DE0-D907-A97828C03151}"/>
          </ac:spMkLst>
        </pc:spChg>
        <pc:spChg chg="mod">
          <ac:chgData name="Alfred Asterjadhi" userId="39de57b9-85c0-4fd1-aaac-8ca2b6560ad0" providerId="ADAL" clId="{972B7B84-2638-4CB6-9842-C303BFA071DE}" dt="2025-06-23T21:55:34.363" v="677" actId="313"/>
          <ac:spMkLst>
            <pc:docMk/>
            <pc:sldMk cId="2288457319" sldId="1603"/>
            <ac:spMk id="6" creationId="{A747B514-03F0-BF5A-E848-2DCCB4B25322}"/>
          </ac:spMkLst>
        </pc:spChg>
      </pc:sldChg>
      <pc:sldChg chg="modSp add mod">
        <pc:chgData name="Alfred Asterjadhi" userId="39de57b9-85c0-4fd1-aaac-8ca2b6560ad0" providerId="ADAL" clId="{972B7B84-2638-4CB6-9842-C303BFA071DE}" dt="2025-06-23T21:55:42.542" v="683" actId="313"/>
        <pc:sldMkLst>
          <pc:docMk/>
          <pc:sldMk cId="686146798" sldId="1604"/>
        </pc:sldMkLst>
        <pc:spChg chg="mod">
          <ac:chgData name="Alfred Asterjadhi" userId="39de57b9-85c0-4fd1-aaac-8ca2b6560ad0" providerId="ADAL" clId="{972B7B84-2638-4CB6-9842-C303BFA071DE}" dt="2025-06-23T21:45:54.049" v="496" actId="20577"/>
          <ac:spMkLst>
            <pc:docMk/>
            <pc:sldMk cId="686146798" sldId="1604"/>
            <ac:spMk id="2" creationId="{B2E75D4A-8002-F928-05EC-0D23E2402CE8}"/>
          </ac:spMkLst>
        </pc:spChg>
        <pc:spChg chg="mod">
          <ac:chgData name="Alfred Asterjadhi" userId="39de57b9-85c0-4fd1-aaac-8ca2b6560ad0" providerId="ADAL" clId="{972B7B84-2638-4CB6-9842-C303BFA071DE}" dt="2025-06-23T21:49:55.874" v="566"/>
          <ac:spMkLst>
            <pc:docMk/>
            <pc:sldMk cId="686146798" sldId="1604"/>
            <ac:spMk id="3" creationId="{0CDB7EB3-2C55-D723-CAAE-5D91B442616D}"/>
          </ac:spMkLst>
        </pc:spChg>
        <pc:spChg chg="mod">
          <ac:chgData name="Alfred Asterjadhi" userId="39de57b9-85c0-4fd1-aaac-8ca2b6560ad0" providerId="ADAL" clId="{972B7B84-2638-4CB6-9842-C303BFA071DE}" dt="2025-06-23T21:55:42.542" v="683" actId="313"/>
          <ac:spMkLst>
            <pc:docMk/>
            <pc:sldMk cId="686146798" sldId="1604"/>
            <ac:spMk id="6" creationId="{85130388-7D2E-3661-E820-9FAB6C15CD62}"/>
          </ac:spMkLst>
        </pc:spChg>
      </pc:sldChg>
      <pc:sldChg chg="modSp add mod">
        <pc:chgData name="Alfred Asterjadhi" userId="39de57b9-85c0-4fd1-aaac-8ca2b6560ad0" providerId="ADAL" clId="{972B7B84-2638-4CB6-9842-C303BFA071DE}" dt="2025-06-23T21:55:43.113" v="684" actId="313"/>
        <pc:sldMkLst>
          <pc:docMk/>
          <pc:sldMk cId="1076666642" sldId="1605"/>
        </pc:sldMkLst>
        <pc:spChg chg="mod">
          <ac:chgData name="Alfred Asterjadhi" userId="39de57b9-85c0-4fd1-aaac-8ca2b6560ad0" providerId="ADAL" clId="{972B7B84-2638-4CB6-9842-C303BFA071DE}" dt="2025-06-23T21:46:00.681" v="500" actId="20577"/>
          <ac:spMkLst>
            <pc:docMk/>
            <pc:sldMk cId="1076666642" sldId="1605"/>
            <ac:spMk id="2" creationId="{4CCBF58D-5B31-B9BE-4202-A1B6E0762367}"/>
          </ac:spMkLst>
        </pc:spChg>
        <pc:spChg chg="mod">
          <ac:chgData name="Alfred Asterjadhi" userId="39de57b9-85c0-4fd1-aaac-8ca2b6560ad0" providerId="ADAL" clId="{972B7B84-2638-4CB6-9842-C303BFA071DE}" dt="2025-06-23T21:50:21.865" v="573" actId="403"/>
          <ac:spMkLst>
            <pc:docMk/>
            <pc:sldMk cId="1076666642" sldId="1605"/>
            <ac:spMk id="3" creationId="{B02E553B-1CA5-4798-9C19-EE996AC257BF}"/>
          </ac:spMkLst>
        </pc:spChg>
        <pc:spChg chg="mod">
          <ac:chgData name="Alfred Asterjadhi" userId="39de57b9-85c0-4fd1-aaac-8ca2b6560ad0" providerId="ADAL" clId="{972B7B84-2638-4CB6-9842-C303BFA071DE}" dt="2025-06-23T21:55:43.113" v="684" actId="313"/>
          <ac:spMkLst>
            <pc:docMk/>
            <pc:sldMk cId="1076666642" sldId="1605"/>
            <ac:spMk id="6" creationId="{5B003767-ADB9-4902-4371-BCAA58FD83AF}"/>
          </ac:spMkLst>
        </pc:spChg>
      </pc:sldChg>
      <pc:sldChg chg="modSp add mod">
        <pc:chgData name="Alfred Asterjadhi" userId="39de57b9-85c0-4fd1-aaac-8ca2b6560ad0" providerId="ADAL" clId="{972B7B84-2638-4CB6-9842-C303BFA071DE}" dt="2025-06-23T21:55:43.617" v="685" actId="313"/>
        <pc:sldMkLst>
          <pc:docMk/>
          <pc:sldMk cId="917400905" sldId="1606"/>
        </pc:sldMkLst>
      </pc:sldChg>
      <pc:sldChg chg="modSp add mod">
        <pc:chgData name="Alfred Asterjadhi" userId="39de57b9-85c0-4fd1-aaac-8ca2b6560ad0" providerId="ADAL" clId="{972B7B84-2638-4CB6-9842-C303BFA071DE}" dt="2025-06-23T21:55:44.100" v="686" actId="313"/>
        <pc:sldMkLst>
          <pc:docMk/>
          <pc:sldMk cId="2600101082" sldId="1607"/>
        </pc:sldMkLst>
      </pc:sldChg>
      <pc:sldChg chg="modSp add mod">
        <pc:chgData name="Alfred Asterjadhi" userId="39de57b9-85c0-4fd1-aaac-8ca2b6560ad0" providerId="ADAL" clId="{972B7B84-2638-4CB6-9842-C303BFA071DE}" dt="2025-06-23T21:55:44.618" v="687" actId="313"/>
        <pc:sldMkLst>
          <pc:docMk/>
          <pc:sldMk cId="3504328734" sldId="1608"/>
        </pc:sldMkLst>
        <pc:spChg chg="mod">
          <ac:chgData name="Alfred Asterjadhi" userId="39de57b9-85c0-4fd1-aaac-8ca2b6560ad0" providerId="ADAL" clId="{972B7B84-2638-4CB6-9842-C303BFA071DE}" dt="2025-06-23T21:46:45.044" v="515" actId="6549"/>
          <ac:spMkLst>
            <pc:docMk/>
            <pc:sldMk cId="3504328734" sldId="1608"/>
            <ac:spMk id="2" creationId="{F6185C6D-748E-B3E4-EC96-C4566D149A0E}"/>
          </ac:spMkLst>
        </pc:spChg>
        <pc:spChg chg="mod">
          <ac:chgData name="Alfred Asterjadhi" userId="39de57b9-85c0-4fd1-aaac-8ca2b6560ad0" providerId="ADAL" clId="{972B7B84-2638-4CB6-9842-C303BFA071DE}" dt="2025-06-23T21:49:48.894" v="564"/>
          <ac:spMkLst>
            <pc:docMk/>
            <pc:sldMk cId="3504328734" sldId="1608"/>
            <ac:spMk id="3" creationId="{0E6DECE2-DA7B-5E24-602E-30B5CAC6A762}"/>
          </ac:spMkLst>
        </pc:spChg>
        <pc:spChg chg="mod">
          <ac:chgData name="Alfred Asterjadhi" userId="39de57b9-85c0-4fd1-aaac-8ca2b6560ad0" providerId="ADAL" clId="{972B7B84-2638-4CB6-9842-C303BFA071DE}" dt="2025-06-23T21:55:44.618" v="687" actId="313"/>
          <ac:spMkLst>
            <pc:docMk/>
            <pc:sldMk cId="3504328734" sldId="1608"/>
            <ac:spMk id="6" creationId="{18174EF4-C9A3-5C96-C867-2DE68036458F}"/>
          </ac:spMkLst>
        </pc:spChg>
      </pc:sldChg>
      <pc:sldChg chg="modSp add mod">
        <pc:chgData name="Alfred Asterjadhi" userId="39de57b9-85c0-4fd1-aaac-8ca2b6560ad0" providerId="ADAL" clId="{972B7B84-2638-4CB6-9842-C303BFA071DE}" dt="2025-06-23T21:55:45.157" v="688" actId="313"/>
        <pc:sldMkLst>
          <pc:docMk/>
          <pc:sldMk cId="3358638008" sldId="1609"/>
        </pc:sldMkLst>
        <pc:spChg chg="mod">
          <ac:chgData name="Alfred Asterjadhi" userId="39de57b9-85c0-4fd1-aaac-8ca2b6560ad0" providerId="ADAL" clId="{972B7B84-2638-4CB6-9842-C303BFA071DE}" dt="2025-06-23T21:46:47.733" v="517" actId="20577"/>
          <ac:spMkLst>
            <pc:docMk/>
            <pc:sldMk cId="3358638008" sldId="1609"/>
            <ac:spMk id="2" creationId="{341BCFB5-89C3-F51D-7548-E9A414D604D1}"/>
          </ac:spMkLst>
        </pc:spChg>
        <pc:spChg chg="mod">
          <ac:chgData name="Alfred Asterjadhi" userId="39de57b9-85c0-4fd1-aaac-8ca2b6560ad0" providerId="ADAL" clId="{972B7B84-2638-4CB6-9842-C303BFA071DE}" dt="2025-06-23T21:50:29.209" v="575" actId="403"/>
          <ac:spMkLst>
            <pc:docMk/>
            <pc:sldMk cId="3358638008" sldId="1609"/>
            <ac:spMk id="3" creationId="{8D42075A-D0F8-6F82-67EA-58C114F38E1B}"/>
          </ac:spMkLst>
        </pc:spChg>
        <pc:spChg chg="mod">
          <ac:chgData name="Alfred Asterjadhi" userId="39de57b9-85c0-4fd1-aaac-8ca2b6560ad0" providerId="ADAL" clId="{972B7B84-2638-4CB6-9842-C303BFA071DE}" dt="2025-06-23T21:55:45.157" v="688" actId="313"/>
          <ac:spMkLst>
            <pc:docMk/>
            <pc:sldMk cId="3358638008" sldId="1609"/>
            <ac:spMk id="6" creationId="{46B874F5-2590-F8AE-0B9F-0CBC5AE07EFF}"/>
          </ac:spMkLst>
        </pc:spChg>
      </pc:sldChg>
      <pc:sldChg chg="modSp add mod">
        <pc:chgData name="Alfred Asterjadhi" userId="39de57b9-85c0-4fd1-aaac-8ca2b6560ad0" providerId="ADAL" clId="{972B7B84-2638-4CB6-9842-C303BFA071DE}" dt="2025-06-23T21:55:45.659" v="689" actId="313"/>
        <pc:sldMkLst>
          <pc:docMk/>
          <pc:sldMk cId="2491185490" sldId="1610"/>
        </pc:sldMkLst>
        <pc:spChg chg="mod">
          <ac:chgData name="Alfred Asterjadhi" userId="39de57b9-85c0-4fd1-aaac-8ca2b6560ad0" providerId="ADAL" clId="{972B7B84-2638-4CB6-9842-C303BFA071DE}" dt="2025-06-23T21:47:01.569" v="520" actId="6549"/>
          <ac:spMkLst>
            <pc:docMk/>
            <pc:sldMk cId="2491185490" sldId="1610"/>
            <ac:spMk id="2" creationId="{E3508069-B007-060E-BE22-C12699E03762}"/>
          </ac:spMkLst>
        </pc:spChg>
        <pc:spChg chg="mod">
          <ac:chgData name="Alfred Asterjadhi" userId="39de57b9-85c0-4fd1-aaac-8ca2b6560ad0" providerId="ADAL" clId="{972B7B84-2638-4CB6-9842-C303BFA071DE}" dt="2025-06-23T21:49:44.563" v="563"/>
          <ac:spMkLst>
            <pc:docMk/>
            <pc:sldMk cId="2491185490" sldId="1610"/>
            <ac:spMk id="3" creationId="{8C99EE63-9928-FE5D-4782-E48559A17A23}"/>
          </ac:spMkLst>
        </pc:spChg>
        <pc:spChg chg="mod">
          <ac:chgData name="Alfred Asterjadhi" userId="39de57b9-85c0-4fd1-aaac-8ca2b6560ad0" providerId="ADAL" clId="{972B7B84-2638-4CB6-9842-C303BFA071DE}" dt="2025-06-23T21:55:45.659" v="689" actId="313"/>
          <ac:spMkLst>
            <pc:docMk/>
            <pc:sldMk cId="2491185490" sldId="1610"/>
            <ac:spMk id="6" creationId="{1ED5A9EF-A30D-A5CD-323F-E562CADE4D75}"/>
          </ac:spMkLst>
        </pc:spChg>
      </pc:sldChg>
      <pc:sldChg chg="modSp add mod">
        <pc:chgData name="Alfred Asterjadhi" userId="39de57b9-85c0-4fd1-aaac-8ca2b6560ad0" providerId="ADAL" clId="{972B7B84-2638-4CB6-9842-C303BFA071DE}" dt="2025-06-23T21:55:46.119" v="690" actId="313"/>
        <pc:sldMkLst>
          <pc:docMk/>
          <pc:sldMk cId="3714010314" sldId="1611"/>
        </pc:sldMkLst>
        <pc:spChg chg="mod">
          <ac:chgData name="Alfred Asterjadhi" userId="39de57b9-85c0-4fd1-aaac-8ca2b6560ad0" providerId="ADAL" clId="{972B7B84-2638-4CB6-9842-C303BFA071DE}" dt="2025-06-23T21:47:03.717" v="522" actId="20577"/>
          <ac:spMkLst>
            <pc:docMk/>
            <pc:sldMk cId="3714010314" sldId="1611"/>
            <ac:spMk id="2" creationId="{08E2730B-6F35-5DC2-E5F5-AA01EFC7B81B}"/>
          </ac:spMkLst>
        </pc:spChg>
        <pc:spChg chg="mod">
          <ac:chgData name="Alfred Asterjadhi" userId="39de57b9-85c0-4fd1-aaac-8ca2b6560ad0" providerId="ADAL" clId="{972B7B84-2638-4CB6-9842-C303BFA071DE}" dt="2025-06-23T21:50:32.601" v="576" actId="403"/>
          <ac:spMkLst>
            <pc:docMk/>
            <pc:sldMk cId="3714010314" sldId="1611"/>
            <ac:spMk id="3" creationId="{FA9D8F7A-9681-1BC3-E81B-31DC86AFDB2F}"/>
          </ac:spMkLst>
        </pc:spChg>
        <pc:spChg chg="mod">
          <ac:chgData name="Alfred Asterjadhi" userId="39de57b9-85c0-4fd1-aaac-8ca2b6560ad0" providerId="ADAL" clId="{972B7B84-2638-4CB6-9842-C303BFA071DE}" dt="2025-06-23T21:55:46.119" v="690" actId="313"/>
          <ac:spMkLst>
            <pc:docMk/>
            <pc:sldMk cId="3714010314" sldId="1611"/>
            <ac:spMk id="6" creationId="{6C8AA18A-2E8A-FEF5-289A-5914190C78D1}"/>
          </ac:spMkLst>
        </pc:spChg>
      </pc:sldChg>
      <pc:sldChg chg="modSp add mod">
        <pc:chgData name="Alfred Asterjadhi" userId="39de57b9-85c0-4fd1-aaac-8ca2b6560ad0" providerId="ADAL" clId="{972B7B84-2638-4CB6-9842-C303BFA071DE}" dt="2025-06-23T21:57:02.299" v="728" actId="20577"/>
        <pc:sldMkLst>
          <pc:docMk/>
          <pc:sldMk cId="3626709618" sldId="1612"/>
        </pc:sldMkLst>
        <pc:spChg chg="mod">
          <ac:chgData name="Alfred Asterjadhi" userId="39de57b9-85c0-4fd1-aaac-8ca2b6560ad0" providerId="ADAL" clId="{972B7B84-2638-4CB6-9842-C303BFA071DE}" dt="2025-06-23T21:49:12.797" v="556" actId="20577"/>
          <ac:spMkLst>
            <pc:docMk/>
            <pc:sldMk cId="3626709618" sldId="1612"/>
            <ac:spMk id="2" creationId="{E347E1C0-A8C9-61F3-4429-E1B950452E6E}"/>
          </ac:spMkLst>
        </pc:spChg>
        <pc:spChg chg="mod">
          <ac:chgData name="Alfred Asterjadhi" userId="39de57b9-85c0-4fd1-aaac-8ca2b6560ad0" providerId="ADAL" clId="{972B7B84-2638-4CB6-9842-C303BFA071DE}" dt="2025-06-23T21:57:02.299" v="728" actId="20577"/>
          <ac:spMkLst>
            <pc:docMk/>
            <pc:sldMk cId="3626709618" sldId="1612"/>
            <ac:spMk id="3" creationId="{DF0ACC91-6276-2B3F-5870-15FEF1CC2D79}"/>
          </ac:spMkLst>
        </pc:spChg>
        <pc:spChg chg="mod">
          <ac:chgData name="Alfred Asterjadhi" userId="39de57b9-85c0-4fd1-aaac-8ca2b6560ad0" providerId="ADAL" clId="{972B7B84-2638-4CB6-9842-C303BFA071DE}" dt="2025-06-23T21:55:47.196" v="692" actId="313"/>
          <ac:spMkLst>
            <pc:docMk/>
            <pc:sldMk cId="3626709618" sldId="1612"/>
            <ac:spMk id="6" creationId="{8BE6AA69-54AF-A9FC-2EF9-64A14AF3C7D6}"/>
          </ac:spMkLst>
        </pc:spChg>
      </pc:sldChg>
      <pc:sldChg chg="modSp add mod">
        <pc:chgData name="Alfred Asterjadhi" userId="39de57b9-85c0-4fd1-aaac-8ca2b6560ad0" providerId="ADAL" clId="{972B7B84-2638-4CB6-9842-C303BFA071DE}" dt="2025-06-23T21:57:09.857" v="735" actId="20577"/>
        <pc:sldMkLst>
          <pc:docMk/>
          <pc:sldMk cId="3958983719" sldId="1613"/>
        </pc:sldMkLst>
        <pc:spChg chg="mod">
          <ac:chgData name="Alfred Asterjadhi" userId="39de57b9-85c0-4fd1-aaac-8ca2b6560ad0" providerId="ADAL" clId="{972B7B84-2638-4CB6-9842-C303BFA071DE}" dt="2025-06-23T21:49:26.558" v="560" actId="20577"/>
          <ac:spMkLst>
            <pc:docMk/>
            <pc:sldMk cId="3958983719" sldId="1613"/>
            <ac:spMk id="2" creationId="{6E8C06EE-9110-2A0B-C336-66AF2A37ED25}"/>
          </ac:spMkLst>
        </pc:spChg>
        <pc:spChg chg="mod">
          <ac:chgData name="Alfred Asterjadhi" userId="39de57b9-85c0-4fd1-aaac-8ca2b6560ad0" providerId="ADAL" clId="{972B7B84-2638-4CB6-9842-C303BFA071DE}" dt="2025-06-23T21:57:09.857" v="735" actId="20577"/>
          <ac:spMkLst>
            <pc:docMk/>
            <pc:sldMk cId="3958983719" sldId="1613"/>
            <ac:spMk id="3" creationId="{42403908-DBEE-340A-CA6C-151976C2E255}"/>
          </ac:spMkLst>
        </pc:spChg>
        <pc:spChg chg="mod">
          <ac:chgData name="Alfred Asterjadhi" userId="39de57b9-85c0-4fd1-aaac-8ca2b6560ad0" providerId="ADAL" clId="{972B7B84-2638-4CB6-9842-C303BFA071DE}" dt="2025-06-23T21:55:47.676" v="693" actId="313"/>
          <ac:spMkLst>
            <pc:docMk/>
            <pc:sldMk cId="3958983719" sldId="1613"/>
            <ac:spMk id="6" creationId="{A8C3B597-8EED-D58A-F6A4-FAAC7BCCEFED}"/>
          </ac:spMkLst>
        </pc:spChg>
      </pc:sldChg>
      <pc:sldChg chg="modSp add mod">
        <pc:chgData name="Alfred Asterjadhi" userId="39de57b9-85c0-4fd1-aaac-8ca2b6560ad0" providerId="ADAL" clId="{972B7B84-2638-4CB6-9842-C303BFA071DE}" dt="2025-06-23T21:55:48.723" v="695" actId="313"/>
        <pc:sldMkLst>
          <pc:docMk/>
          <pc:sldMk cId="3683853971" sldId="1614"/>
        </pc:sldMkLst>
        <pc:spChg chg="mod">
          <ac:chgData name="Alfred Asterjadhi" userId="39de57b9-85c0-4fd1-aaac-8ca2b6560ad0" providerId="ADAL" clId="{972B7B84-2638-4CB6-9842-C303BFA071DE}" dt="2025-06-23T21:53:08.467" v="618" actId="20577"/>
          <ac:spMkLst>
            <pc:docMk/>
            <pc:sldMk cId="3683853971" sldId="1614"/>
            <ac:spMk id="2" creationId="{AB70DF76-4FDA-D960-C342-79CE1922E30D}"/>
          </ac:spMkLst>
        </pc:spChg>
        <pc:spChg chg="mod">
          <ac:chgData name="Alfred Asterjadhi" userId="39de57b9-85c0-4fd1-aaac-8ca2b6560ad0" providerId="ADAL" clId="{972B7B84-2638-4CB6-9842-C303BFA071DE}" dt="2025-06-23T21:53:27.813" v="633" actId="20577"/>
          <ac:spMkLst>
            <pc:docMk/>
            <pc:sldMk cId="3683853971" sldId="1614"/>
            <ac:spMk id="3" creationId="{ED82D9D3-46BA-4EAC-62CF-6086DE61F705}"/>
          </ac:spMkLst>
        </pc:spChg>
        <pc:spChg chg="mod">
          <ac:chgData name="Alfred Asterjadhi" userId="39de57b9-85c0-4fd1-aaac-8ca2b6560ad0" providerId="ADAL" clId="{972B7B84-2638-4CB6-9842-C303BFA071DE}" dt="2025-06-23T21:55:48.723" v="695" actId="313"/>
          <ac:spMkLst>
            <pc:docMk/>
            <pc:sldMk cId="3683853971" sldId="1614"/>
            <ac:spMk id="6" creationId="{3D1885AD-7D24-7FBB-7ED2-0836E86BA881}"/>
          </ac:spMkLst>
        </pc:spChg>
      </pc:sld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ldChg>
      <pc:sldChg chg="modSp mod">
        <pc:chgData name="Alfred Asterjadhi" userId="39de57b9-85c0-4fd1-aaac-8ca2b6560ad0" providerId="ADAL" clId="{AF35694F-9D83-49E1-B24D-CC9A039AB265}" dt="2024-06-07T16:51:48.487" v="186" actId="20577"/>
        <pc:sldMkLst>
          <pc:docMk/>
          <pc:sldMk cId="0" sldId="257"/>
        </pc:sldMkLst>
      </pc:sldChg>
      <pc:sldChg chg="modSp mod">
        <pc:chgData name="Alfred Asterjadhi" userId="39de57b9-85c0-4fd1-aaac-8ca2b6560ad0" providerId="ADAL" clId="{AF35694F-9D83-49E1-B24D-CC9A039AB265}" dt="2024-06-07T16:50:29.725" v="91" actId="313"/>
        <pc:sldMkLst>
          <pc:docMk/>
          <pc:sldMk cId="3254182675" sldId="258"/>
        </pc:sldMkLst>
      </pc:sldChg>
      <pc:sldChg chg="modSp mod">
        <pc:chgData name="Alfred Asterjadhi" userId="39de57b9-85c0-4fd1-aaac-8ca2b6560ad0" providerId="ADAL" clId="{AF35694F-9D83-49E1-B24D-CC9A039AB265}" dt="2024-06-07T16:50:30.709" v="93" actId="313"/>
        <pc:sldMkLst>
          <pc:docMk/>
          <pc:sldMk cId="3136880362" sldId="260"/>
        </pc:sldMkLst>
      </pc:sldChg>
      <pc:sldChg chg="modSp mod">
        <pc:chgData name="Alfred Asterjadhi" userId="39de57b9-85c0-4fd1-aaac-8ca2b6560ad0" providerId="ADAL" clId="{AF35694F-9D83-49E1-B24D-CC9A039AB265}" dt="2024-06-07T16:50:31.686" v="95" actId="313"/>
        <pc:sldMkLst>
          <pc:docMk/>
          <pc:sldMk cId="1676196551" sldId="261"/>
        </pc:sldMkLst>
      </pc:sldChg>
      <pc:sldChg chg="modSp mod">
        <pc:chgData name="Alfred Asterjadhi" userId="39de57b9-85c0-4fd1-aaac-8ca2b6560ad0" providerId="ADAL" clId="{AF35694F-9D83-49E1-B24D-CC9A039AB265}" dt="2024-06-07T16:50:32.348" v="96" actId="313"/>
        <pc:sldMkLst>
          <pc:docMk/>
          <pc:sldMk cId="2927177891" sldId="263"/>
        </pc:sldMkLst>
      </pc:sldChg>
      <pc:sldChg chg="modSp mod">
        <pc:chgData name="Alfred Asterjadhi" userId="39de57b9-85c0-4fd1-aaac-8ca2b6560ad0" providerId="ADAL" clId="{AF35694F-9D83-49E1-B24D-CC9A039AB265}" dt="2024-06-07T16:50:32.827" v="97" actId="313"/>
        <pc:sldMkLst>
          <pc:docMk/>
          <pc:sldMk cId="4277600907" sldId="264"/>
        </pc:sldMkLst>
      </pc:sldChg>
      <pc:sldChg chg="modSp mod">
        <pc:chgData name="Alfred Asterjadhi" userId="39de57b9-85c0-4fd1-aaac-8ca2b6560ad0" providerId="ADAL" clId="{AF35694F-9D83-49E1-B24D-CC9A039AB265}" dt="2024-06-07T16:50:33.277" v="98" actId="313"/>
        <pc:sldMkLst>
          <pc:docMk/>
          <pc:sldMk cId="2436815634" sldId="265"/>
        </pc:sldMkLst>
      </pc:sldChg>
      <pc:sldChg chg="modSp mod">
        <pc:chgData name="Alfred Asterjadhi" userId="39de57b9-85c0-4fd1-aaac-8ca2b6560ad0" providerId="ADAL" clId="{AF35694F-9D83-49E1-B24D-CC9A039AB265}" dt="2024-06-07T16:50:33.691" v="99" actId="313"/>
        <pc:sldMkLst>
          <pc:docMk/>
          <pc:sldMk cId="2400177835" sldId="266"/>
        </pc:sldMkLst>
      </pc:sldChg>
      <pc:sldChg chg="modSp mod">
        <pc:chgData name="Alfred Asterjadhi" userId="39de57b9-85c0-4fd1-aaac-8ca2b6560ad0" providerId="ADAL" clId="{AF35694F-9D83-49E1-B24D-CC9A039AB265}" dt="2024-06-07T16:54:38.170" v="247" actId="20577"/>
        <pc:sldMkLst>
          <pc:docMk/>
          <pc:sldMk cId="132832093" sldId="267"/>
        </pc:sldMkLst>
      </pc:sldChg>
      <pc:sldChg chg="modSp mod">
        <pc:chgData name="Alfred Asterjadhi" userId="39de57b9-85c0-4fd1-aaac-8ca2b6560ad0" providerId="ADAL" clId="{AF35694F-9D83-49E1-B24D-CC9A039AB265}" dt="2024-06-11T18:24:48.912" v="780"/>
        <pc:sldMkLst>
          <pc:docMk/>
          <pc:sldMk cId="3976818858" sldId="269"/>
        </pc:sldMkLst>
      </pc:sldChg>
      <pc:sldChg chg="modSp mod">
        <pc:chgData name="Alfred Asterjadhi" userId="39de57b9-85c0-4fd1-aaac-8ca2b6560ad0" providerId="ADAL" clId="{AF35694F-9D83-49E1-B24D-CC9A039AB265}" dt="2024-06-07T16:50:34.147" v="100" actId="313"/>
        <pc:sldMkLst>
          <pc:docMk/>
          <pc:sldMk cId="3387863760" sldId="270"/>
        </pc:sldMkLst>
      </pc:sldChg>
      <pc:sldChg chg="modSp mod">
        <pc:chgData name="Alfred Asterjadhi" userId="39de57b9-85c0-4fd1-aaac-8ca2b6560ad0" providerId="ADAL" clId="{AF35694F-9D83-49E1-B24D-CC9A039AB265}" dt="2024-06-07T16:58:32.448" v="358" actId="14100"/>
        <pc:sldMkLst>
          <pc:docMk/>
          <pc:sldMk cId="2243228416" sldId="299"/>
        </pc:sldMkLst>
      </pc:sldChg>
      <pc:sldChg chg="modSp mod">
        <pc:chgData name="Alfred Asterjadhi" userId="39de57b9-85c0-4fd1-aaac-8ca2b6560ad0" providerId="ADAL" clId="{AF35694F-9D83-49E1-B24D-CC9A039AB265}" dt="2024-06-07T16:50:58.431" v="154" actId="313"/>
        <pc:sldMkLst>
          <pc:docMk/>
          <pc:sldMk cId="1677969607" sldId="323"/>
        </pc:sldMkLst>
      </pc:sldChg>
      <pc:sldChg chg="modSp mod">
        <pc:chgData name="Alfred Asterjadhi" userId="39de57b9-85c0-4fd1-aaac-8ca2b6560ad0" providerId="ADAL" clId="{AF35694F-9D83-49E1-B24D-CC9A039AB265}" dt="2024-06-07T16:53:41.388" v="203" actId="20577"/>
        <pc:sldMkLst>
          <pc:docMk/>
          <pc:sldMk cId="1908471061" sldId="328"/>
        </pc:sldMkLst>
      </pc:sldChg>
      <pc:sldChg chg="modSp mod">
        <pc:chgData name="Alfred Asterjadhi" userId="39de57b9-85c0-4fd1-aaac-8ca2b6560ad0" providerId="ADAL" clId="{AF35694F-9D83-49E1-B24D-CC9A039AB265}" dt="2024-06-07T16:50:34.575" v="101" actId="313"/>
        <pc:sldMkLst>
          <pc:docMk/>
          <pc:sldMk cId="15571502" sldId="330"/>
        </pc:sldMkLst>
      </pc:sldChg>
      <pc:sldChg chg="modSp mod">
        <pc:chgData name="Alfred Asterjadhi" userId="39de57b9-85c0-4fd1-aaac-8ca2b6560ad0" providerId="ADAL" clId="{AF35694F-9D83-49E1-B24D-CC9A039AB265}" dt="2024-06-07T16:50:35.003" v="102" actId="313"/>
        <pc:sldMkLst>
          <pc:docMk/>
          <pc:sldMk cId="3200711991" sldId="331"/>
        </pc:sldMkLst>
      </pc:sldChg>
      <pc:sldChg chg="modSp mod">
        <pc:chgData name="Alfred Asterjadhi" userId="39de57b9-85c0-4fd1-aaac-8ca2b6560ad0" providerId="ADAL" clId="{AF35694F-9D83-49E1-B24D-CC9A039AB265}" dt="2024-06-07T16:50:35.442" v="103" actId="313"/>
        <pc:sldMkLst>
          <pc:docMk/>
          <pc:sldMk cId="2409609221" sldId="332"/>
        </pc:sldMkLst>
      </pc:sldChg>
      <pc:sldChg chg="modSp mod">
        <pc:chgData name="Alfred Asterjadhi" userId="39de57b9-85c0-4fd1-aaac-8ca2b6560ad0" providerId="ADAL" clId="{AF35694F-9D83-49E1-B24D-CC9A039AB265}" dt="2024-06-11T18:24:31.749" v="777"/>
        <pc:sldMkLst>
          <pc:docMk/>
          <pc:sldMk cId="3843208451" sldId="333"/>
        </pc:sldMkLst>
      </pc:sldChg>
      <pc:sldChg chg="modSp mod">
        <pc:chgData name="Alfred Asterjadhi" userId="39de57b9-85c0-4fd1-aaac-8ca2b6560ad0" providerId="ADAL" clId="{AF35694F-9D83-49E1-B24D-CC9A039AB265}" dt="2024-06-07T16:50:30.233" v="92" actId="313"/>
        <pc:sldMkLst>
          <pc:docMk/>
          <pc:sldMk cId="3977221359" sldId="340"/>
        </pc:sldMkLst>
      </pc:sldChg>
      <pc:sldChg chg="modSp mod">
        <pc:chgData name="Alfred Asterjadhi" userId="39de57b9-85c0-4fd1-aaac-8ca2b6560ad0" providerId="ADAL" clId="{AF35694F-9D83-49E1-B24D-CC9A039AB265}" dt="2024-06-07T17:20:06.405" v="733" actId="20577"/>
        <pc:sldMkLst>
          <pc:docMk/>
          <pc:sldMk cId="3930036297" sldId="356"/>
        </pc:sldMkLst>
      </pc:sldChg>
      <pc:sldChg chg="addSp delSp modSp mod chgLayout">
        <pc:chgData name="Alfred Asterjadhi" userId="39de57b9-85c0-4fd1-aaac-8ca2b6560ad0" providerId="ADAL" clId="{AF35694F-9D83-49E1-B24D-CC9A039AB265}" dt="2024-06-07T17:22:06.434" v="771" actId="6264"/>
        <pc:sldMkLst>
          <pc:docMk/>
          <pc:sldMk cId="3576977642" sldId="362"/>
        </pc:sldMkLst>
      </pc:sldChg>
      <pc:sldChg chg="modSp del mod">
        <pc:chgData name="Alfred Asterjadhi" userId="39de57b9-85c0-4fd1-aaac-8ca2b6560ad0" providerId="ADAL" clId="{AF35694F-9D83-49E1-B24D-CC9A039AB265}" dt="2024-06-07T17:00:45.479" v="379" actId="47"/>
        <pc:sldMkLst>
          <pc:docMk/>
          <pc:sldMk cId="2696761607" sldId="393"/>
        </pc:sldMkLst>
      </pc:sldChg>
      <pc:sldChg chg="modSp mod">
        <pc:chgData name="Alfred Asterjadhi" userId="39de57b9-85c0-4fd1-aaac-8ca2b6560ad0" providerId="ADAL" clId="{AF35694F-9D83-49E1-B24D-CC9A039AB265}" dt="2024-06-07T17:21:24.132" v="753" actId="5793"/>
        <pc:sldMkLst>
          <pc:docMk/>
          <pc:sldMk cId="3140364693" sldId="997"/>
        </pc:sldMkLst>
      </pc:sldChg>
      <pc:sldChg chg="modSp mod">
        <pc:chgData name="Alfred Asterjadhi" userId="39de57b9-85c0-4fd1-aaac-8ca2b6560ad0" providerId="ADAL" clId="{AF35694F-9D83-49E1-B24D-CC9A039AB265}" dt="2024-06-07T17:04:25.694" v="505" actId="20577"/>
        <pc:sldMkLst>
          <pc:docMk/>
          <pc:sldMk cId="3233208257" sldId="1006"/>
        </pc:sldMkLst>
      </pc:sldChg>
      <pc:sldChg chg="modSp mod">
        <pc:chgData name="Alfred Asterjadhi" userId="39de57b9-85c0-4fd1-aaac-8ca2b6560ad0" providerId="ADAL" clId="{AF35694F-9D83-49E1-B24D-CC9A039AB265}" dt="2024-06-07T17:04:53.993" v="538" actId="20577"/>
        <pc:sldMkLst>
          <pc:docMk/>
          <pc:sldMk cId="4200130042" sldId="1023"/>
        </pc:sldMkLst>
      </pc:sldChg>
      <pc:sldChg chg="modSp mod">
        <pc:chgData name="Alfred Asterjadhi" userId="39de57b9-85c0-4fd1-aaac-8ca2b6560ad0" providerId="ADAL" clId="{AF35694F-9D83-49E1-B24D-CC9A039AB265}" dt="2024-06-07T17:05:33.553" v="568" actId="20577"/>
        <pc:sldMkLst>
          <pc:docMk/>
          <pc:sldMk cId="991138630" sldId="1024"/>
        </pc:sldMkLst>
      </pc:sldChg>
      <pc:sldChg chg="modSp mod ord">
        <pc:chgData name="Alfred Asterjadhi" userId="39de57b9-85c0-4fd1-aaac-8ca2b6560ad0" providerId="ADAL" clId="{AF35694F-9D83-49E1-B24D-CC9A039AB265}" dt="2024-06-07T17:07:05.485" v="591"/>
        <pc:sldMkLst>
          <pc:docMk/>
          <pc:sldMk cId="3287547131" sldId="1028"/>
        </pc:sldMkLst>
      </pc:sldChg>
      <pc:sldChg chg="addSp delSp modSp mod chgLayout">
        <pc:chgData name="Alfred Asterjadhi" userId="39de57b9-85c0-4fd1-aaac-8ca2b6560ad0" providerId="ADAL" clId="{AF35694F-9D83-49E1-B24D-CC9A039AB265}" dt="2024-06-07T17:22:08.381" v="772" actId="6264"/>
        <pc:sldMkLst>
          <pc:docMk/>
          <pc:sldMk cId="1865298196" sldId="1034"/>
        </pc:sldMkLst>
      </pc:sldChg>
      <pc:sldChg chg="modSp mod">
        <pc:chgData name="Alfred Asterjadhi" userId="39de57b9-85c0-4fd1-aaac-8ca2b6560ad0" providerId="ADAL" clId="{AF35694F-9D83-49E1-B24D-CC9A039AB265}" dt="2024-06-07T17:20:19.142" v="739" actId="207"/>
        <pc:sldMkLst>
          <pc:docMk/>
          <pc:sldMk cId="3814028870" sldId="1039"/>
        </pc:sldMkLst>
      </pc:sldChg>
      <pc:sldChg chg="modSp mod">
        <pc:chgData name="Alfred Asterjadhi" userId="39de57b9-85c0-4fd1-aaac-8ca2b6560ad0" providerId="ADAL" clId="{AF35694F-9D83-49E1-B24D-CC9A039AB265}" dt="2024-06-07T17:21:16.766" v="749" actId="404"/>
        <pc:sldMkLst>
          <pc:docMk/>
          <pc:sldMk cId="1268796722" sldId="1069"/>
        </pc:sldMkLst>
      </pc:sldChg>
      <pc:sldChg chg="modSp mod">
        <pc:chgData name="Alfred Asterjadhi" userId="39de57b9-85c0-4fd1-aaac-8ca2b6560ad0" providerId="ADAL" clId="{AF35694F-9D83-49E1-B24D-CC9A039AB265}" dt="2024-06-07T17:15:18.014" v="620" actId="5793"/>
        <pc:sldMkLst>
          <pc:docMk/>
          <pc:sldMk cId="86469410" sldId="1081"/>
        </pc:sldMkLst>
      </pc:sldChg>
      <pc:sldChg chg="modSp mod">
        <pc:chgData name="Alfred Asterjadhi" userId="39de57b9-85c0-4fd1-aaac-8ca2b6560ad0" providerId="ADAL" clId="{AF35694F-9D83-49E1-B24D-CC9A039AB265}" dt="2024-06-07T17:15:40.847" v="621"/>
        <pc:sldMkLst>
          <pc:docMk/>
          <pc:sldMk cId="241393342" sldId="1082"/>
        </pc:sldMkLst>
      </pc:sldChg>
      <pc:sldChg chg="modSp del mod">
        <pc:chgData name="Alfred Asterjadhi" userId="39de57b9-85c0-4fd1-aaac-8ca2b6560ad0" providerId="ADAL" clId="{AF35694F-9D83-49E1-B24D-CC9A039AB265}" dt="2024-06-07T17:16:25.046" v="623" actId="47"/>
        <pc:sldMkLst>
          <pc:docMk/>
          <pc:sldMk cId="1719092640" sldId="1119"/>
        </pc:sldMkLst>
      </pc:sldChg>
      <pc:sldChg chg="modSp del mod">
        <pc:chgData name="Alfred Asterjadhi" userId="39de57b9-85c0-4fd1-aaac-8ca2b6560ad0" providerId="ADAL" clId="{AF35694F-9D83-49E1-B24D-CC9A039AB265}" dt="2024-06-07T17:16:26.254" v="624" actId="47"/>
        <pc:sldMkLst>
          <pc:docMk/>
          <pc:sldMk cId="1759085455" sldId="1120"/>
        </pc:sldMkLst>
      </pc:sldChg>
      <pc:sldChg chg="modSp del mod">
        <pc:chgData name="Alfred Asterjadhi" userId="39de57b9-85c0-4fd1-aaac-8ca2b6560ad0" providerId="ADAL" clId="{AF35694F-9D83-49E1-B24D-CC9A039AB265}" dt="2024-06-07T17:16:32.076" v="626" actId="47"/>
        <pc:sldMkLst>
          <pc:docMk/>
          <pc:sldMk cId="4049871576" sldId="1121"/>
        </pc:sldMkLst>
      </pc:sldChg>
      <pc:sldChg chg="modSp del mod">
        <pc:chgData name="Alfred Asterjadhi" userId="39de57b9-85c0-4fd1-aaac-8ca2b6560ad0" providerId="ADAL" clId="{AF35694F-9D83-49E1-B24D-CC9A039AB265}" dt="2024-06-07T17:16:32.906" v="627" actId="47"/>
        <pc:sldMkLst>
          <pc:docMk/>
          <pc:sldMk cId="1948925109" sldId="1122"/>
        </pc:sldMkLst>
      </pc:sldChg>
      <pc:sldChg chg="modSp del mod">
        <pc:chgData name="Alfred Asterjadhi" userId="39de57b9-85c0-4fd1-aaac-8ca2b6560ad0" providerId="ADAL" clId="{AF35694F-9D83-49E1-B24D-CC9A039AB265}" dt="2024-06-07T17:16:34.292" v="629" actId="47"/>
        <pc:sldMkLst>
          <pc:docMk/>
          <pc:sldMk cId="3999548584" sldId="1123"/>
        </pc:sldMkLst>
      </pc:sldChg>
      <pc:sldChg chg="modSp del mod">
        <pc:chgData name="Alfred Asterjadhi" userId="39de57b9-85c0-4fd1-aaac-8ca2b6560ad0" providerId="ADAL" clId="{AF35694F-9D83-49E1-B24D-CC9A039AB265}" dt="2024-06-07T17:16:35.060" v="630" actId="47"/>
        <pc:sldMkLst>
          <pc:docMk/>
          <pc:sldMk cId="3263485424" sldId="1124"/>
        </pc:sldMkLst>
      </pc:sldChg>
      <pc:sldChg chg="modSp del mod">
        <pc:chgData name="Alfred Asterjadhi" userId="39de57b9-85c0-4fd1-aaac-8ca2b6560ad0" providerId="ADAL" clId="{AF35694F-9D83-49E1-B24D-CC9A039AB265}" dt="2024-06-07T17:16:38.568" v="632" actId="47"/>
        <pc:sldMkLst>
          <pc:docMk/>
          <pc:sldMk cId="1467436368" sldId="1125"/>
        </pc:sldMkLst>
      </pc:sldChg>
      <pc:sldChg chg="modSp del mod">
        <pc:chgData name="Alfred Asterjadhi" userId="39de57b9-85c0-4fd1-aaac-8ca2b6560ad0" providerId="ADAL" clId="{AF35694F-9D83-49E1-B24D-CC9A039AB265}" dt="2024-06-07T17:16:45.271" v="636" actId="47"/>
        <pc:sldMkLst>
          <pc:docMk/>
          <pc:sldMk cId="3629084029" sldId="1126"/>
        </pc:sldMkLst>
      </pc:sldChg>
      <pc:sldChg chg="modSp del mod">
        <pc:chgData name="Alfred Asterjadhi" userId="39de57b9-85c0-4fd1-aaac-8ca2b6560ad0" providerId="ADAL" clId="{AF35694F-9D83-49E1-B24D-CC9A039AB265}" dt="2024-06-07T17:06:26.793" v="587" actId="47"/>
        <pc:sldMkLst>
          <pc:docMk/>
          <pc:sldMk cId="1816478880" sldId="1127"/>
        </pc:sldMkLst>
      </pc:sldChg>
      <pc:sldChg chg="modSp del mod">
        <pc:chgData name="Alfred Asterjadhi" userId="39de57b9-85c0-4fd1-aaac-8ca2b6560ad0" providerId="ADAL" clId="{AF35694F-9D83-49E1-B24D-CC9A039AB265}" dt="2024-06-07T17:07:13.791" v="592" actId="47"/>
        <pc:sldMkLst>
          <pc:docMk/>
          <pc:sldMk cId="365622457" sldId="1128"/>
        </pc:sldMkLst>
      </pc:sldChg>
      <pc:sldChg chg="modSp mod">
        <pc:chgData name="Alfred Asterjadhi" userId="39de57b9-85c0-4fd1-aaac-8ca2b6560ad0" providerId="ADAL" clId="{AF35694F-9D83-49E1-B24D-CC9A039AB265}" dt="2024-06-07T17:01:42.600" v="400" actId="313"/>
        <pc:sldMkLst>
          <pc:docMk/>
          <pc:sldMk cId="2944575670" sldId="1129"/>
        </pc:sldMkLst>
      </pc:sldChg>
      <pc:sldChg chg="modSp del mod">
        <pc:chgData name="Alfred Asterjadhi" userId="39de57b9-85c0-4fd1-aaac-8ca2b6560ad0" providerId="ADAL" clId="{AF35694F-9D83-49E1-B24D-CC9A039AB265}" dt="2024-06-07T17:00:48.945" v="380" actId="47"/>
        <pc:sldMkLst>
          <pc:docMk/>
          <pc:sldMk cId="1578072368" sldId="1130"/>
        </pc:sldMkLst>
      </pc:sldChg>
      <pc:sldChg chg="modSp del mod">
        <pc:chgData name="Alfred Asterjadhi" userId="39de57b9-85c0-4fd1-aaac-8ca2b6560ad0" providerId="ADAL" clId="{AF35694F-9D83-49E1-B24D-CC9A039AB265}" dt="2024-06-07T17:00:50.484" v="381" actId="47"/>
        <pc:sldMkLst>
          <pc:docMk/>
          <pc:sldMk cId="960668234" sldId="1131"/>
        </pc:sldMkLst>
      </pc:sldChg>
      <pc:sldChg chg="modSp del mod">
        <pc:chgData name="Alfred Asterjadhi" userId="39de57b9-85c0-4fd1-aaac-8ca2b6560ad0" providerId="ADAL" clId="{AF35694F-9D83-49E1-B24D-CC9A039AB265}" dt="2024-06-07T17:00:51.359" v="382" actId="47"/>
        <pc:sldMkLst>
          <pc:docMk/>
          <pc:sldMk cId="4075124134" sldId="1132"/>
        </pc:sldMkLst>
      </pc:sldChg>
      <pc:sldChg chg="modSp del mod">
        <pc:chgData name="Alfred Asterjadhi" userId="39de57b9-85c0-4fd1-aaac-8ca2b6560ad0" providerId="ADAL" clId="{AF35694F-9D83-49E1-B24D-CC9A039AB265}" dt="2024-06-07T17:00:52.261" v="383" actId="47"/>
        <pc:sldMkLst>
          <pc:docMk/>
          <pc:sldMk cId="2353038827" sldId="1133"/>
        </pc:sldMkLst>
      </pc:sldChg>
      <pc:sldChg chg="modSp del mod">
        <pc:chgData name="Alfred Asterjadhi" userId="39de57b9-85c0-4fd1-aaac-8ca2b6560ad0" providerId="ADAL" clId="{AF35694F-9D83-49E1-B24D-CC9A039AB265}" dt="2024-06-07T17:00:53.056" v="384" actId="47"/>
        <pc:sldMkLst>
          <pc:docMk/>
          <pc:sldMk cId="3842502493" sldId="1134"/>
        </pc:sldMkLst>
      </pc:sldChg>
      <pc:sldChg chg="modSp del mod">
        <pc:chgData name="Alfred Asterjadhi" userId="39de57b9-85c0-4fd1-aaac-8ca2b6560ad0" providerId="ADAL" clId="{AF35694F-9D83-49E1-B24D-CC9A039AB265}" dt="2024-06-07T17:00:53.685" v="385" actId="47"/>
        <pc:sldMkLst>
          <pc:docMk/>
          <pc:sldMk cId="1720176983" sldId="1135"/>
        </pc:sldMkLst>
      </pc:sldChg>
      <pc:sldChg chg="modSp del mod">
        <pc:chgData name="Alfred Asterjadhi" userId="39de57b9-85c0-4fd1-aaac-8ca2b6560ad0" providerId="ADAL" clId="{AF35694F-9D83-49E1-B24D-CC9A039AB265}" dt="2024-06-07T17:00:54.737" v="387" actId="47"/>
        <pc:sldMkLst>
          <pc:docMk/>
          <pc:sldMk cId="308015523" sldId="1136"/>
        </pc:sldMkLst>
      </pc:sldChg>
      <pc:sldChg chg="modSp mod">
        <pc:chgData name="Alfred Asterjadhi" userId="39de57b9-85c0-4fd1-aaac-8ca2b6560ad0" providerId="ADAL" clId="{AF35694F-9D83-49E1-B24D-CC9A039AB265}" dt="2024-06-07T17:01:37.338" v="398" actId="313"/>
        <pc:sldMkLst>
          <pc:docMk/>
          <pc:sldMk cId="2943567508" sldId="1137"/>
        </pc:sldMkLst>
      </pc:sldChg>
      <pc:sldChg chg="modSp del mod">
        <pc:chgData name="Alfred Asterjadhi" userId="39de57b9-85c0-4fd1-aaac-8ca2b6560ad0" providerId="ADAL" clId="{AF35694F-9D83-49E1-B24D-CC9A039AB265}" dt="2024-06-07T17:00:56.627" v="389" actId="47"/>
        <pc:sldMkLst>
          <pc:docMk/>
          <pc:sldMk cId="1522034715" sldId="1139"/>
        </pc:sldMkLst>
      </pc:sldChg>
      <pc:sldChg chg="modSp del mod">
        <pc:chgData name="Alfred Asterjadhi" userId="39de57b9-85c0-4fd1-aaac-8ca2b6560ad0" providerId="ADAL" clId="{AF35694F-9D83-49E1-B24D-CC9A039AB265}" dt="2024-06-07T17:00:55.282" v="388" actId="47"/>
        <pc:sldMkLst>
          <pc:docMk/>
          <pc:sldMk cId="1415631896" sldId="1141"/>
        </pc:sldMkLst>
      </pc:sldChg>
      <pc:sldChg chg="modSp del mod">
        <pc:chgData name="Alfred Asterjadhi" userId="39de57b9-85c0-4fd1-aaac-8ca2b6560ad0" providerId="ADAL" clId="{AF35694F-9D83-49E1-B24D-CC9A039AB265}" dt="2024-06-07T17:05:42.005" v="569" actId="47"/>
        <pc:sldMkLst>
          <pc:docMk/>
          <pc:sldMk cId="2083570056" sldId="1142"/>
        </pc:sldMkLst>
      </pc:sldChg>
      <pc:sldChg chg="modSp mod ord">
        <pc:chgData name="Alfred Asterjadhi" userId="39de57b9-85c0-4fd1-aaac-8ca2b6560ad0" providerId="ADAL" clId="{AF35694F-9D83-49E1-B24D-CC9A039AB265}" dt="2024-06-07T17:06:51.463" v="589"/>
        <pc:sldMkLst>
          <pc:docMk/>
          <pc:sldMk cId="1918686211" sldId="1143"/>
        </pc:sldMkLst>
      </pc:sldChg>
      <pc:sldChg chg="modSp del mod">
        <pc:chgData name="Alfred Asterjadhi" userId="39de57b9-85c0-4fd1-aaac-8ca2b6560ad0" providerId="ADAL" clId="{AF35694F-9D83-49E1-B24D-CC9A039AB265}" dt="2024-06-07T17:14:54.073" v="608" actId="47"/>
        <pc:sldMkLst>
          <pc:docMk/>
          <pc:sldMk cId="834601217" sldId="1144"/>
        </pc:sldMkLst>
      </pc:sldChg>
      <pc:sldChg chg="modSp del mod">
        <pc:chgData name="Alfred Asterjadhi" userId="39de57b9-85c0-4fd1-aaac-8ca2b6560ad0" providerId="ADAL" clId="{AF35694F-9D83-49E1-B24D-CC9A039AB265}" dt="2024-06-07T17:16:19.109" v="622" actId="47"/>
        <pc:sldMkLst>
          <pc:docMk/>
          <pc:sldMk cId="3041631950" sldId="1145"/>
        </pc:sldMkLst>
      </pc:sldChg>
      <pc:sldChg chg="modSp del mod">
        <pc:chgData name="Alfred Asterjadhi" userId="39de57b9-85c0-4fd1-aaac-8ca2b6560ad0" providerId="ADAL" clId="{AF35694F-9D83-49E1-B24D-CC9A039AB265}" dt="2024-06-07T17:16:27.155" v="625" actId="47"/>
        <pc:sldMkLst>
          <pc:docMk/>
          <pc:sldMk cId="1088587811" sldId="1146"/>
        </pc:sldMkLst>
      </pc:sldChg>
      <pc:sldChg chg="modSp del mod">
        <pc:chgData name="Alfred Asterjadhi" userId="39de57b9-85c0-4fd1-aaac-8ca2b6560ad0" providerId="ADAL" clId="{AF35694F-9D83-49E1-B24D-CC9A039AB265}" dt="2024-06-07T17:16:33.605" v="628" actId="47"/>
        <pc:sldMkLst>
          <pc:docMk/>
          <pc:sldMk cId="2344955839" sldId="1147"/>
        </pc:sldMkLst>
      </pc:sldChg>
      <pc:sldChg chg="modSp del mod">
        <pc:chgData name="Alfred Asterjadhi" userId="39de57b9-85c0-4fd1-aaac-8ca2b6560ad0" providerId="ADAL" clId="{AF35694F-9D83-49E1-B24D-CC9A039AB265}" dt="2024-06-07T17:16:35.820" v="631" actId="47"/>
        <pc:sldMkLst>
          <pc:docMk/>
          <pc:sldMk cId="2222951829" sldId="1148"/>
        </pc:sldMkLst>
      </pc:sldChg>
      <pc:sldChg chg="modSp del mod">
        <pc:chgData name="Alfred Asterjadhi" userId="39de57b9-85c0-4fd1-aaac-8ca2b6560ad0" providerId="ADAL" clId="{AF35694F-9D83-49E1-B24D-CC9A039AB265}" dt="2024-06-07T17:16:46.006" v="637" actId="47"/>
        <pc:sldMkLst>
          <pc:docMk/>
          <pc:sldMk cId="2108054948" sldId="1149"/>
        </pc:sldMkLst>
      </pc:sldChg>
      <pc:sldChg chg="modSp del mod">
        <pc:chgData name="Alfred Asterjadhi" userId="39de57b9-85c0-4fd1-aaac-8ca2b6560ad0" providerId="ADAL" clId="{AF35694F-9D83-49E1-B24D-CC9A039AB265}" dt="2024-06-07T17:00:54.205" v="386" actId="47"/>
        <pc:sldMkLst>
          <pc:docMk/>
          <pc:sldMk cId="2378069564" sldId="1152"/>
        </pc:sldMkLst>
      </pc:sldChg>
      <pc:sldChg chg="modSp del mod">
        <pc:chgData name="Alfred Asterjadhi" userId="39de57b9-85c0-4fd1-aaac-8ca2b6560ad0" providerId="ADAL" clId="{AF35694F-9D83-49E1-B24D-CC9A039AB265}" dt="2024-06-07T17:16:44.447" v="635" actId="47"/>
        <pc:sldMkLst>
          <pc:docMk/>
          <pc:sldMk cId="1375566931" sldId="1153"/>
        </pc:sldMkLst>
      </pc:sldChg>
      <pc:sldChg chg="modSp del mod">
        <pc:chgData name="Alfred Asterjadhi" userId="39de57b9-85c0-4fd1-aaac-8ca2b6560ad0" providerId="ADAL" clId="{AF35694F-9D83-49E1-B24D-CC9A039AB265}" dt="2024-06-07T17:16:39.333" v="633" actId="47"/>
        <pc:sldMkLst>
          <pc:docMk/>
          <pc:sldMk cId="1402366633" sldId="1154"/>
        </pc:sldMkLst>
      </pc:sldChg>
      <pc:sldChg chg="modSp del mod">
        <pc:chgData name="Alfred Asterjadhi" userId="39de57b9-85c0-4fd1-aaac-8ca2b6560ad0" providerId="ADAL" clId="{AF35694F-9D83-49E1-B24D-CC9A039AB265}" dt="2024-06-07T17:16:40.175" v="634" actId="47"/>
        <pc:sldMkLst>
          <pc:docMk/>
          <pc:sldMk cId="2884683376" sldId="1155"/>
        </pc:sldMkLst>
      </pc:sldChg>
      <pc:sldChg chg="addSp delSp modSp mod chgLayout">
        <pc:chgData name="Alfred Asterjadhi" userId="39de57b9-85c0-4fd1-aaac-8ca2b6560ad0" providerId="ADAL" clId="{AF35694F-9D83-49E1-B24D-CC9A039AB265}" dt="2024-06-07T17:20:45.744" v="745" actId="404"/>
        <pc:sldMkLst>
          <pc:docMk/>
          <pc:sldMk cId="3553142668" sldId="1156"/>
        </pc:sldMkLst>
      </pc:sldChg>
      <pc:sldChg chg="modSp add mod">
        <pc:chgData name="Alfred Asterjadhi" userId="39de57b9-85c0-4fd1-aaac-8ca2b6560ad0" providerId="ADAL" clId="{AF35694F-9D83-49E1-B24D-CC9A039AB265}" dt="2024-06-07T17:23:02.358" v="774" actId="20577"/>
        <pc:sldMkLst>
          <pc:docMk/>
          <pc:sldMk cId="1840254059" sldId="1157"/>
        </pc:sldMkLst>
      </pc:sldChg>
      <pc:sldChg chg="modSp add mod">
        <pc:chgData name="Alfred Asterjadhi" userId="39de57b9-85c0-4fd1-aaac-8ca2b6560ad0" providerId="ADAL" clId="{AF35694F-9D83-49E1-B24D-CC9A039AB265}" dt="2024-06-07T17:23:05.763" v="776" actId="20577"/>
        <pc:sldMkLst>
          <pc:docMk/>
          <pc:sldMk cId="1688116962" sldId="1158"/>
        </pc:sldMkLst>
      </pc:sldChg>
      <pc:sldChg chg="modSp add mod">
        <pc:chgData name="Alfred Asterjadhi" userId="39de57b9-85c0-4fd1-aaac-8ca2b6560ad0" providerId="ADAL" clId="{AF35694F-9D83-49E1-B24D-CC9A039AB265}" dt="2024-06-07T17:17:20.168" v="656" actId="20577"/>
        <pc:sldMkLst>
          <pc:docMk/>
          <pc:sldMk cId="4277591609" sldId="1159"/>
        </pc:sldMkLst>
      </pc:sldChg>
      <pc:sldChg chg="modSp add mod">
        <pc:chgData name="Alfred Asterjadhi" userId="39de57b9-85c0-4fd1-aaac-8ca2b6560ad0" providerId="ADAL" clId="{AF35694F-9D83-49E1-B24D-CC9A039AB265}" dt="2024-06-07T17:17:25.251" v="659" actId="20577"/>
        <pc:sldMkLst>
          <pc:docMk/>
          <pc:sldMk cId="1309992779" sldId="1160"/>
        </pc:sldMkLst>
      </pc:sldChg>
      <pc:sldChg chg="modSp add mod">
        <pc:chgData name="Alfred Asterjadhi" userId="39de57b9-85c0-4fd1-aaac-8ca2b6560ad0" providerId="ADAL" clId="{AF35694F-9D83-49E1-B24D-CC9A039AB265}" dt="2024-06-07T17:17:38.979" v="672" actId="20577"/>
        <pc:sldMkLst>
          <pc:docMk/>
          <pc:sldMk cId="3642245513" sldId="1161"/>
        </pc:sldMkLst>
      </pc:sldChg>
      <pc:sldChg chg="modSp add mod">
        <pc:chgData name="Alfred Asterjadhi" userId="39de57b9-85c0-4fd1-aaac-8ca2b6560ad0" providerId="ADAL" clId="{AF35694F-9D83-49E1-B24D-CC9A039AB265}" dt="2024-06-07T17:17:48.958" v="676" actId="20577"/>
        <pc:sldMkLst>
          <pc:docMk/>
          <pc:sldMk cId="3885446920" sldId="1162"/>
        </pc:sldMkLst>
      </pc:sldChg>
      <pc:sldChg chg="modSp add mod">
        <pc:chgData name="Alfred Asterjadhi" userId="39de57b9-85c0-4fd1-aaac-8ca2b6560ad0" providerId="ADAL" clId="{AF35694F-9D83-49E1-B24D-CC9A039AB265}" dt="2024-06-07T17:17:54.604" v="679" actId="20577"/>
        <pc:sldMkLst>
          <pc:docMk/>
          <pc:sldMk cId="3127512488" sldId="1163"/>
        </pc:sldMkLst>
      </pc:sldChg>
      <pc:sldChg chg="modSp add mod">
        <pc:chgData name="Alfred Asterjadhi" userId="39de57b9-85c0-4fd1-aaac-8ca2b6560ad0" providerId="ADAL" clId="{AF35694F-9D83-49E1-B24D-CC9A039AB265}" dt="2024-06-07T17:18:03.299" v="685" actId="20577"/>
        <pc:sldMkLst>
          <pc:docMk/>
          <pc:sldMk cId="1988611422" sldId="1164"/>
        </pc:sldMkLst>
      </pc:sldChg>
      <pc:sldChg chg="modSp add mod">
        <pc:chgData name="Alfred Asterjadhi" userId="39de57b9-85c0-4fd1-aaac-8ca2b6560ad0" providerId="ADAL" clId="{AF35694F-9D83-49E1-B24D-CC9A039AB265}" dt="2024-06-07T17:18:40.609" v="723" actId="20577"/>
        <pc:sldMkLst>
          <pc:docMk/>
          <pc:sldMk cId="717901067" sldId="1165"/>
        </pc:sldMkLst>
      </pc:sldChg>
      <pc:sldChg chg="modSp add mod">
        <pc:chgData name="Alfred Asterjadhi" userId="39de57b9-85c0-4fd1-aaac-8ca2b6560ad0" providerId="ADAL" clId="{AF35694F-9D83-49E1-B24D-CC9A039AB265}" dt="2024-06-07T17:18:35.133" v="716" actId="20577"/>
        <pc:sldMkLst>
          <pc:docMk/>
          <pc:sldMk cId="1047267853" sldId="1166"/>
        </pc:sldMkLst>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ldLayoutChg>
      </pc:sldMasterChg>
    </pc:docChg>
  </pc:docChgLst>
  <pc:docChgLst>
    <pc:chgData name="Alfred Asterjadhi" userId="39de57b9-85c0-4fd1-aaac-8ca2b6560ad0" providerId="ADAL" clId="{725E7BBE-1CAB-400E-B89D-DEE5CF5D1E60}"/>
    <pc:docChg chg="undo custSel addSld delSld modSld modMainMaster">
      <pc:chgData name="Alfred Asterjadhi" userId="39de57b9-85c0-4fd1-aaac-8ca2b6560ad0" providerId="ADAL" clId="{725E7BBE-1CAB-400E-B89D-DEE5CF5D1E60}" dt="2025-02-03T18:15:18.592" v="858" actId="207"/>
      <pc:docMkLst>
        <pc:docMk/>
      </pc:docMkLst>
      <pc:sldChg chg="modSp mod">
        <pc:chgData name="Alfred Asterjadhi" userId="39de57b9-85c0-4fd1-aaac-8ca2b6560ad0" providerId="ADAL" clId="{725E7BBE-1CAB-400E-B89D-DEE5CF5D1E60}" dt="2025-02-01T01:46:12.080" v="799" actId="313"/>
        <pc:sldMkLst>
          <pc:docMk/>
          <pc:sldMk cId="0" sldId="256"/>
        </pc:sldMkLst>
      </pc:sldChg>
      <pc:sldChg chg="modSp mod">
        <pc:chgData name="Alfred Asterjadhi" userId="39de57b9-85c0-4fd1-aaac-8ca2b6560ad0" providerId="ADAL" clId="{725E7BBE-1CAB-400E-B89D-DEE5CF5D1E60}" dt="2025-02-01T01:46:12.616" v="800" actId="313"/>
        <pc:sldMkLst>
          <pc:docMk/>
          <pc:sldMk cId="0" sldId="257"/>
        </pc:sldMkLst>
      </pc:sldChg>
      <pc:sldChg chg="modSp mod">
        <pc:chgData name="Alfred Asterjadhi" userId="39de57b9-85c0-4fd1-aaac-8ca2b6560ad0" providerId="ADAL" clId="{725E7BBE-1CAB-400E-B89D-DEE5CF5D1E60}" dt="2025-02-01T01:46:13.828" v="802" actId="313"/>
        <pc:sldMkLst>
          <pc:docMk/>
          <pc:sldMk cId="3254182675" sldId="258"/>
        </pc:sldMkLst>
      </pc:sldChg>
      <pc:sldChg chg="modSp mod">
        <pc:chgData name="Alfred Asterjadhi" userId="39de57b9-85c0-4fd1-aaac-8ca2b6560ad0" providerId="ADAL" clId="{725E7BBE-1CAB-400E-B89D-DEE5CF5D1E60}" dt="2025-02-01T01:46:14.857" v="804" actId="313"/>
        <pc:sldMkLst>
          <pc:docMk/>
          <pc:sldMk cId="3136880362" sldId="260"/>
        </pc:sldMkLst>
      </pc:sldChg>
      <pc:sldChg chg="modSp mod">
        <pc:chgData name="Alfred Asterjadhi" userId="39de57b9-85c0-4fd1-aaac-8ca2b6560ad0" providerId="ADAL" clId="{725E7BBE-1CAB-400E-B89D-DEE5CF5D1E60}" dt="2025-02-01T01:46:15.602" v="806" actId="313"/>
        <pc:sldMkLst>
          <pc:docMk/>
          <pc:sldMk cId="1676196551" sldId="261"/>
        </pc:sldMkLst>
      </pc:sldChg>
      <pc:sldChg chg="modSp mod">
        <pc:chgData name="Alfred Asterjadhi" userId="39de57b9-85c0-4fd1-aaac-8ca2b6560ad0" providerId="ADAL" clId="{725E7BBE-1CAB-400E-B89D-DEE5CF5D1E60}" dt="2025-02-01T01:46:15.964" v="807" actId="313"/>
        <pc:sldMkLst>
          <pc:docMk/>
          <pc:sldMk cId="2927177891" sldId="263"/>
        </pc:sldMkLst>
      </pc:sldChg>
      <pc:sldChg chg="modSp mod">
        <pc:chgData name="Alfred Asterjadhi" userId="39de57b9-85c0-4fd1-aaac-8ca2b6560ad0" providerId="ADAL" clId="{725E7BBE-1CAB-400E-B89D-DEE5CF5D1E60}" dt="2025-02-01T01:46:16.321" v="808" actId="313"/>
        <pc:sldMkLst>
          <pc:docMk/>
          <pc:sldMk cId="4277600907" sldId="264"/>
        </pc:sldMkLst>
      </pc:sldChg>
      <pc:sldChg chg="modSp mod">
        <pc:chgData name="Alfred Asterjadhi" userId="39de57b9-85c0-4fd1-aaac-8ca2b6560ad0" providerId="ADAL" clId="{725E7BBE-1CAB-400E-B89D-DEE5CF5D1E60}" dt="2025-02-01T01:46:16.620" v="809" actId="313"/>
        <pc:sldMkLst>
          <pc:docMk/>
          <pc:sldMk cId="2436815634" sldId="265"/>
        </pc:sldMkLst>
      </pc:sldChg>
      <pc:sldChg chg="modSp mod">
        <pc:chgData name="Alfred Asterjadhi" userId="39de57b9-85c0-4fd1-aaac-8ca2b6560ad0" providerId="ADAL" clId="{725E7BBE-1CAB-400E-B89D-DEE5CF5D1E60}" dt="2025-02-01T01:46:16.935" v="810" actId="313"/>
        <pc:sldMkLst>
          <pc:docMk/>
          <pc:sldMk cId="2400177835" sldId="266"/>
        </pc:sldMkLst>
      </pc:sldChg>
      <pc:sldChg chg="modSp mod">
        <pc:chgData name="Alfred Asterjadhi" userId="39de57b9-85c0-4fd1-aaac-8ca2b6560ad0" providerId="ADAL" clId="{725E7BBE-1CAB-400E-B89D-DEE5CF5D1E60}" dt="2025-02-01T01:46:32.560" v="817" actId="313"/>
        <pc:sldMkLst>
          <pc:docMk/>
          <pc:sldMk cId="132832093" sldId="267"/>
        </pc:sldMkLst>
      </pc:sldChg>
      <pc:sldChg chg="modSp mod">
        <pc:chgData name="Alfred Asterjadhi" userId="39de57b9-85c0-4fd1-aaac-8ca2b6560ad0" providerId="ADAL" clId="{725E7BBE-1CAB-400E-B89D-DEE5CF5D1E60}" dt="2025-02-03T18:15:18.592" v="858" actId="207"/>
        <pc:sldMkLst>
          <pc:docMk/>
          <pc:sldMk cId="3976818858" sldId="269"/>
        </pc:sldMkLst>
      </pc:sldChg>
      <pc:sldChg chg="modSp mod">
        <pc:chgData name="Alfred Asterjadhi" userId="39de57b9-85c0-4fd1-aaac-8ca2b6560ad0" providerId="ADAL" clId="{725E7BBE-1CAB-400E-B89D-DEE5CF5D1E60}" dt="2025-02-01T01:46:17.240" v="811" actId="313"/>
        <pc:sldMkLst>
          <pc:docMk/>
          <pc:sldMk cId="3387863760" sldId="270"/>
        </pc:sldMkLst>
      </pc:sldChg>
      <pc:sldChg chg="modSp mod">
        <pc:chgData name="Alfred Asterjadhi" userId="39de57b9-85c0-4fd1-aaac-8ca2b6560ad0" providerId="ADAL" clId="{725E7BBE-1CAB-400E-B89D-DEE5CF5D1E60}" dt="2025-02-03T18:15:14.429" v="857" actId="207"/>
        <pc:sldMkLst>
          <pc:docMk/>
          <pc:sldMk cId="2243228416" sldId="299"/>
        </pc:sldMkLst>
      </pc:sldChg>
      <pc:sldChg chg="modSp mod">
        <pc:chgData name="Alfred Asterjadhi" userId="39de57b9-85c0-4fd1-aaac-8ca2b6560ad0" providerId="ADAL" clId="{725E7BBE-1CAB-400E-B89D-DEE5CF5D1E60}" dt="2025-02-01T01:46:59.505" v="850" actId="313"/>
        <pc:sldMkLst>
          <pc:docMk/>
          <pc:sldMk cId="1677969607" sldId="323"/>
        </pc:sldMkLst>
      </pc:sldChg>
      <pc:sldChg chg="modSp mod">
        <pc:chgData name="Alfred Asterjadhi" userId="39de57b9-85c0-4fd1-aaac-8ca2b6560ad0" providerId="ADAL" clId="{725E7BBE-1CAB-400E-B89D-DEE5CF5D1E60}" dt="2025-02-01T01:46:15.240" v="805" actId="313"/>
        <pc:sldMkLst>
          <pc:docMk/>
          <pc:sldMk cId="1908471061" sldId="328"/>
        </pc:sldMkLst>
      </pc:sldChg>
      <pc:sldChg chg="modSp mod">
        <pc:chgData name="Alfred Asterjadhi" userId="39de57b9-85c0-4fd1-aaac-8ca2b6560ad0" providerId="ADAL" clId="{725E7BBE-1CAB-400E-B89D-DEE5CF5D1E60}" dt="2025-02-01T01:46:17.555" v="812" actId="313"/>
        <pc:sldMkLst>
          <pc:docMk/>
          <pc:sldMk cId="15571502" sldId="330"/>
        </pc:sldMkLst>
      </pc:sldChg>
      <pc:sldChg chg="modSp mod">
        <pc:chgData name="Alfred Asterjadhi" userId="39de57b9-85c0-4fd1-aaac-8ca2b6560ad0" providerId="ADAL" clId="{725E7BBE-1CAB-400E-B89D-DEE5CF5D1E60}" dt="2025-02-01T01:46:17.854" v="813" actId="313"/>
        <pc:sldMkLst>
          <pc:docMk/>
          <pc:sldMk cId="3200711991" sldId="331"/>
        </pc:sldMkLst>
      </pc:sldChg>
      <pc:sldChg chg="modSp mod">
        <pc:chgData name="Alfred Asterjadhi" userId="39de57b9-85c0-4fd1-aaac-8ca2b6560ad0" providerId="ADAL" clId="{725E7BBE-1CAB-400E-B89D-DEE5CF5D1E60}" dt="2025-02-01T01:46:18.154" v="814" actId="313"/>
        <pc:sldMkLst>
          <pc:docMk/>
          <pc:sldMk cId="2409609221" sldId="332"/>
        </pc:sldMkLst>
      </pc:sldChg>
      <pc:sldChg chg="modSp mod">
        <pc:chgData name="Alfred Asterjadhi" userId="39de57b9-85c0-4fd1-aaac-8ca2b6560ad0" providerId="ADAL" clId="{725E7BBE-1CAB-400E-B89D-DEE5CF5D1E60}" dt="2025-02-01T01:46:13.384" v="801" actId="313"/>
        <pc:sldMkLst>
          <pc:docMk/>
          <pc:sldMk cId="3843208451" sldId="333"/>
        </pc:sldMkLst>
      </pc:sldChg>
      <pc:sldChg chg="modSp mod">
        <pc:chgData name="Alfred Asterjadhi" userId="39de57b9-85c0-4fd1-aaac-8ca2b6560ad0" providerId="ADAL" clId="{725E7BBE-1CAB-400E-B89D-DEE5CF5D1E60}" dt="2025-02-01T01:46:14.249" v="803" actId="313"/>
        <pc:sldMkLst>
          <pc:docMk/>
          <pc:sldMk cId="3977221359" sldId="340"/>
        </pc:sldMkLst>
      </pc:sldChg>
      <pc:sldChg chg="modSp mod">
        <pc:chgData name="Alfred Asterjadhi" userId="39de57b9-85c0-4fd1-aaac-8ca2b6560ad0" providerId="ADAL" clId="{725E7BBE-1CAB-400E-B89D-DEE5CF5D1E60}" dt="2025-02-01T01:46:54.504" v="843" actId="313"/>
        <pc:sldMkLst>
          <pc:docMk/>
          <pc:sldMk cId="3930036297" sldId="356"/>
        </pc:sldMkLst>
      </pc:sldChg>
      <pc:sldChg chg="modSp mod">
        <pc:chgData name="Alfred Asterjadhi" userId="39de57b9-85c0-4fd1-aaac-8ca2b6560ad0" providerId="ADAL" clId="{725E7BBE-1CAB-400E-B89D-DEE5CF5D1E60}" dt="2025-02-01T01:46:56.970" v="847" actId="313"/>
        <pc:sldMkLst>
          <pc:docMk/>
          <pc:sldMk cId="3576977642" sldId="362"/>
        </pc:sldMkLst>
      </pc:sldChg>
      <pc:sldChg chg="modSp mod">
        <pc:chgData name="Alfred Asterjadhi" userId="39de57b9-85c0-4fd1-aaac-8ca2b6560ad0" providerId="ADAL" clId="{725E7BBE-1CAB-400E-B89D-DEE5CF5D1E60}" dt="2025-02-01T01:46:56.363" v="846" actId="313"/>
        <pc:sldMkLst>
          <pc:docMk/>
          <pc:sldMk cId="3140364693" sldId="997"/>
        </pc:sldMkLst>
      </pc:sldChg>
      <pc:sldChg chg="modSp mod">
        <pc:chgData name="Alfred Asterjadhi" userId="39de57b9-85c0-4fd1-aaac-8ca2b6560ad0" providerId="ADAL" clId="{725E7BBE-1CAB-400E-B89D-DEE5CF5D1E60}" dt="2025-02-01T01:46:45.338" v="825" actId="313"/>
        <pc:sldMkLst>
          <pc:docMk/>
          <pc:sldMk cId="3233208257" sldId="1006"/>
        </pc:sldMkLst>
      </pc:sldChg>
      <pc:sldChg chg="modSp mod">
        <pc:chgData name="Alfred Asterjadhi" userId="39de57b9-85c0-4fd1-aaac-8ca2b6560ad0" providerId="ADAL" clId="{725E7BBE-1CAB-400E-B89D-DEE5CF5D1E60}" dt="2025-02-01T01:46:47.026" v="827" actId="313"/>
        <pc:sldMkLst>
          <pc:docMk/>
          <pc:sldMk cId="4200130042" sldId="1023"/>
        </pc:sldMkLst>
      </pc:sldChg>
      <pc:sldChg chg="modSp mod">
        <pc:chgData name="Alfred Asterjadhi" userId="39de57b9-85c0-4fd1-aaac-8ca2b6560ad0" providerId="ADAL" clId="{725E7BBE-1CAB-400E-B89D-DEE5CF5D1E60}" dt="2025-02-01T01:46:47.531" v="828" actId="313"/>
        <pc:sldMkLst>
          <pc:docMk/>
          <pc:sldMk cId="793576429" sldId="1024"/>
        </pc:sldMkLst>
      </pc:sldChg>
      <pc:sldChg chg="addSp delSp modSp mod chgLayout">
        <pc:chgData name="Alfred Asterjadhi" userId="39de57b9-85c0-4fd1-aaac-8ca2b6560ad0" providerId="ADAL" clId="{725E7BBE-1CAB-400E-B89D-DEE5CF5D1E60}" dt="2025-02-01T01:46:48.130" v="829" actId="313"/>
        <pc:sldMkLst>
          <pc:docMk/>
          <pc:sldMk cId="3287547131" sldId="1028"/>
        </pc:sldMkLst>
      </pc:sldChg>
      <pc:sldChg chg="addSp delSp modSp mod chgLayout">
        <pc:chgData name="Alfred Asterjadhi" userId="39de57b9-85c0-4fd1-aaac-8ca2b6560ad0" providerId="ADAL" clId="{725E7BBE-1CAB-400E-B89D-DEE5CF5D1E60}" dt="2025-02-01T01:46:58.508" v="849" actId="313"/>
        <pc:sldMkLst>
          <pc:docMk/>
          <pc:sldMk cId="1865298196" sldId="1034"/>
        </pc:sldMkLst>
      </pc:sldChg>
      <pc:sldChg chg="modSp mod">
        <pc:chgData name="Alfred Asterjadhi" userId="39de57b9-85c0-4fd1-aaac-8ca2b6560ad0" providerId="ADAL" clId="{725E7BBE-1CAB-400E-B89D-DEE5CF5D1E60}" dt="2025-02-01T01:46:39.176" v="820" actId="313"/>
        <pc:sldMkLst>
          <pc:docMk/>
          <pc:sldMk cId="3486068256" sldId="1167"/>
        </pc:sldMkLst>
      </pc:sldChg>
      <pc:sldChg chg="modSp mod">
        <pc:chgData name="Alfred Asterjadhi" userId="39de57b9-85c0-4fd1-aaac-8ca2b6560ad0" providerId="ADAL" clId="{725E7BBE-1CAB-400E-B89D-DEE5CF5D1E60}" dt="2025-02-01T01:46:46.601" v="826" actId="313"/>
        <pc:sldMkLst>
          <pc:docMk/>
          <pc:sldMk cId="3441807947" sldId="1178"/>
        </pc:sldMkLst>
      </pc:sldChg>
      <pc:sldChg chg="addSp delSp modSp del mod chgLayout">
        <pc:chgData name="Alfred Asterjadhi" userId="39de57b9-85c0-4fd1-aaac-8ca2b6560ad0" providerId="ADAL" clId="{725E7BBE-1CAB-400E-B89D-DEE5CF5D1E60}" dt="2025-02-01T00:37:22.951" v="627" actId="2696"/>
        <pc:sldMkLst>
          <pc:docMk/>
          <pc:sldMk cId="2189037386" sldId="1283"/>
        </pc:sldMkLst>
      </pc:sldChg>
      <pc:sldChg chg="modSp add mod">
        <pc:chgData name="Alfred Asterjadhi" userId="39de57b9-85c0-4fd1-aaac-8ca2b6560ad0" providerId="ADAL" clId="{725E7BBE-1CAB-400E-B89D-DEE5CF5D1E60}" dt="2025-02-01T01:46:41.034" v="823" actId="313"/>
        <pc:sldMkLst>
          <pc:docMk/>
          <pc:sldMk cId="2670608994" sldId="1283"/>
        </pc:sldMkLst>
      </pc:sldChg>
      <pc:sldChg chg="del">
        <pc:chgData name="Alfred Asterjadhi" userId="39de57b9-85c0-4fd1-aaac-8ca2b6560ad0" providerId="ADAL" clId="{725E7BBE-1CAB-400E-B89D-DEE5CF5D1E60}" dt="2025-02-01T00:35:54.570" v="522" actId="47"/>
        <pc:sldMkLst>
          <pc:docMk/>
          <pc:sldMk cId="4231591922" sldId="1312"/>
        </pc:sldMkLst>
      </pc:sldChg>
      <pc:sldChg chg="del">
        <pc:chgData name="Alfred Asterjadhi" userId="39de57b9-85c0-4fd1-aaac-8ca2b6560ad0" providerId="ADAL" clId="{725E7BBE-1CAB-400E-B89D-DEE5CF5D1E60}" dt="2025-02-01T00:36:27.495" v="561" actId="47"/>
        <pc:sldMkLst>
          <pc:docMk/>
          <pc:sldMk cId="97856396" sldId="1386"/>
        </pc:sldMkLst>
      </pc:sldChg>
      <pc:sldChg chg="del">
        <pc:chgData name="Alfred Asterjadhi" userId="39de57b9-85c0-4fd1-aaac-8ca2b6560ad0" providerId="ADAL" clId="{725E7BBE-1CAB-400E-B89D-DEE5CF5D1E60}" dt="2025-02-01T00:36:27.955" v="562" actId="47"/>
        <pc:sldMkLst>
          <pc:docMk/>
          <pc:sldMk cId="4035791045" sldId="1387"/>
        </pc:sldMkLst>
      </pc:sldChg>
      <pc:sldChg chg="del">
        <pc:chgData name="Alfred Asterjadhi" userId="39de57b9-85c0-4fd1-aaac-8ca2b6560ad0" providerId="ADAL" clId="{725E7BBE-1CAB-400E-B89D-DEE5CF5D1E60}" dt="2025-02-01T00:36:30.928" v="566" actId="47"/>
        <pc:sldMkLst>
          <pc:docMk/>
          <pc:sldMk cId="2398377453" sldId="1388"/>
        </pc:sldMkLst>
      </pc:sldChg>
      <pc:sldChg chg="del">
        <pc:chgData name="Alfred Asterjadhi" userId="39de57b9-85c0-4fd1-aaac-8ca2b6560ad0" providerId="ADAL" clId="{725E7BBE-1CAB-400E-B89D-DEE5CF5D1E60}" dt="2025-02-01T00:36:30.154" v="565" actId="47"/>
        <pc:sldMkLst>
          <pc:docMk/>
          <pc:sldMk cId="1354255927" sldId="1389"/>
        </pc:sldMkLst>
      </pc:sldChg>
      <pc:sldChg chg="addSp delSp modSp mod chgLayout">
        <pc:chgData name="Alfred Asterjadhi" userId="39de57b9-85c0-4fd1-aaac-8ca2b6560ad0" providerId="ADAL" clId="{725E7BBE-1CAB-400E-B89D-DEE5CF5D1E60}" dt="2025-02-01T01:46:55.720" v="845" actId="313"/>
        <pc:sldMkLst>
          <pc:docMk/>
          <pc:sldMk cId="3912146512" sldId="1390"/>
        </pc:sldMkLst>
      </pc:sldChg>
      <pc:sldChg chg="del">
        <pc:chgData name="Alfred Asterjadhi" userId="39de57b9-85c0-4fd1-aaac-8ca2b6560ad0" providerId="ADAL" clId="{725E7BBE-1CAB-400E-B89D-DEE5CF5D1E60}" dt="2025-02-01T00:30:58.622" v="281" actId="47"/>
        <pc:sldMkLst>
          <pc:docMk/>
          <pc:sldMk cId="4154322014" sldId="1397"/>
        </pc:sldMkLst>
      </pc:sldChg>
      <pc:sldChg chg="del">
        <pc:chgData name="Alfred Asterjadhi" userId="39de57b9-85c0-4fd1-aaac-8ca2b6560ad0" providerId="ADAL" clId="{725E7BBE-1CAB-400E-B89D-DEE5CF5D1E60}" dt="2025-02-01T00:36:03.029" v="529" actId="47"/>
        <pc:sldMkLst>
          <pc:docMk/>
          <pc:sldMk cId="524465658" sldId="1398"/>
        </pc:sldMkLst>
      </pc:sldChg>
      <pc:sldChg chg="del">
        <pc:chgData name="Alfred Asterjadhi" userId="39de57b9-85c0-4fd1-aaac-8ca2b6560ad0" providerId="ADAL" clId="{725E7BBE-1CAB-400E-B89D-DEE5CF5D1E60}" dt="2025-02-01T00:36:03.869" v="530" actId="47"/>
        <pc:sldMkLst>
          <pc:docMk/>
          <pc:sldMk cId="3318850513" sldId="1399"/>
        </pc:sldMkLst>
      </pc:sldChg>
      <pc:sldChg chg="del">
        <pc:chgData name="Alfred Asterjadhi" userId="39de57b9-85c0-4fd1-aaac-8ca2b6560ad0" providerId="ADAL" clId="{725E7BBE-1CAB-400E-B89D-DEE5CF5D1E60}" dt="2025-02-01T00:36:06.415" v="532" actId="47"/>
        <pc:sldMkLst>
          <pc:docMk/>
          <pc:sldMk cId="733264740" sldId="1400"/>
        </pc:sldMkLst>
      </pc:sldChg>
      <pc:sldChg chg="del">
        <pc:chgData name="Alfred Asterjadhi" userId="39de57b9-85c0-4fd1-aaac-8ca2b6560ad0" providerId="ADAL" clId="{725E7BBE-1CAB-400E-B89D-DEE5CF5D1E60}" dt="2025-02-01T00:36:07.140" v="533" actId="47"/>
        <pc:sldMkLst>
          <pc:docMk/>
          <pc:sldMk cId="1213422878" sldId="1401"/>
        </pc:sldMkLst>
      </pc:sldChg>
      <pc:sldChg chg="del">
        <pc:chgData name="Alfred Asterjadhi" userId="39de57b9-85c0-4fd1-aaac-8ca2b6560ad0" providerId="ADAL" clId="{725E7BBE-1CAB-400E-B89D-DEE5CF5D1E60}" dt="2025-02-01T00:36:10.244" v="537" actId="47"/>
        <pc:sldMkLst>
          <pc:docMk/>
          <pc:sldMk cId="3659758132" sldId="1402"/>
        </pc:sldMkLst>
      </pc:sldChg>
      <pc:sldChg chg="del">
        <pc:chgData name="Alfred Asterjadhi" userId="39de57b9-85c0-4fd1-aaac-8ca2b6560ad0" providerId="ADAL" clId="{725E7BBE-1CAB-400E-B89D-DEE5CF5D1E60}" dt="2025-02-01T00:36:13.517" v="542" actId="47"/>
        <pc:sldMkLst>
          <pc:docMk/>
          <pc:sldMk cId="142782227" sldId="1404"/>
        </pc:sldMkLst>
      </pc:sldChg>
      <pc:sldChg chg="del">
        <pc:chgData name="Alfred Asterjadhi" userId="39de57b9-85c0-4fd1-aaac-8ca2b6560ad0" providerId="ADAL" clId="{725E7BBE-1CAB-400E-B89D-DEE5CF5D1E60}" dt="2025-02-01T00:36:14.195" v="543" actId="47"/>
        <pc:sldMkLst>
          <pc:docMk/>
          <pc:sldMk cId="1719381960" sldId="1405"/>
        </pc:sldMkLst>
      </pc:sldChg>
      <pc:sldChg chg="del">
        <pc:chgData name="Alfred Asterjadhi" userId="39de57b9-85c0-4fd1-aaac-8ca2b6560ad0" providerId="ADAL" clId="{725E7BBE-1CAB-400E-B89D-DEE5CF5D1E60}" dt="2025-02-01T00:36:14.883" v="544" actId="47"/>
        <pc:sldMkLst>
          <pc:docMk/>
          <pc:sldMk cId="2319479835" sldId="1406"/>
        </pc:sldMkLst>
      </pc:sldChg>
      <pc:sldChg chg="del">
        <pc:chgData name="Alfred Asterjadhi" userId="39de57b9-85c0-4fd1-aaac-8ca2b6560ad0" providerId="ADAL" clId="{725E7BBE-1CAB-400E-B89D-DEE5CF5D1E60}" dt="2025-02-01T00:36:15.560" v="545" actId="47"/>
        <pc:sldMkLst>
          <pc:docMk/>
          <pc:sldMk cId="3788311884" sldId="1407"/>
        </pc:sldMkLst>
      </pc:sldChg>
      <pc:sldChg chg="del">
        <pc:chgData name="Alfred Asterjadhi" userId="39de57b9-85c0-4fd1-aaac-8ca2b6560ad0" providerId="ADAL" clId="{725E7BBE-1CAB-400E-B89D-DEE5CF5D1E60}" dt="2025-02-01T00:36:18.045" v="549" actId="47"/>
        <pc:sldMkLst>
          <pc:docMk/>
          <pc:sldMk cId="2585751413" sldId="1408"/>
        </pc:sldMkLst>
      </pc:sldChg>
      <pc:sldChg chg="del">
        <pc:chgData name="Alfred Asterjadhi" userId="39de57b9-85c0-4fd1-aaac-8ca2b6560ad0" providerId="ADAL" clId="{725E7BBE-1CAB-400E-B89D-DEE5CF5D1E60}" dt="2025-02-01T00:36:18.836" v="550" actId="47"/>
        <pc:sldMkLst>
          <pc:docMk/>
          <pc:sldMk cId="1347941490" sldId="1409"/>
        </pc:sldMkLst>
      </pc:sldChg>
      <pc:sldChg chg="del">
        <pc:chgData name="Alfred Asterjadhi" userId="39de57b9-85c0-4fd1-aaac-8ca2b6560ad0" providerId="ADAL" clId="{725E7BBE-1CAB-400E-B89D-DEE5CF5D1E60}" dt="2025-02-01T00:36:22.754" v="555" actId="47"/>
        <pc:sldMkLst>
          <pc:docMk/>
          <pc:sldMk cId="3265656916" sldId="1410"/>
        </pc:sldMkLst>
      </pc:sldChg>
      <pc:sldChg chg="del">
        <pc:chgData name="Alfred Asterjadhi" userId="39de57b9-85c0-4fd1-aaac-8ca2b6560ad0" providerId="ADAL" clId="{725E7BBE-1CAB-400E-B89D-DEE5CF5D1E60}" dt="2025-02-01T00:36:24.299" v="556" actId="47"/>
        <pc:sldMkLst>
          <pc:docMk/>
          <pc:sldMk cId="4220415685" sldId="1411"/>
        </pc:sldMkLst>
      </pc:sldChg>
      <pc:sldChg chg="del">
        <pc:chgData name="Alfred Asterjadhi" userId="39de57b9-85c0-4fd1-aaac-8ca2b6560ad0" providerId="ADAL" clId="{725E7BBE-1CAB-400E-B89D-DEE5CF5D1E60}" dt="2025-02-01T00:36:35.967" v="573" actId="47"/>
        <pc:sldMkLst>
          <pc:docMk/>
          <pc:sldMk cId="1158959285" sldId="1412"/>
        </pc:sldMkLst>
      </pc:sldChg>
      <pc:sldChg chg="del">
        <pc:chgData name="Alfred Asterjadhi" userId="39de57b9-85c0-4fd1-aaac-8ca2b6560ad0" providerId="ADAL" clId="{725E7BBE-1CAB-400E-B89D-DEE5CF5D1E60}" dt="2025-02-01T00:36:36.430" v="574" actId="47"/>
        <pc:sldMkLst>
          <pc:docMk/>
          <pc:sldMk cId="1323486776" sldId="1414"/>
        </pc:sldMkLst>
      </pc:sldChg>
      <pc:sldChg chg="del">
        <pc:chgData name="Alfred Asterjadhi" userId="39de57b9-85c0-4fd1-aaac-8ca2b6560ad0" providerId="ADAL" clId="{725E7BBE-1CAB-400E-B89D-DEE5CF5D1E60}" dt="2025-02-01T00:36:37.127" v="575" actId="47"/>
        <pc:sldMkLst>
          <pc:docMk/>
          <pc:sldMk cId="552608014" sldId="1415"/>
        </pc:sldMkLst>
      </pc:sldChg>
      <pc:sldChg chg="del">
        <pc:chgData name="Alfred Asterjadhi" userId="39de57b9-85c0-4fd1-aaac-8ca2b6560ad0" providerId="ADAL" clId="{725E7BBE-1CAB-400E-B89D-DEE5CF5D1E60}" dt="2025-02-01T00:36:39.532" v="580" actId="47"/>
        <pc:sldMkLst>
          <pc:docMk/>
          <pc:sldMk cId="2479012799" sldId="1416"/>
        </pc:sldMkLst>
      </pc:sldChg>
      <pc:sldChg chg="del">
        <pc:chgData name="Alfred Asterjadhi" userId="39de57b9-85c0-4fd1-aaac-8ca2b6560ad0" providerId="ADAL" clId="{725E7BBE-1CAB-400E-B89D-DEE5CF5D1E60}" dt="2025-02-01T00:36:41.474" v="581" actId="47"/>
        <pc:sldMkLst>
          <pc:docMk/>
          <pc:sldMk cId="2616000834" sldId="1418"/>
        </pc:sldMkLst>
      </pc:sldChg>
      <pc:sldChg chg="del">
        <pc:chgData name="Alfred Asterjadhi" userId="39de57b9-85c0-4fd1-aaac-8ca2b6560ad0" providerId="ADAL" clId="{725E7BBE-1CAB-400E-B89D-DEE5CF5D1E60}" dt="2025-02-01T00:36:42.488" v="583" actId="47"/>
        <pc:sldMkLst>
          <pc:docMk/>
          <pc:sldMk cId="341453547" sldId="1419"/>
        </pc:sldMkLst>
      </pc:sldChg>
      <pc:sldChg chg="del">
        <pc:chgData name="Alfred Asterjadhi" userId="39de57b9-85c0-4fd1-aaac-8ca2b6560ad0" providerId="ADAL" clId="{725E7BBE-1CAB-400E-B89D-DEE5CF5D1E60}" dt="2025-02-01T00:36:44.241" v="587" actId="47"/>
        <pc:sldMkLst>
          <pc:docMk/>
          <pc:sldMk cId="867808294" sldId="1420"/>
        </pc:sldMkLst>
      </pc:sldChg>
      <pc:sldChg chg="del">
        <pc:chgData name="Alfred Asterjadhi" userId="39de57b9-85c0-4fd1-aaac-8ca2b6560ad0" providerId="ADAL" clId="{725E7BBE-1CAB-400E-B89D-DEE5CF5D1E60}" dt="2025-02-01T00:36:45.538" v="588" actId="47"/>
        <pc:sldMkLst>
          <pc:docMk/>
          <pc:sldMk cId="1978642554" sldId="1422"/>
        </pc:sldMkLst>
      </pc:sldChg>
      <pc:sldChg chg="del">
        <pc:chgData name="Alfred Asterjadhi" userId="39de57b9-85c0-4fd1-aaac-8ca2b6560ad0" providerId="ADAL" clId="{725E7BBE-1CAB-400E-B89D-DEE5CF5D1E60}" dt="2025-02-01T00:36:46.179" v="589" actId="47"/>
        <pc:sldMkLst>
          <pc:docMk/>
          <pc:sldMk cId="2886886147" sldId="1423"/>
        </pc:sldMkLst>
      </pc:sldChg>
      <pc:sldChg chg="addSp delSp modSp mod chgLayout">
        <pc:chgData name="Alfred Asterjadhi" userId="39de57b9-85c0-4fd1-aaac-8ca2b6560ad0" providerId="ADAL" clId="{725E7BBE-1CAB-400E-B89D-DEE5CF5D1E60}" dt="2025-02-01T01:46:55.186" v="844" actId="313"/>
        <pc:sldMkLst>
          <pc:docMk/>
          <pc:sldMk cId="3878274435" sldId="1424"/>
        </pc:sldMkLst>
      </pc:sldChg>
      <pc:sldChg chg="del">
        <pc:chgData name="Alfred Asterjadhi" userId="39de57b9-85c0-4fd1-aaac-8ca2b6560ad0" providerId="ADAL" clId="{725E7BBE-1CAB-400E-B89D-DEE5CF5D1E60}" dt="2025-02-01T00:36:31.772" v="567" actId="47"/>
        <pc:sldMkLst>
          <pc:docMk/>
          <pc:sldMk cId="312670683" sldId="1425"/>
        </pc:sldMkLst>
      </pc:sldChg>
      <pc:sldChg chg="del">
        <pc:chgData name="Alfred Asterjadhi" userId="39de57b9-85c0-4fd1-aaac-8ca2b6560ad0" providerId="ADAL" clId="{725E7BBE-1CAB-400E-B89D-DEE5CF5D1E60}" dt="2025-02-01T00:36:32.618" v="568" actId="47"/>
        <pc:sldMkLst>
          <pc:docMk/>
          <pc:sldMk cId="3397362035" sldId="1426"/>
        </pc:sldMkLst>
      </pc:sldChg>
      <pc:sldChg chg="del">
        <pc:chgData name="Alfred Asterjadhi" userId="39de57b9-85c0-4fd1-aaac-8ca2b6560ad0" providerId="ADAL" clId="{725E7BBE-1CAB-400E-B89D-DEE5CF5D1E60}" dt="2025-02-01T00:36:33.393" v="569" actId="47"/>
        <pc:sldMkLst>
          <pc:docMk/>
          <pc:sldMk cId="3483034418" sldId="1427"/>
        </pc:sldMkLst>
      </pc:sldChg>
      <pc:sldChg chg="del">
        <pc:chgData name="Alfred Asterjadhi" userId="39de57b9-85c0-4fd1-aaac-8ca2b6560ad0" providerId="ADAL" clId="{725E7BBE-1CAB-400E-B89D-DEE5CF5D1E60}" dt="2025-02-01T00:36:33.993" v="570" actId="47"/>
        <pc:sldMkLst>
          <pc:docMk/>
          <pc:sldMk cId="1031103777" sldId="1428"/>
        </pc:sldMkLst>
      </pc:sldChg>
      <pc:sldChg chg="modSp add del mod">
        <pc:chgData name="Alfred Asterjadhi" userId="39de57b9-85c0-4fd1-aaac-8ca2b6560ad0" providerId="ADAL" clId="{725E7BBE-1CAB-400E-B89D-DEE5CF5D1E60}" dt="2025-02-01T01:46:39.601" v="821" actId="313"/>
        <pc:sldMkLst>
          <pc:docMk/>
          <pc:sldMk cId="1880260866" sldId="1429"/>
        </pc:sldMkLst>
      </pc:sldChg>
      <pc:sldChg chg="del">
        <pc:chgData name="Alfred Asterjadhi" userId="39de57b9-85c0-4fd1-aaac-8ca2b6560ad0" providerId="ADAL" clId="{725E7BBE-1CAB-400E-B89D-DEE5CF5D1E60}" dt="2025-02-01T00:30:18.512" v="260" actId="47"/>
        <pc:sldMkLst>
          <pc:docMk/>
          <pc:sldMk cId="1230937255" sldId="1430"/>
        </pc:sldMkLst>
      </pc:sldChg>
      <pc:sldChg chg="del">
        <pc:chgData name="Alfred Asterjadhi" userId="39de57b9-85c0-4fd1-aaac-8ca2b6560ad0" providerId="ADAL" clId="{725E7BBE-1CAB-400E-B89D-DEE5CF5D1E60}" dt="2025-02-01T00:30:16.745" v="259" actId="47"/>
        <pc:sldMkLst>
          <pc:docMk/>
          <pc:sldMk cId="978187058" sldId="1431"/>
        </pc:sldMkLst>
      </pc:sldChg>
      <pc:sldChg chg="del">
        <pc:chgData name="Alfred Asterjadhi" userId="39de57b9-85c0-4fd1-aaac-8ca2b6560ad0" providerId="ADAL" clId="{725E7BBE-1CAB-400E-B89D-DEE5CF5D1E60}" dt="2025-02-01T00:30:19.690" v="261" actId="47"/>
        <pc:sldMkLst>
          <pc:docMk/>
          <pc:sldMk cId="1856065701" sldId="1432"/>
        </pc:sldMkLst>
      </pc:sldChg>
      <pc:sldChg chg="del">
        <pc:chgData name="Alfred Asterjadhi" userId="39de57b9-85c0-4fd1-aaac-8ca2b6560ad0" providerId="ADAL" clId="{725E7BBE-1CAB-400E-B89D-DEE5CF5D1E60}" dt="2025-02-01T00:35:56.896" v="524" actId="47"/>
        <pc:sldMkLst>
          <pc:docMk/>
          <pc:sldMk cId="3739426621" sldId="1433"/>
        </pc:sldMkLst>
      </pc:sldChg>
      <pc:sldChg chg="del">
        <pc:chgData name="Alfred Asterjadhi" userId="39de57b9-85c0-4fd1-aaac-8ca2b6560ad0" providerId="ADAL" clId="{725E7BBE-1CAB-400E-B89D-DEE5CF5D1E60}" dt="2025-02-01T00:34:27.379" v="490" actId="47"/>
        <pc:sldMkLst>
          <pc:docMk/>
          <pc:sldMk cId="4035621218" sldId="1434"/>
        </pc:sldMkLst>
      </pc:sldChg>
      <pc:sldChg chg="del">
        <pc:chgData name="Alfred Asterjadhi" userId="39de57b9-85c0-4fd1-aaac-8ca2b6560ad0" providerId="ADAL" clId="{725E7BBE-1CAB-400E-B89D-DEE5CF5D1E60}" dt="2025-02-01T00:36:49.531" v="596" actId="47"/>
        <pc:sldMkLst>
          <pc:docMk/>
          <pc:sldMk cId="1685205550" sldId="1435"/>
        </pc:sldMkLst>
      </pc:sldChg>
      <pc:sldChg chg="del">
        <pc:chgData name="Alfred Asterjadhi" userId="39de57b9-85c0-4fd1-aaac-8ca2b6560ad0" providerId="ADAL" clId="{725E7BBE-1CAB-400E-B89D-DEE5CF5D1E60}" dt="2025-02-01T00:36:04.669" v="531" actId="47"/>
        <pc:sldMkLst>
          <pc:docMk/>
          <pc:sldMk cId="4162454866" sldId="1436"/>
        </pc:sldMkLst>
      </pc:sldChg>
      <pc:sldChg chg="del">
        <pc:chgData name="Alfred Asterjadhi" userId="39de57b9-85c0-4fd1-aaac-8ca2b6560ad0" providerId="ADAL" clId="{725E7BBE-1CAB-400E-B89D-DEE5CF5D1E60}" dt="2025-02-01T00:36:11.537" v="539" actId="47"/>
        <pc:sldMkLst>
          <pc:docMk/>
          <pc:sldMk cId="1585791513" sldId="1437"/>
        </pc:sldMkLst>
      </pc:sldChg>
      <pc:sldChg chg="del">
        <pc:chgData name="Alfred Asterjadhi" userId="39de57b9-85c0-4fd1-aaac-8ca2b6560ad0" providerId="ADAL" clId="{725E7BBE-1CAB-400E-B89D-DEE5CF5D1E60}" dt="2025-02-01T00:30:43.790" v="269" actId="47"/>
        <pc:sldMkLst>
          <pc:docMk/>
          <pc:sldMk cId="2364887005" sldId="1438"/>
        </pc:sldMkLst>
      </pc:sldChg>
      <pc:sldChg chg="del">
        <pc:chgData name="Alfred Asterjadhi" userId="39de57b9-85c0-4fd1-aaac-8ca2b6560ad0" providerId="ADAL" clId="{725E7BBE-1CAB-400E-B89D-DEE5CF5D1E60}" dt="2025-02-01T00:30:57.837" v="280" actId="47"/>
        <pc:sldMkLst>
          <pc:docMk/>
          <pc:sldMk cId="734537731" sldId="1439"/>
        </pc:sldMkLst>
      </pc:sldChg>
      <pc:sldChg chg="del">
        <pc:chgData name="Alfred Asterjadhi" userId="39de57b9-85c0-4fd1-aaac-8ca2b6560ad0" providerId="ADAL" clId="{725E7BBE-1CAB-400E-B89D-DEE5CF5D1E60}" dt="2025-02-01T00:30:57.101" v="279" actId="47"/>
        <pc:sldMkLst>
          <pc:docMk/>
          <pc:sldMk cId="1731157290" sldId="1440"/>
        </pc:sldMkLst>
      </pc:sldChg>
      <pc:sldChg chg="del">
        <pc:chgData name="Alfred Asterjadhi" userId="39de57b9-85c0-4fd1-aaac-8ca2b6560ad0" providerId="ADAL" clId="{725E7BBE-1CAB-400E-B89D-DEE5CF5D1E60}" dt="2025-02-01T00:30:56.251" v="278" actId="47"/>
        <pc:sldMkLst>
          <pc:docMk/>
          <pc:sldMk cId="1289712956" sldId="1441"/>
        </pc:sldMkLst>
      </pc:sldChg>
      <pc:sldChg chg="del">
        <pc:chgData name="Alfred Asterjadhi" userId="39de57b9-85c0-4fd1-aaac-8ca2b6560ad0" providerId="ADAL" clId="{725E7BBE-1CAB-400E-B89D-DEE5CF5D1E60}" dt="2025-02-01T00:30:55.447" v="277" actId="47"/>
        <pc:sldMkLst>
          <pc:docMk/>
          <pc:sldMk cId="1615912686" sldId="1442"/>
        </pc:sldMkLst>
      </pc:sldChg>
      <pc:sldChg chg="del">
        <pc:chgData name="Alfred Asterjadhi" userId="39de57b9-85c0-4fd1-aaac-8ca2b6560ad0" providerId="ADAL" clId="{725E7BBE-1CAB-400E-B89D-DEE5CF5D1E60}" dt="2025-02-01T00:30:49.706" v="272" actId="47"/>
        <pc:sldMkLst>
          <pc:docMk/>
          <pc:sldMk cId="2248341446" sldId="1443"/>
        </pc:sldMkLst>
      </pc:sldChg>
      <pc:sldChg chg="del">
        <pc:chgData name="Alfred Asterjadhi" userId="39de57b9-85c0-4fd1-aaac-8ca2b6560ad0" providerId="ADAL" clId="{725E7BBE-1CAB-400E-B89D-DEE5CF5D1E60}" dt="2025-02-01T00:30:52.347" v="274" actId="47"/>
        <pc:sldMkLst>
          <pc:docMk/>
          <pc:sldMk cId="2736966182" sldId="1444"/>
        </pc:sldMkLst>
      </pc:sldChg>
      <pc:sldChg chg="del">
        <pc:chgData name="Alfred Asterjadhi" userId="39de57b9-85c0-4fd1-aaac-8ca2b6560ad0" providerId="ADAL" clId="{725E7BBE-1CAB-400E-B89D-DEE5CF5D1E60}" dt="2025-02-01T00:30:54.548" v="276" actId="47"/>
        <pc:sldMkLst>
          <pc:docMk/>
          <pc:sldMk cId="2961397077" sldId="1445"/>
        </pc:sldMkLst>
      </pc:sldChg>
      <pc:sldChg chg="del">
        <pc:chgData name="Alfred Asterjadhi" userId="39de57b9-85c0-4fd1-aaac-8ca2b6560ad0" providerId="ADAL" clId="{725E7BBE-1CAB-400E-B89D-DEE5CF5D1E60}" dt="2025-02-01T00:30:53.684" v="275" actId="47"/>
        <pc:sldMkLst>
          <pc:docMk/>
          <pc:sldMk cId="1319345498" sldId="1446"/>
        </pc:sldMkLst>
      </pc:sldChg>
      <pc:sldChg chg="del">
        <pc:chgData name="Alfred Asterjadhi" userId="39de57b9-85c0-4fd1-aaac-8ca2b6560ad0" providerId="ADAL" clId="{725E7BBE-1CAB-400E-B89D-DEE5CF5D1E60}" dt="2025-02-01T00:30:51.246" v="273" actId="47"/>
        <pc:sldMkLst>
          <pc:docMk/>
          <pc:sldMk cId="2975231163" sldId="1447"/>
        </pc:sldMkLst>
      </pc:sldChg>
      <pc:sldChg chg="modSp mod">
        <pc:chgData name="Alfred Asterjadhi" userId="39de57b9-85c0-4fd1-aaac-8ca2b6560ad0" providerId="ADAL" clId="{725E7BBE-1CAB-400E-B89D-DEE5CF5D1E60}" dt="2025-02-01T01:46:40.057" v="822" actId="313"/>
        <pc:sldMkLst>
          <pc:docMk/>
          <pc:sldMk cId="885285770" sldId="1448"/>
        </pc:sldMkLst>
      </pc:sldChg>
      <pc:sldChg chg="del">
        <pc:chgData name="Alfred Asterjadhi" userId="39de57b9-85c0-4fd1-aaac-8ca2b6560ad0" providerId="ADAL" clId="{725E7BBE-1CAB-400E-B89D-DEE5CF5D1E60}" dt="2025-02-01T00:31:18.561" v="289" actId="47"/>
        <pc:sldMkLst>
          <pc:docMk/>
          <pc:sldMk cId="838658978" sldId="1449"/>
        </pc:sldMkLst>
      </pc:sldChg>
      <pc:sldChg chg="del">
        <pc:chgData name="Alfred Asterjadhi" userId="39de57b9-85c0-4fd1-aaac-8ca2b6560ad0" providerId="ADAL" clId="{725E7BBE-1CAB-400E-B89D-DEE5CF5D1E60}" dt="2025-02-01T00:31:20.189" v="290" actId="47"/>
        <pc:sldMkLst>
          <pc:docMk/>
          <pc:sldMk cId="4122725340" sldId="1450"/>
        </pc:sldMkLst>
      </pc:sldChg>
      <pc:sldChg chg="del">
        <pc:chgData name="Alfred Asterjadhi" userId="39de57b9-85c0-4fd1-aaac-8ca2b6560ad0" providerId="ADAL" clId="{725E7BBE-1CAB-400E-B89D-DEE5CF5D1E60}" dt="2025-02-01T00:34:29.237" v="491" actId="47"/>
        <pc:sldMkLst>
          <pc:docMk/>
          <pc:sldMk cId="1363639592" sldId="1451"/>
        </pc:sldMkLst>
      </pc:sldChg>
      <pc:sldChg chg="del">
        <pc:chgData name="Alfred Asterjadhi" userId="39de57b9-85c0-4fd1-aaac-8ca2b6560ad0" providerId="ADAL" clId="{725E7BBE-1CAB-400E-B89D-DEE5CF5D1E60}" dt="2025-02-01T00:35:55.958" v="523" actId="47"/>
        <pc:sldMkLst>
          <pc:docMk/>
          <pc:sldMk cId="4029838063" sldId="1452"/>
        </pc:sldMkLst>
      </pc:sldChg>
      <pc:sldChg chg="del">
        <pc:chgData name="Alfred Asterjadhi" userId="39de57b9-85c0-4fd1-aaac-8ca2b6560ad0" providerId="ADAL" clId="{725E7BBE-1CAB-400E-B89D-DEE5CF5D1E60}" dt="2025-02-01T00:35:57.717" v="525" actId="47"/>
        <pc:sldMkLst>
          <pc:docMk/>
          <pc:sldMk cId="1489339819" sldId="1453"/>
        </pc:sldMkLst>
      </pc:sldChg>
      <pc:sldChg chg="del">
        <pc:chgData name="Alfred Asterjadhi" userId="39de57b9-85c0-4fd1-aaac-8ca2b6560ad0" providerId="ADAL" clId="{725E7BBE-1CAB-400E-B89D-DEE5CF5D1E60}" dt="2025-02-01T00:36:10.912" v="538" actId="47"/>
        <pc:sldMkLst>
          <pc:docMk/>
          <pc:sldMk cId="596241266" sldId="1455"/>
        </pc:sldMkLst>
      </pc:sldChg>
      <pc:sldChg chg="del">
        <pc:chgData name="Alfred Asterjadhi" userId="39de57b9-85c0-4fd1-aaac-8ca2b6560ad0" providerId="ADAL" clId="{725E7BBE-1CAB-400E-B89D-DEE5CF5D1E60}" dt="2025-02-01T00:36:12.191" v="540" actId="47"/>
        <pc:sldMkLst>
          <pc:docMk/>
          <pc:sldMk cId="4126384348" sldId="1456"/>
        </pc:sldMkLst>
      </pc:sldChg>
      <pc:sldChg chg="del">
        <pc:chgData name="Alfred Asterjadhi" userId="39de57b9-85c0-4fd1-aaac-8ca2b6560ad0" providerId="ADAL" clId="{725E7BBE-1CAB-400E-B89D-DEE5CF5D1E60}" dt="2025-02-01T00:36:12.850" v="541" actId="47"/>
        <pc:sldMkLst>
          <pc:docMk/>
          <pc:sldMk cId="3218534082" sldId="1457"/>
        </pc:sldMkLst>
      </pc:sldChg>
      <pc:sldChg chg="del">
        <pc:chgData name="Alfred Asterjadhi" userId="39de57b9-85c0-4fd1-aaac-8ca2b6560ad0" providerId="ADAL" clId="{725E7BBE-1CAB-400E-B89D-DEE5CF5D1E60}" dt="2025-02-01T00:30:59.775" v="282" actId="47"/>
        <pc:sldMkLst>
          <pc:docMk/>
          <pc:sldMk cId="3858433915" sldId="1458"/>
        </pc:sldMkLst>
      </pc:sldChg>
      <pc:sldChg chg="del">
        <pc:chgData name="Alfred Asterjadhi" userId="39de57b9-85c0-4fd1-aaac-8ca2b6560ad0" providerId="ADAL" clId="{725E7BBE-1CAB-400E-B89D-DEE5CF5D1E60}" dt="2025-02-01T00:36:08.065" v="534" actId="47"/>
        <pc:sldMkLst>
          <pc:docMk/>
          <pc:sldMk cId="2272076654" sldId="1459"/>
        </pc:sldMkLst>
      </pc:sldChg>
      <pc:sldChg chg="del">
        <pc:chgData name="Alfred Asterjadhi" userId="39de57b9-85c0-4fd1-aaac-8ca2b6560ad0" providerId="ADAL" clId="{725E7BBE-1CAB-400E-B89D-DEE5CF5D1E60}" dt="2025-02-01T00:36:16.158" v="546" actId="47"/>
        <pc:sldMkLst>
          <pc:docMk/>
          <pc:sldMk cId="2511088976" sldId="1460"/>
        </pc:sldMkLst>
      </pc:sldChg>
      <pc:sldChg chg="del">
        <pc:chgData name="Alfred Asterjadhi" userId="39de57b9-85c0-4fd1-aaac-8ca2b6560ad0" providerId="ADAL" clId="{725E7BBE-1CAB-400E-B89D-DEE5CF5D1E60}" dt="2025-02-01T00:36:16.746" v="547" actId="47"/>
        <pc:sldMkLst>
          <pc:docMk/>
          <pc:sldMk cId="2568651181" sldId="1461"/>
        </pc:sldMkLst>
      </pc:sldChg>
      <pc:sldChg chg="del">
        <pc:chgData name="Alfred Asterjadhi" userId="39de57b9-85c0-4fd1-aaac-8ca2b6560ad0" providerId="ADAL" clId="{725E7BBE-1CAB-400E-B89D-DEE5CF5D1E60}" dt="2025-02-01T00:35:58.414" v="526" actId="47"/>
        <pc:sldMkLst>
          <pc:docMk/>
          <pc:sldMk cId="2442933544" sldId="1462"/>
        </pc:sldMkLst>
      </pc:sldChg>
      <pc:sldChg chg="del">
        <pc:chgData name="Alfred Asterjadhi" userId="39de57b9-85c0-4fd1-aaac-8ca2b6560ad0" providerId="ADAL" clId="{725E7BBE-1CAB-400E-B89D-DEE5CF5D1E60}" dt="2025-02-01T00:35:59.107" v="527" actId="47"/>
        <pc:sldMkLst>
          <pc:docMk/>
          <pc:sldMk cId="2351327133" sldId="1463"/>
        </pc:sldMkLst>
      </pc:sldChg>
      <pc:sldChg chg="del">
        <pc:chgData name="Alfred Asterjadhi" userId="39de57b9-85c0-4fd1-aaac-8ca2b6560ad0" providerId="ADAL" clId="{725E7BBE-1CAB-400E-B89D-DEE5CF5D1E60}" dt="2025-02-01T00:35:59.904" v="528" actId="47"/>
        <pc:sldMkLst>
          <pc:docMk/>
          <pc:sldMk cId="3478159541" sldId="1464"/>
        </pc:sldMkLst>
      </pc:sldChg>
      <pc:sldChg chg="del">
        <pc:chgData name="Alfred Asterjadhi" userId="39de57b9-85c0-4fd1-aaac-8ca2b6560ad0" providerId="ADAL" clId="{725E7BBE-1CAB-400E-B89D-DEE5CF5D1E60}" dt="2025-02-01T00:36:28.398" v="563" actId="47"/>
        <pc:sldMkLst>
          <pc:docMk/>
          <pc:sldMk cId="3372606759" sldId="1465"/>
        </pc:sldMkLst>
      </pc:sldChg>
      <pc:sldChg chg="del">
        <pc:chgData name="Alfred Asterjadhi" userId="39de57b9-85c0-4fd1-aaac-8ca2b6560ad0" providerId="ADAL" clId="{725E7BBE-1CAB-400E-B89D-DEE5CF5D1E60}" dt="2025-02-01T00:36:17.348" v="548" actId="47"/>
        <pc:sldMkLst>
          <pc:docMk/>
          <pc:sldMk cId="1719335458" sldId="1466"/>
        </pc:sldMkLst>
      </pc:sldChg>
      <pc:sldChg chg="del">
        <pc:chgData name="Alfred Asterjadhi" userId="39de57b9-85c0-4fd1-aaac-8ca2b6560ad0" providerId="ADAL" clId="{725E7BBE-1CAB-400E-B89D-DEE5CF5D1E60}" dt="2025-02-01T00:36:24.885" v="557" actId="47"/>
        <pc:sldMkLst>
          <pc:docMk/>
          <pc:sldMk cId="4087108921" sldId="1467"/>
        </pc:sldMkLst>
      </pc:sldChg>
      <pc:sldChg chg="del">
        <pc:chgData name="Alfred Asterjadhi" userId="39de57b9-85c0-4fd1-aaac-8ca2b6560ad0" providerId="ADAL" clId="{725E7BBE-1CAB-400E-B89D-DEE5CF5D1E60}" dt="2025-02-01T00:36:08.804" v="535" actId="47"/>
        <pc:sldMkLst>
          <pc:docMk/>
          <pc:sldMk cId="816269527" sldId="1468"/>
        </pc:sldMkLst>
      </pc:sldChg>
      <pc:sldChg chg="del">
        <pc:chgData name="Alfred Asterjadhi" userId="39de57b9-85c0-4fd1-aaac-8ca2b6560ad0" providerId="ADAL" clId="{725E7BBE-1CAB-400E-B89D-DEE5CF5D1E60}" dt="2025-02-01T00:36:09.496" v="536" actId="47"/>
        <pc:sldMkLst>
          <pc:docMk/>
          <pc:sldMk cId="3374141807" sldId="1469"/>
        </pc:sldMkLst>
      </pc:sldChg>
      <pc:sldChg chg="del">
        <pc:chgData name="Alfred Asterjadhi" userId="39de57b9-85c0-4fd1-aaac-8ca2b6560ad0" providerId="ADAL" clId="{725E7BBE-1CAB-400E-B89D-DEE5CF5D1E60}" dt="2025-02-01T00:36:25.425" v="558" actId="47"/>
        <pc:sldMkLst>
          <pc:docMk/>
          <pc:sldMk cId="1498858466" sldId="1470"/>
        </pc:sldMkLst>
      </pc:sldChg>
      <pc:sldChg chg="del">
        <pc:chgData name="Alfred Asterjadhi" userId="39de57b9-85c0-4fd1-aaac-8ca2b6560ad0" providerId="ADAL" clId="{725E7BBE-1CAB-400E-B89D-DEE5CF5D1E60}" dt="2025-02-01T00:36:25.835" v="559" actId="47"/>
        <pc:sldMkLst>
          <pc:docMk/>
          <pc:sldMk cId="2281604066" sldId="1471"/>
        </pc:sldMkLst>
      </pc:sldChg>
      <pc:sldChg chg="del">
        <pc:chgData name="Alfred Asterjadhi" userId="39de57b9-85c0-4fd1-aaac-8ca2b6560ad0" providerId="ADAL" clId="{725E7BBE-1CAB-400E-B89D-DEE5CF5D1E60}" dt="2025-02-01T00:36:26.277" v="560" actId="47"/>
        <pc:sldMkLst>
          <pc:docMk/>
          <pc:sldMk cId="10482418" sldId="1472"/>
        </pc:sldMkLst>
      </pc:sldChg>
      <pc:sldChg chg="del">
        <pc:chgData name="Alfred Asterjadhi" userId="39de57b9-85c0-4fd1-aaac-8ca2b6560ad0" providerId="ADAL" clId="{725E7BBE-1CAB-400E-B89D-DEE5CF5D1E60}" dt="2025-02-01T00:36:34.721" v="571" actId="47"/>
        <pc:sldMkLst>
          <pc:docMk/>
          <pc:sldMk cId="385581143" sldId="1473"/>
        </pc:sldMkLst>
      </pc:sldChg>
      <pc:sldChg chg="del">
        <pc:chgData name="Alfred Asterjadhi" userId="39de57b9-85c0-4fd1-aaac-8ca2b6560ad0" providerId="ADAL" clId="{725E7BBE-1CAB-400E-B89D-DEE5CF5D1E60}" dt="2025-02-01T00:36:35.102" v="572" actId="47"/>
        <pc:sldMkLst>
          <pc:docMk/>
          <pc:sldMk cId="1962262053" sldId="1474"/>
        </pc:sldMkLst>
      </pc:sldChg>
      <pc:sldChg chg="del">
        <pc:chgData name="Alfred Asterjadhi" userId="39de57b9-85c0-4fd1-aaac-8ca2b6560ad0" providerId="ADAL" clId="{725E7BBE-1CAB-400E-B89D-DEE5CF5D1E60}" dt="2025-02-01T00:36:37.584" v="576" actId="47"/>
        <pc:sldMkLst>
          <pc:docMk/>
          <pc:sldMk cId="435670860" sldId="1475"/>
        </pc:sldMkLst>
      </pc:sldChg>
      <pc:sldChg chg="del">
        <pc:chgData name="Alfred Asterjadhi" userId="39de57b9-85c0-4fd1-aaac-8ca2b6560ad0" providerId="ADAL" clId="{725E7BBE-1CAB-400E-B89D-DEE5CF5D1E60}" dt="2025-02-01T00:36:42.132" v="582" actId="47"/>
        <pc:sldMkLst>
          <pc:docMk/>
          <pc:sldMk cId="274796487" sldId="1476"/>
        </pc:sldMkLst>
      </pc:sldChg>
      <pc:sldChg chg="del">
        <pc:chgData name="Alfred Asterjadhi" userId="39de57b9-85c0-4fd1-aaac-8ca2b6560ad0" providerId="ADAL" clId="{725E7BBE-1CAB-400E-B89D-DEE5CF5D1E60}" dt="2025-02-01T00:36:42.827" v="584" actId="47"/>
        <pc:sldMkLst>
          <pc:docMk/>
          <pc:sldMk cId="939849991" sldId="1477"/>
        </pc:sldMkLst>
      </pc:sldChg>
      <pc:sldChg chg="del">
        <pc:chgData name="Alfred Asterjadhi" userId="39de57b9-85c0-4fd1-aaac-8ca2b6560ad0" providerId="ADAL" clId="{725E7BBE-1CAB-400E-B89D-DEE5CF5D1E60}" dt="2025-02-01T00:36:43.226" v="585" actId="47"/>
        <pc:sldMkLst>
          <pc:docMk/>
          <pc:sldMk cId="3113372696" sldId="1478"/>
        </pc:sldMkLst>
      </pc:sldChg>
      <pc:sldChg chg="del">
        <pc:chgData name="Alfred Asterjadhi" userId="39de57b9-85c0-4fd1-aaac-8ca2b6560ad0" providerId="ADAL" clId="{725E7BBE-1CAB-400E-B89D-DEE5CF5D1E60}" dt="2025-02-01T00:36:28.824" v="564" actId="47"/>
        <pc:sldMkLst>
          <pc:docMk/>
          <pc:sldMk cId="3748653700" sldId="1479"/>
        </pc:sldMkLst>
      </pc:sldChg>
      <pc:sldChg chg="del">
        <pc:chgData name="Alfred Asterjadhi" userId="39de57b9-85c0-4fd1-aaac-8ca2b6560ad0" providerId="ADAL" clId="{725E7BBE-1CAB-400E-B89D-DEE5CF5D1E60}" dt="2025-02-01T00:36:19.552" v="551" actId="47"/>
        <pc:sldMkLst>
          <pc:docMk/>
          <pc:sldMk cId="2656666374" sldId="1480"/>
        </pc:sldMkLst>
      </pc:sldChg>
      <pc:sldChg chg="del">
        <pc:chgData name="Alfred Asterjadhi" userId="39de57b9-85c0-4fd1-aaac-8ca2b6560ad0" providerId="ADAL" clId="{725E7BBE-1CAB-400E-B89D-DEE5CF5D1E60}" dt="2025-02-01T00:36:20.262" v="552" actId="47"/>
        <pc:sldMkLst>
          <pc:docMk/>
          <pc:sldMk cId="2941087830" sldId="1481"/>
        </pc:sldMkLst>
      </pc:sldChg>
      <pc:sldChg chg="del">
        <pc:chgData name="Alfred Asterjadhi" userId="39de57b9-85c0-4fd1-aaac-8ca2b6560ad0" providerId="ADAL" clId="{725E7BBE-1CAB-400E-B89D-DEE5CF5D1E60}" dt="2025-02-01T00:36:20.986" v="553" actId="47"/>
        <pc:sldMkLst>
          <pc:docMk/>
          <pc:sldMk cId="2146179880" sldId="1482"/>
        </pc:sldMkLst>
      </pc:sldChg>
      <pc:sldChg chg="del">
        <pc:chgData name="Alfred Asterjadhi" userId="39de57b9-85c0-4fd1-aaac-8ca2b6560ad0" providerId="ADAL" clId="{725E7BBE-1CAB-400E-B89D-DEE5CF5D1E60}" dt="2025-02-01T00:36:21.716" v="554" actId="47"/>
        <pc:sldMkLst>
          <pc:docMk/>
          <pc:sldMk cId="1400319500" sldId="1483"/>
        </pc:sldMkLst>
      </pc:sldChg>
      <pc:sldChg chg="del">
        <pc:chgData name="Alfred Asterjadhi" userId="39de57b9-85c0-4fd1-aaac-8ca2b6560ad0" providerId="ADAL" clId="{725E7BBE-1CAB-400E-B89D-DEE5CF5D1E60}" dt="2025-02-01T00:36:38.074" v="577" actId="47"/>
        <pc:sldMkLst>
          <pc:docMk/>
          <pc:sldMk cId="2323057527" sldId="1484"/>
        </pc:sldMkLst>
      </pc:sldChg>
      <pc:sldChg chg="del">
        <pc:chgData name="Alfred Asterjadhi" userId="39de57b9-85c0-4fd1-aaac-8ca2b6560ad0" providerId="ADAL" clId="{725E7BBE-1CAB-400E-B89D-DEE5CF5D1E60}" dt="2025-02-01T00:36:38.449" v="578" actId="47"/>
        <pc:sldMkLst>
          <pc:docMk/>
          <pc:sldMk cId="568391766" sldId="1485"/>
        </pc:sldMkLst>
      </pc:sldChg>
      <pc:sldChg chg="del">
        <pc:chgData name="Alfred Asterjadhi" userId="39de57b9-85c0-4fd1-aaac-8ca2b6560ad0" providerId="ADAL" clId="{725E7BBE-1CAB-400E-B89D-DEE5CF5D1E60}" dt="2025-02-01T00:36:38.971" v="579" actId="47"/>
        <pc:sldMkLst>
          <pc:docMk/>
          <pc:sldMk cId="3720066593" sldId="1486"/>
        </pc:sldMkLst>
      </pc:sldChg>
      <pc:sldChg chg="del">
        <pc:chgData name="Alfred Asterjadhi" userId="39de57b9-85c0-4fd1-aaac-8ca2b6560ad0" providerId="ADAL" clId="{725E7BBE-1CAB-400E-B89D-DEE5CF5D1E60}" dt="2025-02-01T00:36:46.526" v="590" actId="47"/>
        <pc:sldMkLst>
          <pc:docMk/>
          <pc:sldMk cId="943177457" sldId="1487"/>
        </pc:sldMkLst>
      </pc:sldChg>
      <pc:sldChg chg="del">
        <pc:chgData name="Alfred Asterjadhi" userId="39de57b9-85c0-4fd1-aaac-8ca2b6560ad0" providerId="ADAL" clId="{725E7BBE-1CAB-400E-B89D-DEE5CF5D1E60}" dt="2025-02-01T00:36:43.670" v="586" actId="47"/>
        <pc:sldMkLst>
          <pc:docMk/>
          <pc:sldMk cId="1292955924" sldId="1488"/>
        </pc:sldMkLst>
      </pc:sldChg>
      <pc:sldChg chg="del">
        <pc:chgData name="Alfred Asterjadhi" userId="39de57b9-85c0-4fd1-aaac-8ca2b6560ad0" providerId="ADAL" clId="{725E7BBE-1CAB-400E-B89D-DEE5CF5D1E60}" dt="2025-02-01T00:36:47.243" v="592" actId="47"/>
        <pc:sldMkLst>
          <pc:docMk/>
          <pc:sldMk cId="3865032129" sldId="1489"/>
        </pc:sldMkLst>
      </pc:sldChg>
      <pc:sldChg chg="del">
        <pc:chgData name="Alfred Asterjadhi" userId="39de57b9-85c0-4fd1-aaac-8ca2b6560ad0" providerId="ADAL" clId="{725E7BBE-1CAB-400E-B89D-DEE5CF5D1E60}" dt="2025-02-01T00:36:47.684" v="593" actId="47"/>
        <pc:sldMkLst>
          <pc:docMk/>
          <pc:sldMk cId="440640471" sldId="1490"/>
        </pc:sldMkLst>
      </pc:sldChg>
      <pc:sldChg chg="del">
        <pc:chgData name="Alfred Asterjadhi" userId="39de57b9-85c0-4fd1-aaac-8ca2b6560ad0" providerId="ADAL" clId="{725E7BBE-1CAB-400E-B89D-DEE5CF5D1E60}" dt="2025-02-01T00:36:46.858" v="591" actId="47"/>
        <pc:sldMkLst>
          <pc:docMk/>
          <pc:sldMk cId="2266731094" sldId="1491"/>
        </pc:sldMkLst>
      </pc:sldChg>
      <pc:sldChg chg="del">
        <pc:chgData name="Alfred Asterjadhi" userId="39de57b9-85c0-4fd1-aaac-8ca2b6560ad0" providerId="ADAL" clId="{725E7BBE-1CAB-400E-B89D-DEE5CF5D1E60}" dt="2025-02-01T00:36:48.109" v="594" actId="47"/>
        <pc:sldMkLst>
          <pc:docMk/>
          <pc:sldMk cId="2326697859" sldId="1492"/>
        </pc:sldMkLst>
      </pc:sldChg>
      <pc:sldChg chg="del">
        <pc:chgData name="Alfred Asterjadhi" userId="39de57b9-85c0-4fd1-aaac-8ca2b6560ad0" providerId="ADAL" clId="{725E7BBE-1CAB-400E-B89D-DEE5CF5D1E60}" dt="2025-02-01T00:36:48.545" v="595" actId="47"/>
        <pc:sldMkLst>
          <pc:docMk/>
          <pc:sldMk cId="4030966610" sldId="1493"/>
        </pc:sldMkLst>
      </pc:sldChg>
      <pc:sldChg chg="addSp delSp modSp mod chgLayout">
        <pc:chgData name="Alfred Asterjadhi" userId="39de57b9-85c0-4fd1-aaac-8ca2b6560ad0" providerId="ADAL" clId="{725E7BBE-1CAB-400E-B89D-DEE5CF5D1E60}" dt="2025-02-01T01:46:57.824" v="848" actId="313"/>
        <pc:sldMkLst>
          <pc:docMk/>
          <pc:sldMk cId="2130627217" sldId="1494"/>
        </pc:sldMkLst>
      </pc:sldChg>
      <pc:sldChg chg="modSp add del mod">
        <pc:chgData name="Alfred Asterjadhi" userId="39de57b9-85c0-4fd1-aaac-8ca2b6560ad0" providerId="ADAL" clId="{725E7BBE-1CAB-400E-B89D-DEE5CF5D1E60}" dt="2025-02-01T00:37:22.951" v="627" actId="2696"/>
        <pc:sldMkLst>
          <pc:docMk/>
          <pc:sldMk cId="3660986949" sldId="1495"/>
        </pc:sldMkLst>
      </pc:sldChg>
      <pc:sldChg chg="modSp add mod">
        <pc:chgData name="Alfred Asterjadhi" userId="39de57b9-85c0-4fd1-aaac-8ca2b6560ad0" providerId="ADAL" clId="{725E7BBE-1CAB-400E-B89D-DEE5CF5D1E60}" dt="2025-02-01T01:46:41.473" v="824" actId="313"/>
        <pc:sldMkLst>
          <pc:docMk/>
          <pc:sldMk cId="3898445090" sldId="1495"/>
        </pc:sldMkLst>
      </pc:sldChg>
      <pc:sldChg chg="modSp add mod">
        <pc:chgData name="Alfred Asterjadhi" userId="39de57b9-85c0-4fd1-aaac-8ca2b6560ad0" providerId="ADAL" clId="{725E7BBE-1CAB-400E-B89D-DEE5CF5D1E60}" dt="2025-02-01T01:46:48.737" v="830" actId="313"/>
        <pc:sldMkLst>
          <pc:docMk/>
          <pc:sldMk cId="3990395463" sldId="1496"/>
        </pc:sldMkLst>
      </pc:sldChg>
      <pc:sldChg chg="modSp add mod">
        <pc:chgData name="Alfred Asterjadhi" userId="39de57b9-85c0-4fd1-aaac-8ca2b6560ad0" providerId="ADAL" clId="{725E7BBE-1CAB-400E-B89D-DEE5CF5D1E60}" dt="2025-02-01T01:46:49.254" v="831" actId="313"/>
        <pc:sldMkLst>
          <pc:docMk/>
          <pc:sldMk cId="2947732830" sldId="1497"/>
        </pc:sldMkLst>
      </pc:sldChg>
      <pc:sldChg chg="modSp add mod">
        <pc:chgData name="Alfred Asterjadhi" userId="39de57b9-85c0-4fd1-aaac-8ca2b6560ad0" providerId="ADAL" clId="{725E7BBE-1CAB-400E-B89D-DEE5CF5D1E60}" dt="2025-02-01T01:46:49.710" v="832" actId="313"/>
        <pc:sldMkLst>
          <pc:docMk/>
          <pc:sldMk cId="2479798648" sldId="1498"/>
        </pc:sldMkLst>
      </pc:sldChg>
      <pc:sldChg chg="modSp add mod">
        <pc:chgData name="Alfred Asterjadhi" userId="39de57b9-85c0-4fd1-aaac-8ca2b6560ad0" providerId="ADAL" clId="{725E7BBE-1CAB-400E-B89D-DEE5CF5D1E60}" dt="2025-02-01T01:46:50.152" v="833" actId="313"/>
        <pc:sldMkLst>
          <pc:docMk/>
          <pc:sldMk cId="2390884872" sldId="1499"/>
        </pc:sldMkLst>
      </pc:sldChg>
      <pc:sldChg chg="modSp add mod">
        <pc:chgData name="Alfred Asterjadhi" userId="39de57b9-85c0-4fd1-aaac-8ca2b6560ad0" providerId="ADAL" clId="{725E7BBE-1CAB-400E-B89D-DEE5CF5D1E60}" dt="2025-02-01T01:46:50.584" v="834" actId="313"/>
        <pc:sldMkLst>
          <pc:docMk/>
          <pc:sldMk cId="2889362710" sldId="1500"/>
        </pc:sldMkLst>
      </pc:sldChg>
      <pc:sldChg chg="modSp add mod">
        <pc:chgData name="Alfred Asterjadhi" userId="39de57b9-85c0-4fd1-aaac-8ca2b6560ad0" providerId="ADAL" clId="{725E7BBE-1CAB-400E-B89D-DEE5CF5D1E60}" dt="2025-02-01T01:46:51.004" v="835" actId="313"/>
        <pc:sldMkLst>
          <pc:docMk/>
          <pc:sldMk cId="3015324058" sldId="1501"/>
        </pc:sldMkLst>
      </pc:sldChg>
      <pc:sldChg chg="modSp add mod">
        <pc:chgData name="Alfred Asterjadhi" userId="39de57b9-85c0-4fd1-aaac-8ca2b6560ad0" providerId="ADAL" clId="{725E7BBE-1CAB-400E-B89D-DEE5CF5D1E60}" dt="2025-02-01T01:46:51.375" v="836" actId="313"/>
        <pc:sldMkLst>
          <pc:docMk/>
          <pc:sldMk cId="290911139" sldId="1502"/>
        </pc:sldMkLst>
      </pc:sldChg>
      <pc:sldChg chg="modSp add mod">
        <pc:chgData name="Alfred Asterjadhi" userId="39de57b9-85c0-4fd1-aaac-8ca2b6560ad0" providerId="ADAL" clId="{725E7BBE-1CAB-400E-B89D-DEE5CF5D1E60}" dt="2025-02-01T01:46:51.898" v="837" actId="313"/>
        <pc:sldMkLst>
          <pc:docMk/>
          <pc:sldMk cId="3461087741" sldId="1503"/>
        </pc:sldMkLst>
      </pc:sldChg>
      <pc:sldChg chg="modSp add mod">
        <pc:chgData name="Alfred Asterjadhi" userId="39de57b9-85c0-4fd1-aaac-8ca2b6560ad0" providerId="ADAL" clId="{725E7BBE-1CAB-400E-B89D-DEE5CF5D1E60}" dt="2025-02-01T01:46:52.191" v="838" actId="313"/>
        <pc:sldMkLst>
          <pc:docMk/>
          <pc:sldMk cId="2347738588" sldId="1504"/>
        </pc:sldMkLst>
      </pc:sldChg>
      <pc:sldChg chg="modSp add mod">
        <pc:chgData name="Alfred Asterjadhi" userId="39de57b9-85c0-4fd1-aaac-8ca2b6560ad0" providerId="ADAL" clId="{725E7BBE-1CAB-400E-B89D-DEE5CF5D1E60}" dt="2025-02-01T01:46:52.593" v="839" actId="313"/>
        <pc:sldMkLst>
          <pc:docMk/>
          <pc:sldMk cId="1014469854" sldId="1505"/>
        </pc:sldMkLst>
      </pc:sldChg>
      <pc:sldChg chg="modSp add mod">
        <pc:chgData name="Alfred Asterjadhi" userId="39de57b9-85c0-4fd1-aaac-8ca2b6560ad0" providerId="ADAL" clId="{725E7BBE-1CAB-400E-B89D-DEE5CF5D1E60}" dt="2025-02-01T01:46:53.029" v="840" actId="313"/>
        <pc:sldMkLst>
          <pc:docMk/>
          <pc:sldMk cId="4157717891" sldId="1506"/>
        </pc:sldMkLst>
      </pc:sldChg>
      <pc:sldChg chg="modSp add mod">
        <pc:chgData name="Alfred Asterjadhi" userId="39de57b9-85c0-4fd1-aaac-8ca2b6560ad0" providerId="ADAL" clId="{725E7BBE-1CAB-400E-B89D-DEE5CF5D1E60}" dt="2025-02-01T01:46:53.552" v="841" actId="313"/>
        <pc:sldMkLst>
          <pc:docMk/>
          <pc:sldMk cId="2357406032" sldId="1507"/>
        </pc:sldMkLst>
      </pc:sldChg>
      <pc:sldChg chg="modSp add mod">
        <pc:chgData name="Alfred Asterjadhi" userId="39de57b9-85c0-4fd1-aaac-8ca2b6560ad0" providerId="ADAL" clId="{725E7BBE-1CAB-400E-B89D-DEE5CF5D1E60}" dt="2025-02-01T01:46:54.073" v="842" actId="313"/>
        <pc:sldMkLst>
          <pc:docMk/>
          <pc:sldMk cId="517676318" sldId="1508"/>
        </pc:sldMkLst>
      </pc:sldChg>
      <pc:sldMasterChg chg="modSp mod modSldLayout">
        <pc:chgData name="Alfred Asterjadhi" userId="39de57b9-85c0-4fd1-aaac-8ca2b6560ad0" providerId="ADAL" clId="{725E7BBE-1CAB-400E-B89D-DEE5CF5D1E60}" dt="2025-02-01T01:47:04.738" v="856" actId="313"/>
        <pc:sldMasterMkLst>
          <pc:docMk/>
          <pc:sldMasterMk cId="0" sldId="2147483648"/>
        </pc:sldMasterMkLst>
        <pc:sldLayoutChg chg="modSp">
          <pc:chgData name="Alfred Asterjadhi" userId="39de57b9-85c0-4fd1-aaac-8ca2b6560ad0" providerId="ADAL" clId="{725E7BBE-1CAB-400E-B89D-DEE5CF5D1E60}" dt="2025-02-01T01:47:01.017" v="851" actId="313"/>
          <pc:sldLayoutMkLst>
            <pc:docMk/>
            <pc:sldMasterMk cId="0" sldId="2147483648"/>
            <pc:sldLayoutMk cId="0" sldId="2147483649"/>
          </pc:sldLayoutMkLst>
        </pc:sldLayoutChg>
        <pc:sldLayoutChg chg="modSp">
          <pc:chgData name="Alfred Asterjadhi" userId="39de57b9-85c0-4fd1-aaac-8ca2b6560ad0" providerId="ADAL" clId="{725E7BBE-1CAB-400E-B89D-DEE5CF5D1E60}" dt="2025-02-01T01:47:01.850" v="852" actId="313"/>
          <pc:sldLayoutMkLst>
            <pc:docMk/>
            <pc:sldMasterMk cId="0" sldId="2147483648"/>
            <pc:sldLayoutMk cId="0" sldId="2147483650"/>
          </pc:sldLayoutMkLst>
        </pc:sldLayoutChg>
        <pc:sldLayoutChg chg="modSp">
          <pc:chgData name="Alfred Asterjadhi" userId="39de57b9-85c0-4fd1-aaac-8ca2b6560ad0" providerId="ADAL" clId="{725E7BBE-1CAB-400E-B89D-DEE5CF5D1E60}" dt="2025-02-01T01:47:02.619" v="853" actId="313"/>
          <pc:sldLayoutMkLst>
            <pc:docMk/>
            <pc:sldMasterMk cId="0" sldId="2147483648"/>
            <pc:sldLayoutMk cId="0" sldId="2147483651"/>
          </pc:sldLayoutMkLst>
        </pc:sldLayoutChg>
        <pc:sldLayoutChg chg="modSp">
          <pc:chgData name="Alfred Asterjadhi" userId="39de57b9-85c0-4fd1-aaac-8ca2b6560ad0" providerId="ADAL" clId="{725E7BBE-1CAB-400E-B89D-DEE5CF5D1E60}" dt="2025-02-01T01:47:03.269" v="854" actId="313"/>
          <pc:sldLayoutMkLst>
            <pc:docMk/>
            <pc:sldMasterMk cId="0" sldId="2147483648"/>
            <pc:sldLayoutMk cId="0" sldId="2147483652"/>
          </pc:sldLayoutMkLst>
        </pc:sldLayoutChg>
        <pc:sldLayoutChg chg="modSp">
          <pc:chgData name="Alfred Asterjadhi" userId="39de57b9-85c0-4fd1-aaac-8ca2b6560ad0" providerId="ADAL" clId="{725E7BBE-1CAB-400E-B89D-DEE5CF5D1E60}" dt="2025-02-01T01:47:03.995" v="855" actId="313"/>
          <pc:sldLayoutMkLst>
            <pc:docMk/>
            <pc:sldMasterMk cId="0" sldId="2147483648"/>
            <pc:sldLayoutMk cId="0" sldId="2147483654"/>
          </pc:sldLayoutMkLst>
        </pc:sldLayoutChg>
        <pc:sldLayoutChg chg="modSp">
          <pc:chgData name="Alfred Asterjadhi" userId="39de57b9-85c0-4fd1-aaac-8ca2b6560ad0" providerId="ADAL" clId="{725E7BBE-1CAB-400E-B89D-DEE5CF5D1E60}" dt="2025-02-01T01:47:04.738" v="856" actId="313"/>
          <pc:sldLayoutMkLst>
            <pc:docMk/>
            <pc:sldMasterMk cId="0" sldId="2147483648"/>
            <pc:sldLayoutMk cId="0" sldId="2147483655"/>
          </pc:sldLayoutMkLst>
        </pc:sldLayout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ldChg>
      <pc:sldChg chg="modSp mod">
        <pc:chgData name="Alfred Asterjadhi" userId="39de57b9-85c0-4fd1-aaac-8ca2b6560ad0" providerId="ADAL" clId="{E98B568D-11B1-47B0-93A8-869740506C63}" dt="2023-10-06T23:15:20.208" v="106" actId="20577"/>
        <pc:sldMkLst>
          <pc:docMk/>
          <pc:sldMk cId="0" sldId="257"/>
        </pc:sldMkLst>
      </pc:sldChg>
      <pc:sldChg chg="modSp mod">
        <pc:chgData name="Alfred Asterjadhi" userId="39de57b9-85c0-4fd1-aaac-8ca2b6560ad0" providerId="ADAL" clId="{E98B568D-11B1-47B0-93A8-869740506C63}" dt="2023-10-06T23:11:37.812" v="26"/>
        <pc:sldMkLst>
          <pc:docMk/>
          <pc:sldMk cId="3254182675" sldId="258"/>
        </pc:sldMkLst>
      </pc:sldChg>
      <pc:sldChg chg="modSp mod">
        <pc:chgData name="Alfred Asterjadhi" userId="39de57b9-85c0-4fd1-aaac-8ca2b6560ad0" providerId="ADAL" clId="{E98B568D-11B1-47B0-93A8-869740506C63}" dt="2023-10-06T23:11:40.734" v="28"/>
        <pc:sldMkLst>
          <pc:docMk/>
          <pc:sldMk cId="3136880362" sldId="260"/>
        </pc:sldMkLst>
      </pc:sldChg>
      <pc:sldChg chg="modSp mod">
        <pc:chgData name="Alfred Asterjadhi" userId="39de57b9-85c0-4fd1-aaac-8ca2b6560ad0" providerId="ADAL" clId="{E98B568D-11B1-47B0-93A8-869740506C63}" dt="2023-10-06T23:11:43.271" v="30"/>
        <pc:sldMkLst>
          <pc:docMk/>
          <pc:sldMk cId="1676196551" sldId="261"/>
        </pc:sldMkLst>
      </pc:sldChg>
      <pc:sldChg chg="modSp mod">
        <pc:chgData name="Alfred Asterjadhi" userId="39de57b9-85c0-4fd1-aaac-8ca2b6560ad0" providerId="ADAL" clId="{E98B568D-11B1-47B0-93A8-869740506C63}" dt="2023-10-06T23:11:44.405" v="31"/>
        <pc:sldMkLst>
          <pc:docMk/>
          <pc:sldMk cId="2927177891" sldId="263"/>
        </pc:sldMkLst>
      </pc:sldChg>
      <pc:sldChg chg="modSp mod">
        <pc:chgData name="Alfred Asterjadhi" userId="39de57b9-85c0-4fd1-aaac-8ca2b6560ad0" providerId="ADAL" clId="{E98B568D-11B1-47B0-93A8-869740506C63}" dt="2023-10-06T23:11:45.508" v="32"/>
        <pc:sldMkLst>
          <pc:docMk/>
          <pc:sldMk cId="4277600907" sldId="264"/>
        </pc:sldMkLst>
      </pc:sldChg>
      <pc:sldChg chg="modSp mod">
        <pc:chgData name="Alfred Asterjadhi" userId="39de57b9-85c0-4fd1-aaac-8ca2b6560ad0" providerId="ADAL" clId="{E98B568D-11B1-47B0-93A8-869740506C63}" dt="2023-10-06T23:11:46.667" v="33"/>
        <pc:sldMkLst>
          <pc:docMk/>
          <pc:sldMk cId="2436815634" sldId="265"/>
        </pc:sldMkLst>
      </pc:sldChg>
      <pc:sldChg chg="modSp mod">
        <pc:chgData name="Alfred Asterjadhi" userId="39de57b9-85c0-4fd1-aaac-8ca2b6560ad0" providerId="ADAL" clId="{E98B568D-11B1-47B0-93A8-869740506C63}" dt="2023-10-06T23:11:47.803" v="34"/>
        <pc:sldMkLst>
          <pc:docMk/>
          <pc:sldMk cId="2400177835" sldId="266"/>
        </pc:sldMkLst>
      </pc:sldChg>
      <pc:sldChg chg="modSp mod">
        <pc:chgData name="Alfred Asterjadhi" userId="39de57b9-85c0-4fd1-aaac-8ca2b6560ad0" providerId="ADAL" clId="{E98B568D-11B1-47B0-93A8-869740506C63}" dt="2023-10-06T23:16:45.125" v="204" actId="20577"/>
        <pc:sldMkLst>
          <pc:docMk/>
          <pc:sldMk cId="132832093" sldId="267"/>
        </pc:sldMkLst>
      </pc:sldChg>
      <pc:sldChg chg="modSp mod">
        <pc:chgData name="Alfred Asterjadhi" userId="39de57b9-85c0-4fd1-aaac-8ca2b6560ad0" providerId="ADAL" clId="{E98B568D-11B1-47B0-93A8-869740506C63}" dt="2023-10-06T23:44:00.921" v="607" actId="20577"/>
        <pc:sldMkLst>
          <pc:docMk/>
          <pc:sldMk cId="3976818858" sldId="269"/>
        </pc:sldMkLst>
      </pc:sldChg>
      <pc:sldChg chg="modSp mod">
        <pc:chgData name="Alfred Asterjadhi" userId="39de57b9-85c0-4fd1-aaac-8ca2b6560ad0" providerId="ADAL" clId="{E98B568D-11B1-47B0-93A8-869740506C63}" dt="2023-10-06T23:11:49.045" v="35"/>
        <pc:sldMkLst>
          <pc:docMk/>
          <pc:sldMk cId="3387863760" sldId="270"/>
        </pc:sldMkLst>
      </pc:sldChg>
      <pc:sldChg chg="modSp mod">
        <pc:chgData name="Alfred Asterjadhi" userId="39de57b9-85c0-4fd1-aaac-8ca2b6560ad0" providerId="ADAL" clId="{E98B568D-11B1-47B0-93A8-869740506C63}" dt="2023-10-06T23:43:41.635" v="591" actId="14100"/>
        <pc:sldMkLst>
          <pc:docMk/>
          <pc:sldMk cId="2243228416" sldId="299"/>
        </pc:sldMkLst>
      </pc:sldChg>
      <pc:sldChg chg="modSp mod">
        <pc:chgData name="Alfred Asterjadhi" userId="39de57b9-85c0-4fd1-aaac-8ca2b6560ad0" providerId="ADAL" clId="{E98B568D-11B1-47B0-93A8-869740506C63}" dt="2023-10-06T23:12:27.468" v="68"/>
        <pc:sldMkLst>
          <pc:docMk/>
          <pc:sldMk cId="1677969607" sldId="323"/>
        </pc:sldMkLst>
      </pc:sldChg>
      <pc:sldChg chg="modSp mod">
        <pc:chgData name="Alfred Asterjadhi" userId="39de57b9-85c0-4fd1-aaac-8ca2b6560ad0" providerId="ADAL" clId="{E98B568D-11B1-47B0-93A8-869740506C63}" dt="2023-10-06T23:32:44.937" v="368" actId="20577"/>
        <pc:sldMkLst>
          <pc:docMk/>
          <pc:sldMk cId="1908471061" sldId="328"/>
        </pc:sldMkLst>
      </pc:sldChg>
      <pc:sldChg chg="modSp mod">
        <pc:chgData name="Alfred Asterjadhi" userId="39de57b9-85c0-4fd1-aaac-8ca2b6560ad0" providerId="ADAL" clId="{E98B568D-11B1-47B0-93A8-869740506C63}" dt="2023-10-06T23:11:50.210" v="36"/>
        <pc:sldMkLst>
          <pc:docMk/>
          <pc:sldMk cId="15571502" sldId="330"/>
        </pc:sldMkLst>
      </pc:sldChg>
      <pc:sldChg chg="modSp mod">
        <pc:chgData name="Alfred Asterjadhi" userId="39de57b9-85c0-4fd1-aaac-8ca2b6560ad0" providerId="ADAL" clId="{E98B568D-11B1-47B0-93A8-869740506C63}" dt="2023-10-06T23:11:51.409" v="37"/>
        <pc:sldMkLst>
          <pc:docMk/>
          <pc:sldMk cId="3200711991" sldId="331"/>
        </pc:sldMkLst>
      </pc:sldChg>
      <pc:sldChg chg="modSp mod">
        <pc:chgData name="Alfred Asterjadhi" userId="39de57b9-85c0-4fd1-aaac-8ca2b6560ad0" providerId="ADAL" clId="{E98B568D-11B1-47B0-93A8-869740506C63}" dt="2023-10-06T23:11:52.784" v="38"/>
        <pc:sldMkLst>
          <pc:docMk/>
          <pc:sldMk cId="2409609221" sldId="332"/>
        </pc:sldMkLst>
      </pc:sldChg>
      <pc:sldChg chg="modSp mod">
        <pc:chgData name="Alfred Asterjadhi" userId="39de57b9-85c0-4fd1-aaac-8ca2b6560ad0" providerId="ADAL" clId="{E98B568D-11B1-47B0-93A8-869740506C63}" dt="2023-10-06T23:15:31.341" v="115" actId="207"/>
        <pc:sldMkLst>
          <pc:docMk/>
          <pc:sldMk cId="3843208451" sldId="333"/>
        </pc:sldMkLst>
      </pc:sldChg>
      <pc:sldChg chg="modSp mod">
        <pc:chgData name="Alfred Asterjadhi" userId="39de57b9-85c0-4fd1-aaac-8ca2b6560ad0" providerId="ADAL" clId="{E98B568D-11B1-47B0-93A8-869740506C63}" dt="2023-10-06T23:11:39.449" v="27"/>
        <pc:sldMkLst>
          <pc:docMk/>
          <pc:sldMk cId="3977221359" sldId="340"/>
        </pc:sldMkLst>
      </pc:sldChg>
      <pc:sldChg chg="addSp delSp modSp mod chgLayout">
        <pc:chgData name="Alfred Asterjadhi" userId="39de57b9-85c0-4fd1-aaac-8ca2b6560ad0" providerId="ADAL" clId="{E98B568D-11B1-47B0-93A8-869740506C63}" dt="2023-10-06T23:40:01.421" v="524" actId="404"/>
        <pc:sldMkLst>
          <pc:docMk/>
          <pc:sldMk cId="3930036297" sldId="356"/>
        </pc:sldMkLst>
      </pc:sldChg>
      <pc:sldChg chg="modSp mod">
        <pc:chgData name="Alfred Asterjadhi" userId="39de57b9-85c0-4fd1-aaac-8ca2b6560ad0" providerId="ADAL" clId="{E98B568D-11B1-47B0-93A8-869740506C63}" dt="2023-10-06T23:41:09.184" v="557"/>
        <pc:sldMkLst>
          <pc:docMk/>
          <pc:sldMk cId="3576977642" sldId="362"/>
        </pc:sldMkLst>
      </pc:sldChg>
      <pc:sldChg chg="modSp mod">
        <pc:chgData name="Alfred Asterjadhi" userId="39de57b9-85c0-4fd1-aaac-8ca2b6560ad0" providerId="ADAL" clId="{E98B568D-11B1-47B0-93A8-869740506C63}" dt="2023-10-06T23:26:55.878" v="351"/>
        <pc:sldMkLst>
          <pc:docMk/>
          <pc:sldMk cId="2875004496" sldId="364"/>
        </pc:sldMkLst>
      </pc:sldChg>
      <pc:sldChg chg="addSp delSp modSp mod chgLayout">
        <pc:chgData name="Alfred Asterjadhi" userId="39de57b9-85c0-4fd1-aaac-8ca2b6560ad0" providerId="ADAL" clId="{E98B568D-11B1-47B0-93A8-869740506C63}" dt="2023-10-06T23:35:47.686" v="431" actId="478"/>
        <pc:sldMkLst>
          <pc:docMk/>
          <pc:sldMk cId="1843331871" sldId="365"/>
        </pc:sldMkLst>
      </pc:sldChg>
      <pc:sldChg chg="delSp modSp mod">
        <pc:chgData name="Alfred Asterjadhi" userId="39de57b9-85c0-4fd1-aaac-8ca2b6560ad0" providerId="ADAL" clId="{E98B568D-11B1-47B0-93A8-869740506C63}" dt="2023-10-06T23:40:20.646" v="530" actId="478"/>
        <pc:sldMkLst>
          <pc:docMk/>
          <pc:sldMk cId="3759718192" sldId="368"/>
        </pc:sldMkLst>
      </pc:sldChg>
      <pc:sldChg chg="modSp mod">
        <pc:chgData name="Alfred Asterjadhi" userId="39de57b9-85c0-4fd1-aaac-8ca2b6560ad0" providerId="ADAL" clId="{E98B568D-11B1-47B0-93A8-869740506C63}" dt="2023-10-06T23:41:19.533" v="565" actId="404"/>
        <pc:sldMkLst>
          <pc:docMk/>
          <pc:sldMk cId="1847581084" sldId="375"/>
        </pc:sldMkLst>
      </pc:sldChg>
      <pc:sldChg chg="modSp mod">
        <pc:chgData name="Alfred Asterjadhi" userId="39de57b9-85c0-4fd1-aaac-8ca2b6560ad0" providerId="ADAL" clId="{E98B568D-11B1-47B0-93A8-869740506C63}" dt="2023-10-06T23:27:00.372" v="352"/>
        <pc:sldMkLst>
          <pc:docMk/>
          <pc:sldMk cId="2696761607" sldId="393"/>
        </pc:sldMkLst>
      </pc:sldChg>
      <pc:sldChg chg="modSp del mod">
        <pc:chgData name="Alfred Asterjadhi" userId="39de57b9-85c0-4fd1-aaac-8ca2b6560ad0" providerId="ADAL" clId="{E98B568D-11B1-47B0-93A8-869740506C63}" dt="2023-10-06T23:38:41.638" v="491" actId="47"/>
        <pc:sldMkLst>
          <pc:docMk/>
          <pc:sldMk cId="917226829" sldId="396"/>
        </pc:sldMkLst>
      </pc:sldChg>
      <pc:sldChg chg="modSp del mod">
        <pc:chgData name="Alfred Asterjadhi" userId="39de57b9-85c0-4fd1-aaac-8ca2b6560ad0" providerId="ADAL" clId="{E98B568D-11B1-47B0-93A8-869740506C63}" dt="2023-10-06T23:38:46.168" v="494" actId="47"/>
        <pc:sldMkLst>
          <pc:docMk/>
          <pc:sldMk cId="3614762288" sldId="400"/>
        </pc:sldMkLst>
      </pc:sldChg>
      <pc:sldChg chg="addSp delSp modSp mod chgLayout">
        <pc:chgData name="Alfred Asterjadhi" userId="39de57b9-85c0-4fd1-aaac-8ca2b6560ad0" providerId="ADAL" clId="{E98B568D-11B1-47B0-93A8-869740506C63}" dt="2023-10-06T23:44:52.485" v="611" actId="207"/>
        <pc:sldMkLst>
          <pc:docMk/>
          <pc:sldMk cId="3530745078" sldId="981"/>
        </pc:sldMkLst>
      </pc:sldChg>
      <pc:sldChg chg="modSp mod">
        <pc:chgData name="Alfred Asterjadhi" userId="39de57b9-85c0-4fd1-aaac-8ca2b6560ad0" providerId="ADAL" clId="{E98B568D-11B1-47B0-93A8-869740506C63}" dt="2023-10-06T23:37:04.763" v="448" actId="20577"/>
        <pc:sldMkLst>
          <pc:docMk/>
          <pc:sldMk cId="3577588007" sldId="989"/>
        </pc:sldMkLst>
      </pc:sldChg>
      <pc:sldChg chg="modSp mod">
        <pc:chgData name="Alfred Asterjadhi" userId="39de57b9-85c0-4fd1-aaac-8ca2b6560ad0" providerId="ADAL" clId="{E98B568D-11B1-47B0-93A8-869740506C63}" dt="2023-10-06T23:39:08.295" v="504" actId="20577"/>
        <pc:sldMkLst>
          <pc:docMk/>
          <pc:sldMk cId="2409887836" sldId="994"/>
        </pc:sldMkLst>
      </pc:sldChg>
      <pc:sldChg chg="modSp del mod">
        <pc:chgData name="Alfred Asterjadhi" userId="39de57b9-85c0-4fd1-aaac-8ca2b6560ad0" providerId="ADAL" clId="{E98B568D-11B1-47B0-93A8-869740506C63}" dt="2023-10-06T23:38:48.640" v="496" actId="47"/>
        <pc:sldMkLst>
          <pc:docMk/>
          <pc:sldMk cId="3360543781" sldId="995"/>
        </pc:sldMkLst>
      </pc:sldChg>
      <pc:sldChg chg="modSp mod">
        <pc:chgData name="Alfred Asterjadhi" userId="39de57b9-85c0-4fd1-aaac-8ca2b6560ad0" providerId="ADAL" clId="{E98B568D-11B1-47B0-93A8-869740506C63}" dt="2023-10-06T23:40:52.529" v="551" actId="207"/>
        <pc:sldMkLst>
          <pc:docMk/>
          <pc:sldMk cId="3140364693" sldId="997"/>
        </pc:sldMkLst>
      </pc:sldChg>
      <pc:sldChg chg="modSp mod">
        <pc:chgData name="Alfred Asterjadhi" userId="39de57b9-85c0-4fd1-aaac-8ca2b6560ad0" providerId="ADAL" clId="{E98B568D-11B1-47B0-93A8-869740506C63}" dt="2023-10-06T23:27:34.260" v="357" actId="2711"/>
        <pc:sldMkLst>
          <pc:docMk/>
          <pc:sldMk cId="3395387797" sldId="1002"/>
        </pc:sldMkLst>
      </pc:sldChg>
      <pc:sldChg chg="modSp mod">
        <pc:chgData name="Alfred Asterjadhi" userId="39de57b9-85c0-4fd1-aaac-8ca2b6560ad0" providerId="ADAL" clId="{E98B568D-11B1-47B0-93A8-869740506C63}" dt="2023-10-06T23:34:46.757" v="419" actId="20577"/>
        <pc:sldMkLst>
          <pc:docMk/>
          <pc:sldMk cId="3233208257" sldId="1006"/>
        </pc:sldMkLst>
      </pc:sldChg>
      <pc:sldChg chg="modSp del mod">
        <pc:chgData name="Alfred Asterjadhi" userId="39de57b9-85c0-4fd1-aaac-8ca2b6560ad0" providerId="ADAL" clId="{E98B568D-11B1-47B0-93A8-869740506C63}" dt="2023-10-06T23:36:24.150" v="433" actId="47"/>
        <pc:sldMkLst>
          <pc:docMk/>
          <pc:sldMk cId="1768640220" sldId="1009"/>
        </pc:sldMkLst>
      </pc:sldChg>
      <pc:sldChg chg="modSp mod">
        <pc:chgData name="Alfred Asterjadhi" userId="39de57b9-85c0-4fd1-aaac-8ca2b6560ad0" providerId="ADAL" clId="{E98B568D-11B1-47B0-93A8-869740506C63}" dt="2023-10-06T23:36:58.066" v="446" actId="20577"/>
        <pc:sldMkLst>
          <pc:docMk/>
          <pc:sldMk cId="2757311451" sldId="1010"/>
        </pc:sldMkLst>
      </pc:sldChg>
      <pc:sldChg chg="modSp del mod">
        <pc:chgData name="Alfred Asterjadhi" userId="39de57b9-85c0-4fd1-aaac-8ca2b6560ad0" providerId="ADAL" clId="{E98B568D-11B1-47B0-93A8-869740506C63}" dt="2023-10-06T23:38:42.865" v="492" actId="47"/>
        <pc:sldMkLst>
          <pc:docMk/>
          <pc:sldMk cId="2064891760" sldId="1011"/>
        </pc:sldMkLst>
      </pc:sldChg>
      <pc:sldChg chg="modSp del mod">
        <pc:chgData name="Alfred Asterjadhi" userId="39de57b9-85c0-4fd1-aaac-8ca2b6560ad0" providerId="ADAL" clId="{E98B568D-11B1-47B0-93A8-869740506C63}" dt="2023-10-06T23:38:44.227" v="493" actId="47"/>
        <pc:sldMkLst>
          <pc:docMk/>
          <pc:sldMk cId="2270297831" sldId="1012"/>
        </pc:sldMkLst>
      </pc:sldChg>
      <pc:sldChg chg="modSp del mod">
        <pc:chgData name="Alfred Asterjadhi" userId="39de57b9-85c0-4fd1-aaac-8ca2b6560ad0" providerId="ADAL" clId="{E98B568D-11B1-47B0-93A8-869740506C63}" dt="2023-10-06T23:38:47.289" v="495" actId="47"/>
        <pc:sldMkLst>
          <pc:docMk/>
          <pc:sldMk cId="564270507" sldId="1013"/>
        </pc:sldMkLst>
      </pc:sldChg>
      <pc:sldChg chg="delSp modSp mod">
        <pc:chgData name="Alfred Asterjadhi" userId="39de57b9-85c0-4fd1-aaac-8ca2b6560ad0" providerId="ADAL" clId="{E98B568D-11B1-47B0-93A8-869740506C63}" dt="2023-10-06T23:35:59.066" v="432" actId="478"/>
        <pc:sldMkLst>
          <pc:docMk/>
          <pc:sldMk cId="3502069675" sldId="1014"/>
        </pc:sldMkLst>
      </pc:sldChg>
      <pc:sldChg chg="modSp del mod">
        <pc:chgData name="Alfred Asterjadhi" userId="39de57b9-85c0-4fd1-aaac-8ca2b6560ad0" providerId="ADAL" clId="{E98B568D-11B1-47B0-93A8-869740506C63}" dt="2023-10-06T23:27:47.126" v="358" actId="47"/>
        <pc:sldMkLst>
          <pc:docMk/>
          <pc:sldMk cId="613011798" sldId="1015"/>
        </pc:sldMkLst>
      </pc:sldChg>
      <pc:sldChg chg="modSp add mod">
        <pc:chgData name="Alfred Asterjadhi" userId="39de57b9-85c0-4fd1-aaac-8ca2b6560ad0" providerId="ADAL" clId="{E98B568D-11B1-47B0-93A8-869740506C63}" dt="2023-10-06T23:27:58.994" v="362" actId="20577"/>
        <pc:sldMkLst>
          <pc:docMk/>
          <pc:sldMk cId="3008076400" sldId="1015"/>
        </pc:sldMkLst>
      </pc:sldChg>
      <pc:sldChg chg="modSp del mod">
        <pc:chgData name="Alfred Asterjadhi" userId="39de57b9-85c0-4fd1-aaac-8ca2b6560ad0" providerId="ADAL" clId="{E98B568D-11B1-47B0-93A8-869740506C63}" dt="2023-10-06T23:27:50.007" v="359" actId="47"/>
        <pc:sldMkLst>
          <pc:docMk/>
          <pc:sldMk cId="1154211442" sldId="1016"/>
        </pc:sldMkLst>
      </pc:sldChg>
      <pc:sldChg chg="modSp add mod">
        <pc:chgData name="Alfred Asterjadhi" userId="39de57b9-85c0-4fd1-aaac-8ca2b6560ad0" providerId="ADAL" clId="{E98B568D-11B1-47B0-93A8-869740506C63}" dt="2023-10-06T23:34:14.894" v="384" actId="20577"/>
        <pc:sldMkLst>
          <pc:docMk/>
          <pc:sldMk cId="2760609468" sldId="1016"/>
        </pc:sldMkLst>
      </pc:sldChg>
      <pc:sldChg chg="modSp add mod">
        <pc:chgData name="Alfred Asterjadhi" userId="39de57b9-85c0-4fd1-aaac-8ca2b6560ad0" providerId="ADAL" clId="{E98B568D-11B1-47B0-93A8-869740506C63}" dt="2023-10-06T23:36:49.134" v="445" actId="20577"/>
        <pc:sldMkLst>
          <pc:docMk/>
          <pc:sldMk cId="492738087" sldId="1017"/>
        </pc:sldMkLst>
      </pc:sldChg>
      <pc:sldChg chg="modSp del mod">
        <pc:chgData name="Alfred Asterjadhi" userId="39de57b9-85c0-4fd1-aaac-8ca2b6560ad0" providerId="ADAL" clId="{E98B568D-11B1-47B0-93A8-869740506C63}" dt="2023-10-06T23:26:28.827" v="347" actId="47"/>
        <pc:sldMkLst>
          <pc:docMk/>
          <pc:sldMk cId="3558597144" sldId="1017"/>
        </pc:sldMkLst>
      </pc:sldChg>
      <pc:sldChg chg="modSp add mod">
        <pc:chgData name="Alfred Asterjadhi" userId="39de57b9-85c0-4fd1-aaac-8ca2b6560ad0" providerId="ADAL" clId="{E98B568D-11B1-47B0-93A8-869740506C63}" dt="2023-10-06T23:37:32.977" v="457" actId="20577"/>
        <pc:sldMkLst>
          <pc:docMk/>
          <pc:sldMk cId="535399661" sldId="1018"/>
        </pc:sldMkLst>
      </pc:sldChg>
      <pc:sldChg chg="modSp del mod">
        <pc:chgData name="Alfred Asterjadhi" userId="39de57b9-85c0-4fd1-aaac-8ca2b6560ad0" providerId="ADAL" clId="{E98B568D-11B1-47B0-93A8-869740506C63}" dt="2023-10-06T23:27:52.606" v="360" actId="47"/>
        <pc:sldMkLst>
          <pc:docMk/>
          <pc:sldMk cId="2882076470" sldId="1018"/>
        </pc:sldMkLst>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ldChg>
      <pc:sldChg chg="modSp add mod">
        <pc:chgData name="Alfred Asterjadhi" userId="39de57b9-85c0-4fd1-aaac-8ca2b6560ad0" providerId="ADAL" clId="{E98B568D-11B1-47B0-93A8-869740506C63}" dt="2023-10-06T23:44:41.692" v="610" actId="20577"/>
        <pc:sldMkLst>
          <pc:docMk/>
          <pc:sldMk cId="3869410219" sldId="1021"/>
        </pc:sldMkLst>
      </pc:sldChg>
      <pc:sldMasterChg chg="modSp mod">
        <pc:chgData name="Alfred Asterjadhi" userId="39de57b9-85c0-4fd1-aaac-8ca2b6560ad0" providerId="ADAL" clId="{E98B568D-11B1-47B0-93A8-869740506C63}" dt="2023-10-06T23:11:17.640" v="15" actId="20577"/>
        <pc:sldMasterMkLst>
          <pc:docMk/>
          <pc:sldMasterMk cId="0" sldId="2147483656"/>
        </pc:sldMasterMkLst>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4:08:01.542" v="4955" actId="13926"/>
        <pc:sldMkLst>
          <pc:docMk/>
          <pc:sldMk cId="3930036297" sldId="356"/>
        </pc:sldMkLst>
      </pc:sldChg>
      <pc:sldChg chg="modSp mod">
        <pc:chgData name="Alfred Asterjadhi" userId="39de57b9-85c0-4fd1-aaac-8ca2b6560ad0" providerId="ADAL" clId="{CD86C3AA-724F-47E4-A1B1-D2C1BA05633B}" dt="2024-05-16T13:38:31.593" v="4912" actId="20577"/>
        <pc:sldMkLst>
          <pc:docMk/>
          <pc:sldMk cId="3576977642" sldId="362"/>
        </pc:sldMkLst>
      </pc:sldChg>
      <pc:sldChg chg="addSp delSp modSp mod">
        <pc:chgData name="Alfred Asterjadhi" userId="39de57b9-85c0-4fd1-aaac-8ca2b6560ad0" providerId="ADAL" clId="{CD86C3AA-724F-47E4-A1B1-D2C1BA05633B}" dt="2024-05-16T13:48:27.799" v="4948" actId="207"/>
        <pc:sldMkLst>
          <pc:docMk/>
          <pc:sldMk cId="2696761607" sldId="393"/>
        </pc:sldMkLst>
      </pc:sldChg>
      <pc:sldChg chg="modSp mod">
        <pc:chgData name="Alfred Asterjadhi" userId="39de57b9-85c0-4fd1-aaac-8ca2b6560ad0" providerId="ADAL" clId="{CD86C3AA-724F-47E4-A1B1-D2C1BA05633B}" dt="2024-05-16T15:22:51.847" v="5000" actId="20577"/>
        <pc:sldMkLst>
          <pc:docMk/>
          <pc:sldMk cId="3140364693" sldId="997"/>
        </pc:sldMkLst>
      </pc:sldChg>
      <pc:sldChg chg="modSp mod">
        <pc:chgData name="Alfred Asterjadhi" userId="39de57b9-85c0-4fd1-aaac-8ca2b6560ad0" providerId="ADAL" clId="{CD86C3AA-724F-47E4-A1B1-D2C1BA05633B}" dt="2024-05-13T11:42:58.134" v="3211" actId="13926"/>
        <pc:sldMkLst>
          <pc:docMk/>
          <pc:sldMk cId="991138630" sldId="1024"/>
        </pc:sldMkLst>
      </pc:sldChg>
      <pc:sldChg chg="addSp modSp mod">
        <pc:chgData name="Alfred Asterjadhi" userId="39de57b9-85c0-4fd1-aaac-8ca2b6560ad0" providerId="ADAL" clId="{CD86C3AA-724F-47E4-A1B1-D2C1BA05633B}" dt="2024-05-13T13:41:02.828" v="3320" actId="207"/>
        <pc:sldMkLst>
          <pc:docMk/>
          <pc:sldMk cId="3287547131" sldId="1028"/>
        </pc:sldMkLst>
      </pc:sldChg>
      <pc:sldChg chg="modSp mod">
        <pc:chgData name="Alfred Asterjadhi" userId="39de57b9-85c0-4fd1-aaac-8ca2b6560ad0" providerId="ADAL" clId="{CD86C3AA-724F-47E4-A1B1-D2C1BA05633B}" dt="2024-05-16T15:23:41.662" v="5006" actId="20577"/>
        <pc:sldMkLst>
          <pc:docMk/>
          <pc:sldMk cId="1865298196" sldId="1034"/>
        </pc:sldMkLst>
      </pc:sldChg>
      <pc:sldChg chg="addSp delSp modSp mod chgLayout">
        <pc:chgData name="Alfred Asterjadhi" userId="39de57b9-85c0-4fd1-aaac-8ca2b6560ad0" providerId="ADAL" clId="{CD86C3AA-724F-47E4-A1B1-D2C1BA05633B}" dt="2024-05-16T14:26:28.525" v="4988" actId="207"/>
        <pc:sldMkLst>
          <pc:docMk/>
          <pc:sldMk cId="3814028870" sldId="1039"/>
        </pc:sldMkLst>
      </pc:sldChg>
      <pc:sldChg chg="addSp delSp modSp mod chgLayout">
        <pc:chgData name="Alfred Asterjadhi" userId="39de57b9-85c0-4fd1-aaac-8ca2b6560ad0" providerId="ADAL" clId="{CD86C3AA-724F-47E4-A1B1-D2C1BA05633B}" dt="2024-05-16T15:21:48.680" v="4989" actId="207"/>
        <pc:sldMkLst>
          <pc:docMk/>
          <pc:sldMk cId="1268796722" sldId="1069"/>
        </pc:sldMkLst>
      </pc:sldChg>
      <pc:sldChg chg="addSp modSp mod">
        <pc:chgData name="Alfred Asterjadhi" userId="39de57b9-85c0-4fd1-aaac-8ca2b6560ad0" providerId="ADAL" clId="{CD86C3AA-724F-47E4-A1B1-D2C1BA05633B}" dt="2024-05-14T10:55:49.066" v="3454" actId="207"/>
        <pc:sldMkLst>
          <pc:docMk/>
          <pc:sldMk cId="86469410" sldId="1081"/>
        </pc:sldMkLst>
      </pc:sldChg>
      <pc:sldChg chg="modSp mod">
        <pc:chgData name="Alfred Asterjadhi" userId="39de57b9-85c0-4fd1-aaac-8ca2b6560ad0" providerId="ADAL" clId="{CD86C3AA-724F-47E4-A1B1-D2C1BA05633B}" dt="2024-05-14T10:22:01.895" v="3450" actId="207"/>
        <pc:sldMkLst>
          <pc:docMk/>
          <pc:sldMk cId="241393342" sldId="1082"/>
        </pc:sldMkLst>
      </pc:sldChg>
      <pc:sldChg chg="addSp modSp mod">
        <pc:chgData name="Alfred Asterjadhi" userId="39de57b9-85c0-4fd1-aaac-8ca2b6560ad0" providerId="ADAL" clId="{CD86C3AA-724F-47E4-A1B1-D2C1BA05633B}" dt="2024-05-14T17:27:48.824" v="3624" actId="207"/>
        <pc:sldMkLst>
          <pc:docMk/>
          <pc:sldMk cId="1719092640" sldId="1119"/>
        </pc:sldMkLst>
      </pc:sldChg>
      <pc:sldChg chg="modSp mod">
        <pc:chgData name="Alfred Asterjadhi" userId="39de57b9-85c0-4fd1-aaac-8ca2b6560ad0" providerId="ADAL" clId="{CD86C3AA-724F-47E4-A1B1-D2C1BA05633B}" dt="2024-05-15T11:29:55.102" v="4213" actId="207"/>
        <pc:sldMkLst>
          <pc:docMk/>
          <pc:sldMk cId="1759085455" sldId="1120"/>
        </pc:sldMkLst>
      </pc:sldChg>
      <pc:sldChg chg="addSp modSp mod">
        <pc:chgData name="Alfred Asterjadhi" userId="39de57b9-85c0-4fd1-aaac-8ca2b6560ad0" providerId="ADAL" clId="{CD86C3AA-724F-47E4-A1B1-D2C1BA05633B}" dt="2024-05-15T08:18:17.852" v="3778" actId="13926"/>
        <pc:sldMkLst>
          <pc:docMk/>
          <pc:sldMk cId="4049871576" sldId="1121"/>
        </pc:sldMkLst>
      </pc:sldChg>
      <pc:sldChg chg="addSp modSp mod">
        <pc:chgData name="Alfred Asterjadhi" userId="39de57b9-85c0-4fd1-aaac-8ca2b6560ad0" providerId="ADAL" clId="{CD86C3AA-724F-47E4-A1B1-D2C1BA05633B}" dt="2024-05-15T08:18:40.118" v="3782" actId="207"/>
        <pc:sldMkLst>
          <pc:docMk/>
          <pc:sldMk cId="1948925109" sldId="1122"/>
        </pc:sldMkLst>
      </pc:sldChg>
      <pc:sldChg chg="addSp delSp modSp mod chgLayout">
        <pc:chgData name="Alfred Asterjadhi" userId="39de57b9-85c0-4fd1-aaac-8ca2b6560ad0" providerId="ADAL" clId="{CD86C3AA-724F-47E4-A1B1-D2C1BA05633B}" dt="2024-05-15T10:59:27.770" v="3917" actId="207"/>
        <pc:sldMkLst>
          <pc:docMk/>
          <pc:sldMk cId="3999548584" sldId="1123"/>
        </pc:sldMkLst>
      </pc:sldChg>
      <pc:sldChg chg="addSp modSp mod">
        <pc:chgData name="Alfred Asterjadhi" userId="39de57b9-85c0-4fd1-aaac-8ca2b6560ad0" providerId="ADAL" clId="{CD86C3AA-724F-47E4-A1B1-D2C1BA05633B}" dt="2024-05-15T11:21:07.673" v="4188" actId="13926"/>
        <pc:sldMkLst>
          <pc:docMk/>
          <pc:sldMk cId="3263485424" sldId="1124"/>
        </pc:sldMkLst>
      </pc:sldChg>
      <pc:sldChg chg="addSp modSp mod">
        <pc:chgData name="Alfred Asterjadhi" userId="39de57b9-85c0-4fd1-aaac-8ca2b6560ad0" providerId="ADAL" clId="{CD86C3AA-724F-47E4-A1B1-D2C1BA05633B}" dt="2024-05-16T08:12:35.872" v="4676" actId="207"/>
        <pc:sldMkLst>
          <pc:docMk/>
          <pc:sldMk cId="1467436368" sldId="1125"/>
        </pc:sldMkLst>
      </pc:sldChg>
      <pc:sldChg chg="addSp modSp mod">
        <pc:chgData name="Alfred Asterjadhi" userId="39de57b9-85c0-4fd1-aaac-8ca2b6560ad0" providerId="ADAL" clId="{CD86C3AA-724F-47E4-A1B1-D2C1BA05633B}" dt="2024-05-16T13:48:01.027" v="4946" actId="207"/>
        <pc:sldMkLst>
          <pc:docMk/>
          <pc:sldMk cId="3629084029" sldId="1126"/>
        </pc:sldMkLst>
      </pc:sldChg>
      <pc:sldChg chg="modSp mod">
        <pc:chgData name="Alfred Asterjadhi" userId="39de57b9-85c0-4fd1-aaac-8ca2b6560ad0" providerId="ADAL" clId="{CD86C3AA-724F-47E4-A1B1-D2C1BA05633B}" dt="2024-05-13T14:09:16.886" v="3327" actId="13926"/>
        <pc:sldMkLst>
          <pc:docMk/>
          <pc:sldMk cId="1816478880" sldId="1127"/>
        </pc:sldMkLst>
      </pc:sldChg>
      <pc:sldChg chg="modSp mod">
        <pc:chgData name="Alfred Asterjadhi" userId="39de57b9-85c0-4fd1-aaac-8ca2b6560ad0" providerId="ADAL" clId="{CD86C3AA-724F-47E4-A1B1-D2C1BA05633B}" dt="2024-05-13T15:55:05.332" v="3395" actId="207"/>
        <pc:sldMkLst>
          <pc:docMk/>
          <pc:sldMk cId="365622457" sldId="1128"/>
        </pc:sldMkLst>
      </pc:sldChg>
      <pc:sldChg chg="modSp add mod">
        <pc:chgData name="Alfred Asterjadhi" userId="39de57b9-85c0-4fd1-aaac-8ca2b6560ad0" providerId="ADAL" clId="{CD86C3AA-724F-47E4-A1B1-D2C1BA05633B}" dt="2024-05-15T11:31:13.050" v="4219" actId="207"/>
        <pc:sldMkLst>
          <pc:docMk/>
          <pc:sldMk cId="2944575670" sldId="1129"/>
        </pc:sldMkLst>
      </pc:sldChg>
      <pc:sldChg chg="modSp add mod">
        <pc:chgData name="Alfred Asterjadhi" userId="39de57b9-85c0-4fd1-aaac-8ca2b6560ad0" providerId="ADAL" clId="{CD86C3AA-724F-47E4-A1B1-D2C1BA05633B}" dt="2024-05-28T14:52:07.606" v="5015" actId="207"/>
        <pc:sldMkLst>
          <pc:docMk/>
          <pc:sldMk cId="1578072368" sldId="1130"/>
        </pc:sldMkLst>
      </pc:sldChg>
      <pc:sldChg chg="modSp add mod">
        <pc:chgData name="Alfred Asterjadhi" userId="39de57b9-85c0-4fd1-aaac-8ca2b6560ad0" providerId="ADAL" clId="{CD86C3AA-724F-47E4-A1B1-D2C1BA05633B}" dt="2024-05-28T14:54:00.871" v="5023" actId="207"/>
        <pc:sldMkLst>
          <pc:docMk/>
          <pc:sldMk cId="960668234" sldId="1131"/>
        </pc:sldMkLst>
      </pc:sldChg>
      <pc:sldChg chg="modSp add mod">
        <pc:chgData name="Alfred Asterjadhi" userId="39de57b9-85c0-4fd1-aaac-8ca2b6560ad0" providerId="ADAL" clId="{CD86C3AA-724F-47E4-A1B1-D2C1BA05633B}" dt="2024-05-28T14:53:41.717" v="5021" actId="207"/>
        <pc:sldMkLst>
          <pc:docMk/>
          <pc:sldMk cId="4075124134" sldId="1132"/>
        </pc:sldMkLst>
      </pc:sldChg>
      <pc:sldChg chg="modSp add mod">
        <pc:chgData name="Alfred Asterjadhi" userId="39de57b9-85c0-4fd1-aaac-8ca2b6560ad0" providerId="ADAL" clId="{CD86C3AA-724F-47E4-A1B1-D2C1BA05633B}" dt="2024-05-14T05:53:37.298" v="3414" actId="207"/>
        <pc:sldMkLst>
          <pc:docMk/>
          <pc:sldMk cId="2353038827" sldId="1133"/>
        </pc:sldMkLst>
      </pc:sldChg>
      <pc:sldChg chg="modSp add mod">
        <pc:chgData name="Alfred Asterjadhi" userId="39de57b9-85c0-4fd1-aaac-8ca2b6560ad0" providerId="ADAL" clId="{CD86C3AA-724F-47E4-A1B1-D2C1BA05633B}" dt="2024-05-13T06:41:55.997" v="3097"/>
        <pc:sldMkLst>
          <pc:docMk/>
          <pc:sldMk cId="3842502493" sldId="1134"/>
        </pc:sldMkLst>
      </pc:sldChg>
      <pc:sldChg chg="modSp add mod">
        <pc:chgData name="Alfred Asterjadhi" userId="39de57b9-85c0-4fd1-aaac-8ca2b6560ad0" providerId="ADAL" clId="{CD86C3AA-724F-47E4-A1B1-D2C1BA05633B}" dt="2024-05-28T14:54:12.337" v="5025" actId="207"/>
        <pc:sldMkLst>
          <pc:docMk/>
          <pc:sldMk cId="1720176983" sldId="1135"/>
        </pc:sldMkLst>
      </pc:sldChg>
      <pc:sldChg chg="modSp add mod">
        <pc:chgData name="Alfred Asterjadhi" userId="39de57b9-85c0-4fd1-aaac-8ca2b6560ad0" providerId="ADAL" clId="{CD86C3AA-724F-47E4-A1B1-D2C1BA05633B}" dt="2024-05-15T11:08:05.818" v="3990"/>
        <pc:sldMkLst>
          <pc:docMk/>
          <pc:sldMk cId="308015523" sldId="1136"/>
        </pc:sldMkLst>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ldChg>
      <pc:sldChg chg="modSp add del mod">
        <pc:chgData name="Alfred Asterjadhi" userId="39de57b9-85c0-4fd1-aaac-8ca2b6560ad0" providerId="ADAL" clId="{CD86C3AA-724F-47E4-A1B1-D2C1BA05633B}" dt="2024-05-10T16:36:11.867" v="829" actId="47"/>
        <pc:sldMkLst>
          <pc:docMk/>
          <pc:sldMk cId="445972434" sldId="1138"/>
        </pc:sldMkLst>
      </pc:sldChg>
      <pc:sldChg chg="modSp add mod">
        <pc:chgData name="Alfred Asterjadhi" userId="39de57b9-85c0-4fd1-aaac-8ca2b6560ad0" providerId="ADAL" clId="{CD86C3AA-724F-47E4-A1B1-D2C1BA05633B}" dt="2024-05-16T13:46:21.374" v="4936" actId="207"/>
        <pc:sldMkLst>
          <pc:docMk/>
          <pc:sldMk cId="1522034715" sldId="1139"/>
        </pc:sldMkLst>
      </pc:sldChg>
      <pc:sldChg chg="modSp add del mod">
        <pc:chgData name="Alfred Asterjadhi" userId="39de57b9-85c0-4fd1-aaac-8ca2b6560ad0" providerId="ADAL" clId="{CD86C3AA-724F-47E4-A1B1-D2C1BA05633B}" dt="2024-05-10T16:36:05.097" v="828" actId="47"/>
        <pc:sldMkLst>
          <pc:docMk/>
          <pc:sldMk cId="1347341685" sldId="1140"/>
        </pc:sldMkLst>
      </pc:sldChg>
      <pc:sldChg chg="modSp add mod">
        <pc:chgData name="Alfred Asterjadhi" userId="39de57b9-85c0-4fd1-aaac-8ca2b6560ad0" providerId="ADAL" clId="{CD86C3AA-724F-47E4-A1B1-D2C1BA05633B}" dt="2024-05-16T13:46:32.980" v="4938" actId="207"/>
        <pc:sldMkLst>
          <pc:docMk/>
          <pc:sldMk cId="1415631896" sldId="1141"/>
        </pc:sldMkLst>
      </pc:sldChg>
      <pc:sldChg chg="modSp new mod">
        <pc:chgData name="Alfred Asterjadhi" userId="39de57b9-85c0-4fd1-aaac-8ca2b6560ad0" providerId="ADAL" clId="{CD86C3AA-724F-47E4-A1B1-D2C1BA05633B}" dt="2024-05-14T11:18:32.077" v="3587" actId="13926"/>
        <pc:sldMkLst>
          <pc:docMk/>
          <pc:sldMk cId="2083570056" sldId="1142"/>
        </pc:sldMkLst>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ldChg>
      <pc:sldChg chg="modSp add mod">
        <pc:chgData name="Alfred Asterjadhi" userId="39de57b9-85c0-4fd1-aaac-8ca2b6560ad0" providerId="ADAL" clId="{CD86C3AA-724F-47E4-A1B1-D2C1BA05633B}" dt="2024-05-14T05:55:04.381" v="3420" actId="20577"/>
        <pc:sldMkLst>
          <pc:docMk/>
          <pc:sldMk cId="834601217" sldId="1144"/>
        </pc:sldMkLst>
      </pc:sldChg>
      <pc:sldChg chg="addSp delSp modSp add mod chgLayout">
        <pc:chgData name="Alfred Asterjadhi" userId="39de57b9-85c0-4fd1-aaac-8ca2b6560ad0" providerId="ADAL" clId="{CD86C3AA-724F-47E4-A1B1-D2C1BA05633B}" dt="2024-05-13T05:46:46.376" v="2625"/>
        <pc:sldMkLst>
          <pc:docMk/>
          <pc:sldMk cId="3041631950" sldId="1145"/>
        </pc:sldMkLst>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ldChg>
      <pc:sldChg chg="addSp delSp modSp add mod chgLayout">
        <pc:chgData name="Alfred Asterjadhi" userId="39de57b9-85c0-4fd1-aaac-8ca2b6560ad0" providerId="ADAL" clId="{CD86C3AA-724F-47E4-A1B1-D2C1BA05633B}" dt="2024-05-15T05:29:58.932" v="3649"/>
        <pc:sldMkLst>
          <pc:docMk/>
          <pc:sldMk cId="2344955839" sldId="1147"/>
        </pc:sldMkLst>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ldChg>
      <pc:sldChg chg="modSp add del mod">
        <pc:chgData name="Alfred Asterjadhi" userId="39de57b9-85c0-4fd1-aaac-8ca2b6560ad0" providerId="ADAL" clId="{CD86C3AA-724F-47E4-A1B1-D2C1BA05633B}" dt="2024-05-14T05:54:44.550" v="3415" actId="47"/>
        <pc:sldMkLst>
          <pc:docMk/>
          <pc:sldMk cId="1632874526" sldId="1150"/>
        </pc:sldMkLst>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ldChg>
      <pc:sldChg chg="modSp add mod">
        <pc:chgData name="Alfred Asterjadhi" userId="39de57b9-85c0-4fd1-aaac-8ca2b6560ad0" providerId="ADAL" clId="{CD86C3AA-724F-47E4-A1B1-D2C1BA05633B}" dt="2024-05-16T13:45:12.187" v="4928" actId="13926"/>
        <pc:sldMkLst>
          <pc:docMk/>
          <pc:sldMk cId="1375566931" sldId="1153"/>
        </pc:sldMkLst>
      </pc:sldChg>
      <pc:sldChg chg="addSp modSp add mod">
        <pc:chgData name="Alfred Asterjadhi" userId="39de57b9-85c0-4fd1-aaac-8ca2b6560ad0" providerId="ADAL" clId="{CD86C3AA-724F-47E4-A1B1-D2C1BA05633B}" dt="2024-05-16T08:12:48.999" v="4678" actId="207"/>
        <pc:sldMkLst>
          <pc:docMk/>
          <pc:sldMk cId="1402366633" sldId="1154"/>
        </pc:sldMkLst>
      </pc:sldChg>
      <pc:sldChg chg="modSp add mod">
        <pc:chgData name="Alfred Asterjadhi" userId="39de57b9-85c0-4fd1-aaac-8ca2b6560ad0" providerId="ADAL" clId="{CD86C3AA-724F-47E4-A1B1-D2C1BA05633B}" dt="2024-05-15T14:33:26.106" v="4523" actId="20577"/>
        <pc:sldMkLst>
          <pc:docMk/>
          <pc:sldMk cId="2884683376" sldId="1155"/>
        </pc:sldMkLst>
      </pc:sldChg>
      <pc:sldChg chg="modSp new mod">
        <pc:chgData name="Alfred Asterjadhi" userId="39de57b9-85c0-4fd1-aaac-8ca2b6560ad0" providerId="ADAL" clId="{CD86C3AA-724F-47E4-A1B1-D2C1BA05633B}" dt="2024-05-16T14:17:06.467" v="4985" actId="20577"/>
        <pc:sldMkLst>
          <pc:docMk/>
          <pc:sldMk cId="3553142668" sldId="1156"/>
        </pc:sldMkLst>
      </pc:sldChg>
      <pc:sldMasterChg chg="modSp mod">
        <pc:chgData name="Alfred Asterjadhi" userId="39de57b9-85c0-4fd1-aaac-8ca2b6560ad0" providerId="ADAL" clId="{CD86C3AA-724F-47E4-A1B1-D2C1BA05633B}" dt="2024-05-28T15:25:18.190" v="5027" actId="20577"/>
        <pc:sldMasterMkLst>
          <pc:docMk/>
          <pc:sldMasterMk cId="0" sldId="2147483648"/>
        </pc:sldMasterMkLst>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ldMasterChg>
    </pc:docChg>
  </pc:docChgLst>
  <pc:docChgLst>
    <pc:chgData name="Alfred Asterjadhi" userId="39de57b9-85c0-4fd1-aaac-8ca2b6560ad0" providerId="ADAL" clId="{89E0D6AD-A873-475F-87A1-A386DD6C72F3}"/>
    <pc:docChg chg="modSld modMainMaster">
      <pc:chgData name="Alfred Asterjadhi" userId="39de57b9-85c0-4fd1-aaac-8ca2b6560ad0" providerId="ADAL" clId="{89E0D6AD-A873-475F-87A1-A386DD6C72F3}" dt="2025-04-01T00:50:51.612" v="12" actId="6549"/>
      <pc:docMkLst>
        <pc:docMk/>
      </pc:docMkLst>
      <pc:sldChg chg="modSp mod">
        <pc:chgData name="Alfred Asterjadhi" userId="39de57b9-85c0-4fd1-aaac-8ca2b6560ad0" providerId="ADAL" clId="{89E0D6AD-A873-475F-87A1-A386DD6C72F3}" dt="2025-04-01T00:50:51.612" v="12" actId="6549"/>
        <pc:sldMkLst>
          <pc:docMk/>
          <pc:sldMk cId="0" sldId="256"/>
        </pc:sldMkLst>
      </pc:sldChg>
      <pc:sldMasterChg chg="modSp mod">
        <pc:chgData name="Alfred Asterjadhi" userId="39de57b9-85c0-4fd1-aaac-8ca2b6560ad0" providerId="ADAL" clId="{89E0D6AD-A873-475F-87A1-A386DD6C72F3}" dt="2025-04-01T00:50:34.843" v="6" actId="6549"/>
        <pc:sldMasterMkLst>
          <pc:docMk/>
          <pc:sldMasterMk cId="0" sldId="2147483648"/>
        </pc:sldMasterMkLst>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ldChg>
      <pc:sldChg chg="modSp mod">
        <pc:chgData name="Alfred Asterjadhi" userId="39de57b9-85c0-4fd1-aaac-8ca2b6560ad0" providerId="ADAL" clId="{E0725D23-625E-498B-87E0-2B1913CF0FE0}" dt="2024-08-05T19:28:10.663" v="167" actId="20577"/>
        <pc:sldMkLst>
          <pc:docMk/>
          <pc:sldMk cId="0" sldId="257"/>
        </pc:sldMkLst>
      </pc:sldChg>
      <pc:sldChg chg="modSp mod">
        <pc:chgData name="Alfred Asterjadhi" userId="39de57b9-85c0-4fd1-aaac-8ca2b6560ad0" providerId="ADAL" clId="{E0725D23-625E-498B-87E0-2B1913CF0FE0}" dt="2024-08-05T19:25:34.565" v="16"/>
        <pc:sldMkLst>
          <pc:docMk/>
          <pc:sldMk cId="3254182675" sldId="258"/>
        </pc:sldMkLst>
      </pc:sldChg>
      <pc:sldChg chg="modSp mod">
        <pc:chgData name="Alfred Asterjadhi" userId="39de57b9-85c0-4fd1-aaac-8ca2b6560ad0" providerId="ADAL" clId="{E0725D23-625E-498B-87E0-2B1913CF0FE0}" dt="2024-08-05T19:25:37.453" v="18"/>
        <pc:sldMkLst>
          <pc:docMk/>
          <pc:sldMk cId="3136880362" sldId="260"/>
        </pc:sldMkLst>
      </pc:sldChg>
      <pc:sldChg chg="modSp mod">
        <pc:chgData name="Alfred Asterjadhi" userId="39de57b9-85c0-4fd1-aaac-8ca2b6560ad0" providerId="ADAL" clId="{E0725D23-625E-498B-87E0-2B1913CF0FE0}" dt="2024-08-05T19:25:49.833" v="20" actId="313"/>
        <pc:sldMkLst>
          <pc:docMk/>
          <pc:sldMk cId="1676196551" sldId="261"/>
        </pc:sldMkLst>
      </pc:sldChg>
      <pc:sldChg chg="modSp mod">
        <pc:chgData name="Alfred Asterjadhi" userId="39de57b9-85c0-4fd1-aaac-8ca2b6560ad0" providerId="ADAL" clId="{E0725D23-625E-498B-87E0-2B1913CF0FE0}" dt="2024-08-05T19:25:50.346" v="21" actId="313"/>
        <pc:sldMkLst>
          <pc:docMk/>
          <pc:sldMk cId="2927177891" sldId="263"/>
        </pc:sldMkLst>
      </pc:sldChg>
      <pc:sldChg chg="modSp mod">
        <pc:chgData name="Alfred Asterjadhi" userId="39de57b9-85c0-4fd1-aaac-8ca2b6560ad0" providerId="ADAL" clId="{E0725D23-625E-498B-87E0-2B1913CF0FE0}" dt="2024-08-05T19:25:50.834" v="22" actId="313"/>
        <pc:sldMkLst>
          <pc:docMk/>
          <pc:sldMk cId="4277600907" sldId="264"/>
        </pc:sldMkLst>
      </pc:sldChg>
      <pc:sldChg chg="modSp mod">
        <pc:chgData name="Alfred Asterjadhi" userId="39de57b9-85c0-4fd1-aaac-8ca2b6560ad0" providerId="ADAL" clId="{E0725D23-625E-498B-87E0-2B1913CF0FE0}" dt="2024-08-05T19:25:51.273" v="23" actId="313"/>
        <pc:sldMkLst>
          <pc:docMk/>
          <pc:sldMk cId="2436815634" sldId="265"/>
        </pc:sldMkLst>
      </pc:sldChg>
      <pc:sldChg chg="modSp mod">
        <pc:chgData name="Alfred Asterjadhi" userId="39de57b9-85c0-4fd1-aaac-8ca2b6560ad0" providerId="ADAL" clId="{E0725D23-625E-498B-87E0-2B1913CF0FE0}" dt="2024-08-05T19:25:51.649" v="24" actId="313"/>
        <pc:sldMkLst>
          <pc:docMk/>
          <pc:sldMk cId="2400177835" sldId="266"/>
        </pc:sldMkLst>
      </pc:sldChg>
      <pc:sldChg chg="modSp mod">
        <pc:chgData name="Alfred Asterjadhi" userId="39de57b9-85c0-4fd1-aaac-8ca2b6560ad0" providerId="ADAL" clId="{E0725D23-625E-498B-87E0-2B1913CF0FE0}" dt="2024-08-05T19:52:42.435" v="189" actId="20577"/>
        <pc:sldMkLst>
          <pc:docMk/>
          <pc:sldMk cId="132832093" sldId="267"/>
        </pc:sldMkLst>
      </pc:sldChg>
      <pc:sldChg chg="modSp mod">
        <pc:chgData name="Alfred Asterjadhi" userId="39de57b9-85c0-4fd1-aaac-8ca2b6560ad0" providerId="ADAL" clId="{E0725D23-625E-498B-87E0-2B1913CF0FE0}" dt="2024-09-09T04:39:13.333" v="6344" actId="20577"/>
        <pc:sldMkLst>
          <pc:docMk/>
          <pc:sldMk cId="3976818858" sldId="269"/>
        </pc:sldMkLst>
      </pc:sldChg>
      <pc:sldChg chg="modSp mod">
        <pc:chgData name="Alfred Asterjadhi" userId="39de57b9-85c0-4fd1-aaac-8ca2b6560ad0" providerId="ADAL" clId="{E0725D23-625E-498B-87E0-2B1913CF0FE0}" dt="2024-08-05T19:25:51.977" v="25" actId="313"/>
        <pc:sldMkLst>
          <pc:docMk/>
          <pc:sldMk cId="3387863760" sldId="270"/>
        </pc:sldMkLst>
      </pc:sldChg>
      <pc:sldChg chg="modSp mod">
        <pc:chgData name="Alfred Asterjadhi" userId="39de57b9-85c0-4fd1-aaac-8ca2b6560ad0" providerId="ADAL" clId="{E0725D23-625E-498B-87E0-2B1913CF0FE0}" dt="2024-09-09T04:47:35.003" v="6445" actId="14100"/>
        <pc:sldMkLst>
          <pc:docMk/>
          <pc:sldMk cId="2243228416" sldId="299"/>
        </pc:sldMkLst>
      </pc:sldChg>
      <pc:sldChg chg="modSp mod">
        <pc:chgData name="Alfred Asterjadhi" userId="39de57b9-85c0-4fd1-aaac-8ca2b6560ad0" providerId="ADAL" clId="{E0725D23-625E-498B-87E0-2B1913CF0FE0}" dt="2024-08-05T19:26:39.757" v="86" actId="313"/>
        <pc:sldMkLst>
          <pc:docMk/>
          <pc:sldMk cId="1677969607" sldId="323"/>
        </pc:sldMkLst>
      </pc:sldChg>
      <pc:sldChg chg="modSp mod">
        <pc:chgData name="Alfred Asterjadhi" userId="39de57b9-85c0-4fd1-aaac-8ca2b6560ad0" providerId="ADAL" clId="{E0725D23-625E-498B-87E0-2B1913CF0FE0}" dt="2024-08-05T19:51:47.230" v="175" actId="20577"/>
        <pc:sldMkLst>
          <pc:docMk/>
          <pc:sldMk cId="1908471061" sldId="328"/>
        </pc:sldMkLst>
      </pc:sldChg>
      <pc:sldChg chg="modSp mod">
        <pc:chgData name="Alfred Asterjadhi" userId="39de57b9-85c0-4fd1-aaac-8ca2b6560ad0" providerId="ADAL" clId="{E0725D23-625E-498B-87E0-2B1913CF0FE0}" dt="2024-08-05T19:25:52.401" v="26" actId="313"/>
        <pc:sldMkLst>
          <pc:docMk/>
          <pc:sldMk cId="15571502" sldId="330"/>
        </pc:sldMkLst>
      </pc:sldChg>
      <pc:sldChg chg="modSp mod">
        <pc:chgData name="Alfred Asterjadhi" userId="39de57b9-85c0-4fd1-aaac-8ca2b6560ad0" providerId="ADAL" clId="{E0725D23-625E-498B-87E0-2B1913CF0FE0}" dt="2024-08-05T19:25:52.741" v="27" actId="313"/>
        <pc:sldMkLst>
          <pc:docMk/>
          <pc:sldMk cId="3200711991" sldId="331"/>
        </pc:sldMkLst>
      </pc:sldChg>
      <pc:sldChg chg="modSp mod">
        <pc:chgData name="Alfred Asterjadhi" userId="39de57b9-85c0-4fd1-aaac-8ca2b6560ad0" providerId="ADAL" clId="{E0725D23-625E-498B-87E0-2B1913CF0FE0}" dt="2024-08-05T19:25:53.142" v="28" actId="313"/>
        <pc:sldMkLst>
          <pc:docMk/>
          <pc:sldMk cId="2409609221" sldId="332"/>
        </pc:sldMkLst>
      </pc:sldChg>
      <pc:sldChg chg="modSp mod">
        <pc:chgData name="Alfred Asterjadhi" userId="39de57b9-85c0-4fd1-aaac-8ca2b6560ad0" providerId="ADAL" clId="{E0725D23-625E-498B-87E0-2B1913CF0FE0}" dt="2024-08-05T19:25:32.488" v="15"/>
        <pc:sldMkLst>
          <pc:docMk/>
          <pc:sldMk cId="3843208451" sldId="333"/>
        </pc:sldMkLst>
      </pc:sldChg>
      <pc:sldChg chg="modSp mod">
        <pc:chgData name="Alfred Asterjadhi" userId="39de57b9-85c0-4fd1-aaac-8ca2b6560ad0" providerId="ADAL" clId="{E0725D23-625E-498B-87E0-2B1913CF0FE0}" dt="2024-08-05T19:25:36.162" v="17"/>
        <pc:sldMkLst>
          <pc:docMk/>
          <pc:sldMk cId="3977221359" sldId="340"/>
        </pc:sldMkLst>
      </pc:sldChg>
      <pc:sldChg chg="modSp mod">
        <pc:chgData name="Alfred Asterjadhi" userId="39de57b9-85c0-4fd1-aaac-8ca2b6560ad0" providerId="ADAL" clId="{E0725D23-625E-498B-87E0-2B1913CF0FE0}" dt="2024-09-10T20:29:14.879" v="6970" actId="6549"/>
        <pc:sldMkLst>
          <pc:docMk/>
          <pc:sldMk cId="3930036297" sldId="356"/>
        </pc:sldMkLst>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ldChg>
      <pc:sldChg chg="addSp delSp modSp mod chgLayout">
        <pc:chgData name="Alfred Asterjadhi" userId="39de57b9-85c0-4fd1-aaac-8ca2b6560ad0" providerId="ADAL" clId="{E0725D23-625E-498B-87E0-2B1913CF0FE0}" dt="2024-09-12T20:58:38.198" v="10069" actId="6549"/>
        <pc:sldMkLst>
          <pc:docMk/>
          <pc:sldMk cId="3140364693" sldId="997"/>
        </pc:sldMkLst>
      </pc:sldChg>
      <pc:sldChg chg="modSp mod">
        <pc:chgData name="Alfred Asterjadhi" userId="39de57b9-85c0-4fd1-aaac-8ca2b6560ad0" providerId="ADAL" clId="{E0725D23-625E-498B-87E0-2B1913CF0FE0}" dt="2024-09-09T20:41:57.833" v="6674" actId="13926"/>
        <pc:sldMkLst>
          <pc:docMk/>
          <pc:sldMk cId="3233208257" sldId="1006"/>
        </pc:sldMkLst>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ldChg>
      <pc:sldChg chg="modSp del mod">
        <pc:chgData name="Alfred Asterjadhi" userId="39de57b9-85c0-4fd1-aaac-8ca2b6560ad0" providerId="ADAL" clId="{E0725D23-625E-498B-87E0-2B1913CF0FE0}" dt="2024-09-09T04:48:10.270" v="6448" actId="2696"/>
        <pc:sldMkLst>
          <pc:docMk/>
          <pc:sldMk cId="991138630" sldId="1024"/>
        </pc:sldMkLst>
      </pc:sldChg>
      <pc:sldChg chg="modSp add mod">
        <pc:chgData name="Alfred Asterjadhi" userId="39de57b9-85c0-4fd1-aaac-8ca2b6560ad0" providerId="ADAL" clId="{E0725D23-625E-498B-87E0-2B1913CF0FE0}" dt="2024-09-12T02:10:58.077" v="9235" actId="13926"/>
        <pc:sldMkLst>
          <pc:docMk/>
          <pc:sldMk cId="4168221453" sldId="1024"/>
        </pc:sldMkLst>
      </pc:sldChg>
      <pc:sldChg chg="addSp delSp modSp mod chgLayout">
        <pc:chgData name="Alfred Asterjadhi" userId="39de57b9-85c0-4fd1-aaac-8ca2b6560ad0" providerId="ADAL" clId="{E0725D23-625E-498B-87E0-2B1913CF0FE0}" dt="2024-09-09T22:06:16.135" v="6685" actId="115"/>
        <pc:sldMkLst>
          <pc:docMk/>
          <pc:sldMk cId="3287547131" sldId="1028"/>
        </pc:sldMkLst>
      </pc:sldChg>
      <pc:sldChg chg="addSp delSp modSp mod chgLayout">
        <pc:chgData name="Alfred Asterjadhi" userId="39de57b9-85c0-4fd1-aaac-8ca2b6560ad0" providerId="ADAL" clId="{E0725D23-625E-498B-87E0-2B1913CF0FE0}" dt="2024-08-05T20:11:22.642" v="635" actId="6264"/>
        <pc:sldMkLst>
          <pc:docMk/>
          <pc:sldMk cId="1865298196" sldId="1034"/>
        </pc:sldMkLst>
      </pc:sldChg>
      <pc:sldChg chg="addSp delSp modSp mod chgLayout">
        <pc:chgData name="Alfred Asterjadhi" userId="39de57b9-85c0-4fd1-aaac-8ca2b6560ad0" providerId="ADAL" clId="{E0725D23-625E-498B-87E0-2B1913CF0FE0}" dt="2024-09-12T02:28:21.258" v="9282" actId="113"/>
        <pc:sldMkLst>
          <pc:docMk/>
          <pc:sldMk cId="2191704044" sldId="1039"/>
        </pc:sldMkLst>
      </pc:sldChg>
      <pc:sldChg chg="modSp mod">
        <pc:chgData name="Alfred Asterjadhi" userId="39de57b9-85c0-4fd1-aaac-8ca2b6560ad0" providerId="ADAL" clId="{E0725D23-625E-498B-87E0-2B1913CF0FE0}" dt="2024-09-12T20:27:56.244" v="9922" actId="20577"/>
        <pc:sldMkLst>
          <pc:docMk/>
          <pc:sldMk cId="1268796722" sldId="1069"/>
        </pc:sldMkLst>
      </pc:sldChg>
      <pc:sldChg chg="modSp del mod">
        <pc:chgData name="Alfred Asterjadhi" userId="39de57b9-85c0-4fd1-aaac-8ca2b6560ad0" providerId="ADAL" clId="{E0725D23-625E-498B-87E0-2B1913CF0FE0}" dt="2024-08-05T20:06:57.935" v="486" actId="47"/>
        <pc:sldMkLst>
          <pc:docMk/>
          <pc:sldMk cId="86469410" sldId="1081"/>
        </pc:sldMkLst>
      </pc:sldChg>
      <pc:sldChg chg="modSp del mod">
        <pc:chgData name="Alfred Asterjadhi" userId="39de57b9-85c0-4fd1-aaac-8ca2b6560ad0" providerId="ADAL" clId="{E0725D23-625E-498B-87E0-2B1913CF0FE0}" dt="2024-08-05T20:06:59.757" v="487" actId="47"/>
        <pc:sldMkLst>
          <pc:docMk/>
          <pc:sldMk cId="241393342" sldId="1082"/>
        </pc:sldMkLst>
      </pc:sldChg>
      <pc:sldChg chg="modSp mod">
        <pc:chgData name="Alfred Asterjadhi" userId="39de57b9-85c0-4fd1-aaac-8ca2b6560ad0" providerId="ADAL" clId="{E0725D23-625E-498B-87E0-2B1913CF0FE0}" dt="2024-09-10T20:32:13.596" v="6985" actId="20577"/>
        <pc:sldMkLst>
          <pc:docMk/>
          <pc:sldMk cId="2943567508" sldId="1137"/>
        </pc:sldMkLst>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ldChg>
      <pc:sldChg chg="modSp del mod">
        <pc:chgData name="Alfred Asterjadhi" userId="39de57b9-85c0-4fd1-aaac-8ca2b6560ad0" providerId="ADAL" clId="{E0725D23-625E-498B-87E0-2B1913CF0FE0}" dt="2024-08-05T20:10:58.995" v="619" actId="47"/>
        <pc:sldMkLst>
          <pc:docMk/>
          <pc:sldMk cId="3553142668" sldId="1156"/>
        </pc:sldMkLst>
      </pc:sldChg>
      <pc:sldChg chg="addSp delSp modSp add mod">
        <pc:chgData name="Alfred Asterjadhi" userId="39de57b9-85c0-4fd1-aaac-8ca2b6560ad0" providerId="ADAL" clId="{E0725D23-625E-498B-87E0-2B1913CF0FE0}" dt="2024-09-10T04:20:05.206" v="6719" actId="20577"/>
        <pc:sldMkLst>
          <pc:docMk/>
          <pc:sldMk cId="1686497341" sldId="1157"/>
        </pc:sldMkLst>
      </pc:sldChg>
      <pc:sldChg chg="modSp del mod">
        <pc:chgData name="Alfred Asterjadhi" userId="39de57b9-85c0-4fd1-aaac-8ca2b6560ad0" providerId="ADAL" clId="{E0725D23-625E-498B-87E0-2B1913CF0FE0}" dt="2024-08-05T20:02:41.716" v="348" actId="2696"/>
        <pc:sldMkLst>
          <pc:docMk/>
          <pc:sldMk cId="1840254059" sldId="1157"/>
        </pc:sldMkLst>
      </pc:sldChg>
      <pc:sldChg chg="addSp modSp add mod">
        <pc:chgData name="Alfred Asterjadhi" userId="39de57b9-85c0-4fd1-aaac-8ca2b6560ad0" providerId="ADAL" clId="{E0725D23-625E-498B-87E0-2B1913CF0FE0}" dt="2024-09-10T04:23:22.309" v="6764" actId="207"/>
        <pc:sldMkLst>
          <pc:docMk/>
          <pc:sldMk cId="1087777977" sldId="1158"/>
        </pc:sldMkLst>
      </pc:sldChg>
      <pc:sldChg chg="modSp del mod">
        <pc:chgData name="Alfred Asterjadhi" userId="39de57b9-85c0-4fd1-aaac-8ca2b6560ad0" providerId="ADAL" clId="{E0725D23-625E-498B-87E0-2B1913CF0FE0}" dt="2024-08-05T20:02:41.716" v="348" actId="2696"/>
        <pc:sldMkLst>
          <pc:docMk/>
          <pc:sldMk cId="1688116962" sldId="1158"/>
        </pc:sldMkLst>
      </pc:sldChg>
      <pc:sldChg chg="modSp del mod">
        <pc:chgData name="Alfred Asterjadhi" userId="39de57b9-85c0-4fd1-aaac-8ca2b6560ad0" providerId="ADAL" clId="{E0725D23-625E-498B-87E0-2B1913CF0FE0}" dt="2024-08-05T20:07:04.326" v="489" actId="47"/>
        <pc:sldMkLst>
          <pc:docMk/>
          <pc:sldMk cId="4277591609" sldId="1159"/>
        </pc:sldMkLst>
      </pc:sldChg>
      <pc:sldChg chg="modSp del mod">
        <pc:chgData name="Alfred Asterjadhi" userId="39de57b9-85c0-4fd1-aaac-8ca2b6560ad0" providerId="ADAL" clId="{E0725D23-625E-498B-87E0-2B1913CF0FE0}" dt="2024-08-05T20:07:06.807" v="490" actId="47"/>
        <pc:sldMkLst>
          <pc:docMk/>
          <pc:sldMk cId="1309992779" sldId="1160"/>
        </pc:sldMkLst>
      </pc:sldChg>
      <pc:sldChg chg="modSp del mod">
        <pc:chgData name="Alfred Asterjadhi" userId="39de57b9-85c0-4fd1-aaac-8ca2b6560ad0" providerId="ADAL" clId="{E0725D23-625E-498B-87E0-2B1913CF0FE0}" dt="2024-08-05T20:07:17.764" v="495" actId="47"/>
        <pc:sldMkLst>
          <pc:docMk/>
          <pc:sldMk cId="3642245513" sldId="1161"/>
        </pc:sldMkLst>
      </pc:sldChg>
      <pc:sldChg chg="modSp del mod">
        <pc:chgData name="Alfred Asterjadhi" userId="39de57b9-85c0-4fd1-aaac-8ca2b6560ad0" providerId="ADAL" clId="{E0725D23-625E-498B-87E0-2B1913CF0FE0}" dt="2024-08-05T20:07:14.594" v="493" actId="47"/>
        <pc:sldMkLst>
          <pc:docMk/>
          <pc:sldMk cId="3885446920" sldId="1162"/>
        </pc:sldMkLst>
      </pc:sldChg>
      <pc:sldChg chg="modSp del mod">
        <pc:chgData name="Alfred Asterjadhi" userId="39de57b9-85c0-4fd1-aaac-8ca2b6560ad0" providerId="ADAL" clId="{E0725D23-625E-498B-87E0-2B1913CF0FE0}" dt="2024-08-05T20:07:24.218" v="501" actId="47"/>
        <pc:sldMkLst>
          <pc:docMk/>
          <pc:sldMk cId="1899489449" sldId="1163"/>
        </pc:sldMkLst>
      </pc:sldChg>
      <pc:sldChg chg="modSp del mod">
        <pc:chgData name="Alfred Asterjadhi" userId="39de57b9-85c0-4fd1-aaac-8ca2b6560ad0" providerId="ADAL" clId="{E0725D23-625E-498B-87E0-2B1913CF0FE0}" dt="2024-08-05T20:07:19.212" v="496" actId="47"/>
        <pc:sldMkLst>
          <pc:docMk/>
          <pc:sldMk cId="1988611422" sldId="1164"/>
        </pc:sldMkLst>
      </pc:sldChg>
      <pc:sldChg chg="modSp del mod">
        <pc:chgData name="Alfred Asterjadhi" userId="39de57b9-85c0-4fd1-aaac-8ca2b6560ad0" providerId="ADAL" clId="{E0725D23-625E-498B-87E0-2B1913CF0FE0}" dt="2024-08-05T20:07:27.807" v="504" actId="47"/>
        <pc:sldMkLst>
          <pc:docMk/>
          <pc:sldMk cId="717901067" sldId="1165"/>
        </pc:sldMkLst>
      </pc:sldChg>
      <pc:sldChg chg="modSp del mod">
        <pc:chgData name="Alfred Asterjadhi" userId="39de57b9-85c0-4fd1-aaac-8ca2b6560ad0" providerId="ADAL" clId="{E0725D23-625E-498B-87E0-2B1913CF0FE0}" dt="2024-08-05T20:07:25.631" v="502" actId="47"/>
        <pc:sldMkLst>
          <pc:docMk/>
          <pc:sldMk cId="1047267853" sldId="1166"/>
        </pc:sldMkLst>
      </pc:sldChg>
      <pc:sldChg chg="modSp mod">
        <pc:chgData name="Alfred Asterjadhi" userId="39de57b9-85c0-4fd1-aaac-8ca2b6560ad0" providerId="ADAL" clId="{E0725D23-625E-498B-87E0-2B1913CF0FE0}" dt="2024-09-08T00:44:45.352" v="2169" actId="255"/>
        <pc:sldMkLst>
          <pc:docMk/>
          <pc:sldMk cId="3486068256" sldId="1167"/>
        </pc:sldMkLst>
      </pc:sldChg>
      <pc:sldChg chg="addSp delSp modSp mod chgLayout">
        <pc:chgData name="Alfred Asterjadhi" userId="39de57b9-85c0-4fd1-aaac-8ca2b6560ad0" providerId="ADAL" clId="{E0725D23-625E-498B-87E0-2B1913CF0FE0}" dt="2024-09-09T19:16:06.122" v="6465" actId="404"/>
        <pc:sldMkLst>
          <pc:docMk/>
          <pc:sldMk cId="3441807947" sldId="1178"/>
        </pc:sldMkLst>
      </pc:sldChg>
      <pc:sldChg chg="modSp del mod">
        <pc:chgData name="Alfred Asterjadhi" userId="39de57b9-85c0-4fd1-aaac-8ca2b6560ad0" providerId="ADAL" clId="{E0725D23-625E-498B-87E0-2B1913CF0FE0}" dt="2024-08-05T20:07:13.260" v="492" actId="47"/>
        <pc:sldMkLst>
          <pc:docMk/>
          <pc:sldMk cId="3213506924" sldId="1180"/>
        </pc:sldMkLst>
      </pc:sldChg>
      <pc:sldChg chg="modSp mod">
        <pc:chgData name="Alfred Asterjadhi" userId="39de57b9-85c0-4fd1-aaac-8ca2b6560ad0" providerId="ADAL" clId="{E0725D23-625E-498B-87E0-2B1913CF0FE0}" dt="2024-09-12T02:09:29.569" v="9163" actId="13926"/>
        <pc:sldMkLst>
          <pc:docMk/>
          <pc:sldMk cId="1738592868" sldId="1181"/>
        </pc:sldMkLst>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ldChg>
      <pc:sldChg chg="modSp del mod">
        <pc:chgData name="Alfred Asterjadhi" userId="39de57b9-85c0-4fd1-aaac-8ca2b6560ad0" providerId="ADAL" clId="{E0725D23-625E-498B-87E0-2B1913CF0FE0}" dt="2024-08-05T20:00:31.750" v="295" actId="47"/>
        <pc:sldMkLst>
          <pc:docMk/>
          <pc:sldMk cId="3948754039" sldId="1183"/>
        </pc:sldMkLst>
      </pc:sldChg>
      <pc:sldChg chg="modSp del mod">
        <pc:chgData name="Alfred Asterjadhi" userId="39de57b9-85c0-4fd1-aaac-8ca2b6560ad0" providerId="ADAL" clId="{E0725D23-625E-498B-87E0-2B1913CF0FE0}" dt="2024-08-05T20:00:31.750" v="295" actId="47"/>
        <pc:sldMkLst>
          <pc:docMk/>
          <pc:sldMk cId="2028273618" sldId="1195"/>
        </pc:sldMkLst>
      </pc:sldChg>
      <pc:sldChg chg="modSp del mod">
        <pc:chgData name="Alfred Asterjadhi" userId="39de57b9-85c0-4fd1-aaac-8ca2b6560ad0" providerId="ADAL" clId="{E0725D23-625E-498B-87E0-2B1913CF0FE0}" dt="2024-08-05T20:00:31.750" v="295" actId="47"/>
        <pc:sldMkLst>
          <pc:docMk/>
          <pc:sldMk cId="131831141" sldId="1196"/>
        </pc:sldMkLst>
      </pc:sldChg>
      <pc:sldChg chg="modSp del mod">
        <pc:chgData name="Alfred Asterjadhi" userId="39de57b9-85c0-4fd1-aaac-8ca2b6560ad0" providerId="ADAL" clId="{E0725D23-625E-498B-87E0-2B1913CF0FE0}" dt="2024-08-05T20:00:35.656" v="296" actId="47"/>
        <pc:sldMkLst>
          <pc:docMk/>
          <pc:sldMk cId="3885592657" sldId="1197"/>
        </pc:sldMkLst>
      </pc:sldChg>
      <pc:sldChg chg="modSp del mod">
        <pc:chgData name="Alfred Asterjadhi" userId="39de57b9-85c0-4fd1-aaac-8ca2b6560ad0" providerId="ADAL" clId="{E0725D23-625E-498B-87E0-2B1913CF0FE0}" dt="2024-08-05T20:00:35.656" v="296" actId="47"/>
        <pc:sldMkLst>
          <pc:docMk/>
          <pc:sldMk cId="647461475" sldId="1198"/>
        </pc:sldMkLst>
      </pc:sldChg>
      <pc:sldChg chg="modSp del mod">
        <pc:chgData name="Alfred Asterjadhi" userId="39de57b9-85c0-4fd1-aaac-8ca2b6560ad0" providerId="ADAL" clId="{E0725D23-625E-498B-87E0-2B1913CF0FE0}" dt="2024-08-05T20:00:35.656" v="296" actId="47"/>
        <pc:sldMkLst>
          <pc:docMk/>
          <pc:sldMk cId="344935653" sldId="1199"/>
        </pc:sldMkLst>
      </pc:sldChg>
      <pc:sldChg chg="modSp del mod">
        <pc:chgData name="Alfred Asterjadhi" userId="39de57b9-85c0-4fd1-aaac-8ca2b6560ad0" providerId="ADAL" clId="{E0725D23-625E-498B-87E0-2B1913CF0FE0}" dt="2024-08-05T20:00:41.667" v="297" actId="47"/>
        <pc:sldMkLst>
          <pc:docMk/>
          <pc:sldMk cId="3986384652" sldId="1200"/>
        </pc:sldMkLst>
      </pc:sldChg>
      <pc:sldChg chg="modSp del mod">
        <pc:chgData name="Alfred Asterjadhi" userId="39de57b9-85c0-4fd1-aaac-8ca2b6560ad0" providerId="ADAL" clId="{E0725D23-625E-498B-87E0-2B1913CF0FE0}" dt="2024-08-05T20:00:41.667" v="297" actId="47"/>
        <pc:sldMkLst>
          <pc:docMk/>
          <pc:sldMk cId="1176276112" sldId="1201"/>
        </pc:sldMkLst>
      </pc:sldChg>
      <pc:sldChg chg="modSp del mod">
        <pc:chgData name="Alfred Asterjadhi" userId="39de57b9-85c0-4fd1-aaac-8ca2b6560ad0" providerId="ADAL" clId="{E0725D23-625E-498B-87E0-2B1913CF0FE0}" dt="2024-08-05T20:00:41.667" v="297" actId="47"/>
        <pc:sldMkLst>
          <pc:docMk/>
          <pc:sldMk cId="1611431265" sldId="1202"/>
        </pc:sldMkLst>
      </pc:sldChg>
      <pc:sldChg chg="modSp del mod">
        <pc:chgData name="Alfred Asterjadhi" userId="39de57b9-85c0-4fd1-aaac-8ca2b6560ad0" providerId="ADAL" clId="{E0725D23-625E-498B-87E0-2B1913CF0FE0}" dt="2024-08-05T20:00:41.667" v="297" actId="47"/>
        <pc:sldMkLst>
          <pc:docMk/>
          <pc:sldMk cId="3110360671" sldId="1203"/>
        </pc:sldMkLst>
      </pc:sldChg>
      <pc:sldChg chg="modSp del mod">
        <pc:chgData name="Alfred Asterjadhi" userId="39de57b9-85c0-4fd1-aaac-8ca2b6560ad0" providerId="ADAL" clId="{E0725D23-625E-498B-87E0-2B1913CF0FE0}" dt="2024-08-05T20:00:41.667" v="297" actId="47"/>
        <pc:sldMkLst>
          <pc:docMk/>
          <pc:sldMk cId="2966146245" sldId="1204"/>
        </pc:sldMkLst>
      </pc:sldChg>
      <pc:sldChg chg="modSp del mod">
        <pc:chgData name="Alfred Asterjadhi" userId="39de57b9-85c0-4fd1-aaac-8ca2b6560ad0" providerId="ADAL" clId="{E0725D23-625E-498B-87E0-2B1913CF0FE0}" dt="2024-08-05T20:00:41.667" v="297" actId="47"/>
        <pc:sldMkLst>
          <pc:docMk/>
          <pc:sldMk cId="3567551836" sldId="1205"/>
        </pc:sldMkLst>
      </pc:sldChg>
      <pc:sldChg chg="modSp del mod">
        <pc:chgData name="Alfred Asterjadhi" userId="39de57b9-85c0-4fd1-aaac-8ca2b6560ad0" providerId="ADAL" clId="{E0725D23-625E-498B-87E0-2B1913CF0FE0}" dt="2024-08-05T20:07:08.308" v="491" actId="47"/>
        <pc:sldMkLst>
          <pc:docMk/>
          <pc:sldMk cId="3842544756" sldId="1206"/>
        </pc:sldMkLst>
      </pc:sldChg>
      <pc:sldChg chg="modSp del mod">
        <pc:chgData name="Alfred Asterjadhi" userId="39de57b9-85c0-4fd1-aaac-8ca2b6560ad0" providerId="ADAL" clId="{E0725D23-625E-498B-87E0-2B1913CF0FE0}" dt="2024-08-05T20:07:16.187" v="494" actId="47"/>
        <pc:sldMkLst>
          <pc:docMk/>
          <pc:sldMk cId="1041698045" sldId="1207"/>
        </pc:sldMkLst>
      </pc:sldChg>
      <pc:sldChg chg="modSp del mod">
        <pc:chgData name="Alfred Asterjadhi" userId="39de57b9-85c0-4fd1-aaac-8ca2b6560ad0" providerId="ADAL" clId="{E0725D23-625E-498B-87E0-2B1913CF0FE0}" dt="2024-08-05T20:07:20.082" v="497" actId="47"/>
        <pc:sldMkLst>
          <pc:docMk/>
          <pc:sldMk cId="4227358353" sldId="1208"/>
        </pc:sldMkLst>
      </pc:sldChg>
      <pc:sldChg chg="modSp del mod">
        <pc:chgData name="Alfred Asterjadhi" userId="39de57b9-85c0-4fd1-aaac-8ca2b6560ad0" providerId="ADAL" clId="{E0725D23-625E-498B-87E0-2B1913CF0FE0}" dt="2024-08-05T20:07:26.661" v="503" actId="47"/>
        <pc:sldMkLst>
          <pc:docMk/>
          <pc:sldMk cId="2601368618" sldId="1211"/>
        </pc:sldMkLst>
      </pc:sldChg>
      <pc:sldChg chg="modSp del mod">
        <pc:chgData name="Alfred Asterjadhi" userId="39de57b9-85c0-4fd1-aaac-8ca2b6560ad0" providerId="ADAL" clId="{E0725D23-625E-498B-87E0-2B1913CF0FE0}" dt="2024-08-05T20:09:02.598" v="554" actId="47"/>
        <pc:sldMkLst>
          <pc:docMk/>
          <pc:sldMk cId="3323386175" sldId="1212"/>
        </pc:sldMkLst>
      </pc:sldChg>
      <pc:sldChg chg="modSp del mod">
        <pc:chgData name="Alfred Asterjadhi" userId="39de57b9-85c0-4fd1-aaac-8ca2b6560ad0" providerId="ADAL" clId="{E0725D23-625E-498B-87E0-2B1913CF0FE0}" dt="2024-08-05T20:07:01.801" v="488" actId="47"/>
        <pc:sldMkLst>
          <pc:docMk/>
          <pc:sldMk cId="867940206" sldId="1213"/>
        </pc:sldMkLst>
      </pc:sldChg>
      <pc:sldChg chg="modSp del mod">
        <pc:chgData name="Alfred Asterjadhi" userId="39de57b9-85c0-4fd1-aaac-8ca2b6560ad0" providerId="ADAL" clId="{E0725D23-625E-498B-87E0-2B1913CF0FE0}" dt="2024-08-05T20:07:21.088" v="498" actId="47"/>
        <pc:sldMkLst>
          <pc:docMk/>
          <pc:sldMk cId="1763116900" sldId="1214"/>
        </pc:sldMkLst>
      </pc:sldChg>
      <pc:sldChg chg="modSp del mod">
        <pc:chgData name="Alfred Asterjadhi" userId="39de57b9-85c0-4fd1-aaac-8ca2b6560ad0" providerId="ADAL" clId="{E0725D23-625E-498B-87E0-2B1913CF0FE0}" dt="2024-08-05T20:07:22.108" v="499" actId="47"/>
        <pc:sldMkLst>
          <pc:docMk/>
          <pc:sldMk cId="989542281" sldId="1215"/>
        </pc:sldMkLst>
      </pc:sldChg>
      <pc:sldChg chg="modSp del mod">
        <pc:chgData name="Alfred Asterjadhi" userId="39de57b9-85c0-4fd1-aaac-8ca2b6560ad0" providerId="ADAL" clId="{E0725D23-625E-498B-87E0-2B1913CF0FE0}" dt="2024-08-05T20:07:23.123" v="500" actId="47"/>
        <pc:sldMkLst>
          <pc:docMk/>
          <pc:sldMk cId="523346339" sldId="1216"/>
        </pc:sldMkLst>
      </pc:sldChg>
      <pc:sldChg chg="modSp del mod">
        <pc:chgData name="Alfred Asterjadhi" userId="39de57b9-85c0-4fd1-aaac-8ca2b6560ad0" providerId="ADAL" clId="{E0725D23-625E-498B-87E0-2B1913CF0FE0}" dt="2024-08-05T20:07:29.470" v="505" actId="47"/>
        <pc:sldMkLst>
          <pc:docMk/>
          <pc:sldMk cId="3443814257" sldId="1217"/>
        </pc:sldMkLst>
      </pc:sldChg>
      <pc:sldChg chg="modSp del mod">
        <pc:chgData name="Alfred Asterjadhi" userId="39de57b9-85c0-4fd1-aaac-8ca2b6560ad0" providerId="ADAL" clId="{E0725D23-625E-498B-87E0-2B1913CF0FE0}" dt="2024-08-05T20:07:30.619" v="506" actId="47"/>
        <pc:sldMkLst>
          <pc:docMk/>
          <pc:sldMk cId="4902324" sldId="1218"/>
        </pc:sldMkLst>
      </pc:sldChg>
      <pc:sldChg chg="addSp modSp add mod">
        <pc:chgData name="Alfred Asterjadhi" userId="39de57b9-85c0-4fd1-aaac-8ca2b6560ad0" providerId="ADAL" clId="{E0725D23-625E-498B-87E0-2B1913CF0FE0}" dt="2024-09-11T01:43:55.467" v="7356" actId="207"/>
        <pc:sldMkLst>
          <pc:docMk/>
          <pc:sldMk cId="4088868839" sldId="1219"/>
        </pc:sldMkLst>
      </pc:sldChg>
      <pc:sldChg chg="addSp modSp add mod">
        <pc:chgData name="Alfred Asterjadhi" userId="39de57b9-85c0-4fd1-aaac-8ca2b6560ad0" providerId="ADAL" clId="{E0725D23-625E-498B-87E0-2B1913CF0FE0}" dt="2024-09-11T18:29:59.233" v="8101" actId="207"/>
        <pc:sldMkLst>
          <pc:docMk/>
          <pc:sldMk cId="3678236525" sldId="1220"/>
        </pc:sldMkLst>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ldChg>
      <pc:sldChg chg="modSp add mod">
        <pc:chgData name="Alfred Asterjadhi" userId="39de57b9-85c0-4fd1-aaac-8ca2b6560ad0" providerId="ADAL" clId="{E0725D23-625E-498B-87E0-2B1913CF0FE0}" dt="2024-09-11T16:49:01.040" v="7480" actId="20577"/>
        <pc:sldMkLst>
          <pc:docMk/>
          <pc:sldMk cId="1373430212" sldId="1224"/>
        </pc:sldMkLst>
      </pc:sldChg>
      <pc:sldChg chg="addSp modSp add mod">
        <pc:chgData name="Alfred Asterjadhi" userId="39de57b9-85c0-4fd1-aaac-8ca2b6560ad0" providerId="ADAL" clId="{E0725D23-625E-498B-87E0-2B1913CF0FE0}" dt="2024-09-11T20:06:17.095" v="8352" actId="207"/>
        <pc:sldMkLst>
          <pc:docMk/>
          <pc:sldMk cId="3702184137" sldId="1225"/>
        </pc:sldMkLst>
      </pc:sldChg>
      <pc:sldChg chg="addSp modSp add mod">
        <pc:chgData name="Alfred Asterjadhi" userId="39de57b9-85c0-4fd1-aaac-8ca2b6560ad0" providerId="ADAL" clId="{E0725D23-625E-498B-87E0-2B1913CF0FE0}" dt="2024-09-11T20:02:48.624" v="8330" actId="207"/>
        <pc:sldMkLst>
          <pc:docMk/>
          <pc:sldMk cId="64688138" sldId="1226"/>
        </pc:sldMkLst>
      </pc:sldChg>
      <pc:sldChg chg="addSp modSp add mod">
        <pc:chgData name="Alfred Asterjadhi" userId="39de57b9-85c0-4fd1-aaac-8ca2b6560ad0" providerId="ADAL" clId="{E0725D23-625E-498B-87E0-2B1913CF0FE0}" dt="2024-09-12T20:04:17.767" v="9753" actId="207"/>
        <pc:sldMkLst>
          <pc:docMk/>
          <pc:sldMk cId="3384351993" sldId="1227"/>
        </pc:sldMkLst>
      </pc:sldChg>
      <pc:sldChg chg="addSp modSp add mod">
        <pc:chgData name="Alfred Asterjadhi" userId="39de57b9-85c0-4fd1-aaac-8ca2b6560ad0" providerId="ADAL" clId="{E0725D23-625E-498B-87E0-2B1913CF0FE0}" dt="2024-09-12T20:08:16.608" v="9852" actId="20577"/>
        <pc:sldMkLst>
          <pc:docMk/>
          <pc:sldMk cId="940992785" sldId="1228"/>
        </pc:sldMkLst>
      </pc:sldChg>
      <pc:sldChg chg="modSp add mod">
        <pc:chgData name="Alfred Asterjadhi" userId="39de57b9-85c0-4fd1-aaac-8ca2b6560ad0" providerId="ADAL" clId="{E0725D23-625E-498B-87E0-2B1913CF0FE0}" dt="2024-09-12T22:40:31.979" v="10217" actId="13926"/>
        <pc:sldMkLst>
          <pc:docMk/>
          <pc:sldMk cId="1043595049" sldId="1229"/>
        </pc:sldMkLst>
      </pc:sldChg>
      <pc:sldChg chg="modSp add mod">
        <pc:chgData name="Alfred Asterjadhi" userId="39de57b9-85c0-4fd1-aaac-8ca2b6560ad0" providerId="ADAL" clId="{E0725D23-625E-498B-87E0-2B1913CF0FE0}" dt="2024-09-12T22:30:41.128" v="10206" actId="207"/>
        <pc:sldMkLst>
          <pc:docMk/>
          <pc:sldMk cId="2178137531" sldId="1230"/>
        </pc:sldMkLst>
      </pc:sldChg>
      <pc:sldChg chg="addSp modSp add mod">
        <pc:chgData name="Alfred Asterjadhi" userId="39de57b9-85c0-4fd1-aaac-8ca2b6560ad0" providerId="ADAL" clId="{E0725D23-625E-498B-87E0-2B1913CF0FE0}" dt="2024-09-11T22:57:43.413" v="8509" actId="207"/>
        <pc:sldMkLst>
          <pc:docMk/>
          <pc:sldMk cId="174109028" sldId="1231"/>
        </pc:sldMkLst>
      </pc:sldChg>
      <pc:sldChg chg="addSp modSp add mod">
        <pc:chgData name="Alfred Asterjadhi" userId="39de57b9-85c0-4fd1-aaac-8ca2b6560ad0" providerId="ADAL" clId="{E0725D23-625E-498B-87E0-2B1913CF0FE0}" dt="2024-09-11T23:07:14.250" v="8682" actId="6549"/>
        <pc:sldMkLst>
          <pc:docMk/>
          <pc:sldMk cId="3589399835" sldId="1232"/>
        </pc:sldMkLst>
      </pc:sldChg>
      <pc:sldChg chg="modSp add mod">
        <pc:chgData name="Alfred Asterjadhi" userId="39de57b9-85c0-4fd1-aaac-8ca2b6560ad0" providerId="ADAL" clId="{E0725D23-625E-498B-87E0-2B1913CF0FE0}" dt="2024-09-08T00:45:26.798" v="2172" actId="255"/>
        <pc:sldMkLst>
          <pc:docMk/>
          <pc:sldMk cId="1589891063" sldId="1233"/>
        </pc:sldMkLst>
      </pc:sldChg>
      <pc:sldChg chg="modSp add mod">
        <pc:chgData name="Alfred Asterjadhi" userId="39de57b9-85c0-4fd1-aaac-8ca2b6560ad0" providerId="ADAL" clId="{E0725D23-625E-498B-87E0-2B1913CF0FE0}" dt="2024-09-09T03:47:25.513" v="6253" actId="20577"/>
        <pc:sldMkLst>
          <pc:docMk/>
          <pc:sldMk cId="1509154705" sldId="1234"/>
        </pc:sldMkLst>
      </pc:sldChg>
      <pc:sldChg chg="modSp add mod">
        <pc:chgData name="Alfred Asterjadhi" userId="39de57b9-85c0-4fd1-aaac-8ca2b6560ad0" providerId="ADAL" clId="{E0725D23-625E-498B-87E0-2B1913CF0FE0}" dt="2024-09-08T00:49:10.378" v="2179" actId="255"/>
        <pc:sldMkLst>
          <pc:docMk/>
          <pc:sldMk cId="1215503050" sldId="1235"/>
        </pc:sldMkLst>
      </pc:sldChg>
      <pc:sldChg chg="modSp add mod">
        <pc:chgData name="Alfred Asterjadhi" userId="39de57b9-85c0-4fd1-aaac-8ca2b6560ad0" providerId="ADAL" clId="{E0725D23-625E-498B-87E0-2B1913CF0FE0}" dt="2024-09-08T00:54:08.518" v="2197"/>
        <pc:sldMkLst>
          <pc:docMk/>
          <pc:sldMk cId="2246993140" sldId="1236"/>
        </pc:sldMkLst>
      </pc:sldChg>
      <pc:sldChg chg="modSp add del mod">
        <pc:chgData name="Alfred Asterjadhi" userId="39de57b9-85c0-4fd1-aaac-8ca2b6560ad0" providerId="ADAL" clId="{E0725D23-625E-498B-87E0-2B1913CF0FE0}" dt="2024-09-06T02:25:16.335" v="779" actId="47"/>
        <pc:sldMkLst>
          <pc:docMk/>
          <pc:sldMk cId="4013228180" sldId="1237"/>
        </pc:sldMkLst>
      </pc:sldChg>
      <pc:sldChg chg="modSp add mod">
        <pc:chgData name="Alfred Asterjadhi" userId="39de57b9-85c0-4fd1-aaac-8ca2b6560ad0" providerId="ADAL" clId="{E0725D23-625E-498B-87E0-2B1913CF0FE0}" dt="2024-09-08T01:17:04.638" v="2211" actId="255"/>
        <pc:sldMkLst>
          <pc:docMk/>
          <pc:sldMk cId="3473501647" sldId="1238"/>
        </pc:sldMkLst>
      </pc:sldChg>
      <pc:sldChg chg="modSp add mod">
        <pc:chgData name="Alfred Asterjadhi" userId="39de57b9-85c0-4fd1-aaac-8ca2b6560ad0" providerId="ADAL" clId="{E0725D23-625E-498B-87E0-2B1913CF0FE0}" dt="2024-09-08T17:21:29.864" v="5934" actId="20577"/>
        <pc:sldMkLst>
          <pc:docMk/>
          <pc:sldMk cId="914494314" sldId="1239"/>
        </pc:sldMkLst>
      </pc:sldChg>
      <pc:sldChg chg="modSp add mod">
        <pc:chgData name="Alfred Asterjadhi" userId="39de57b9-85c0-4fd1-aaac-8ca2b6560ad0" providerId="ADAL" clId="{E0725D23-625E-498B-87E0-2B1913CF0FE0}" dt="2024-09-08T01:17:12.735" v="2212" actId="255"/>
        <pc:sldMkLst>
          <pc:docMk/>
          <pc:sldMk cId="753087821" sldId="1240"/>
        </pc:sldMkLst>
      </pc:sldChg>
      <pc:sldChg chg="modSp add mod">
        <pc:chgData name="Alfred Asterjadhi" userId="39de57b9-85c0-4fd1-aaac-8ca2b6560ad0" providerId="ADAL" clId="{E0725D23-625E-498B-87E0-2B1913CF0FE0}" dt="2024-09-08T01:17:17.986" v="2213" actId="255"/>
        <pc:sldMkLst>
          <pc:docMk/>
          <pc:sldMk cId="3214682811" sldId="1241"/>
        </pc:sldMkLst>
      </pc:sldChg>
      <pc:sldChg chg="modSp add mod">
        <pc:chgData name="Alfred Asterjadhi" userId="39de57b9-85c0-4fd1-aaac-8ca2b6560ad0" providerId="ADAL" clId="{E0725D23-625E-498B-87E0-2B1913CF0FE0}" dt="2024-09-08T01:16:58.827" v="2210" actId="255"/>
        <pc:sldMkLst>
          <pc:docMk/>
          <pc:sldMk cId="738761298" sldId="1242"/>
        </pc:sldMkLst>
      </pc:sldChg>
      <pc:sldChg chg="modSp add mod">
        <pc:chgData name="Alfred Asterjadhi" userId="39de57b9-85c0-4fd1-aaac-8ca2b6560ad0" providerId="ADAL" clId="{E0725D23-625E-498B-87E0-2B1913CF0FE0}" dt="2024-09-10T04:27:01.914" v="6771" actId="2165"/>
        <pc:sldMkLst>
          <pc:docMk/>
          <pc:sldMk cId="3104439581" sldId="1243"/>
        </pc:sldMkLst>
      </pc:sldChg>
      <pc:sldChg chg="modSp add mod">
        <pc:chgData name="Alfred Asterjadhi" userId="39de57b9-85c0-4fd1-aaac-8ca2b6560ad0" providerId="ADAL" clId="{E0725D23-625E-498B-87E0-2B1913CF0FE0}" dt="2024-09-08T00:57:09.406" v="2208" actId="255"/>
        <pc:sldMkLst>
          <pc:docMk/>
          <pc:sldMk cId="2237694865" sldId="1244"/>
        </pc:sldMkLst>
      </pc:sldChg>
      <pc:sldChg chg="modSp add mod">
        <pc:chgData name="Alfred Asterjadhi" userId="39de57b9-85c0-4fd1-aaac-8ca2b6560ad0" providerId="ADAL" clId="{E0725D23-625E-498B-87E0-2B1913CF0FE0}" dt="2024-09-10T22:58:55.737" v="7059" actId="13926"/>
        <pc:sldMkLst>
          <pc:docMk/>
          <pc:sldMk cId="920259370" sldId="1245"/>
        </pc:sldMkLst>
      </pc:sldChg>
      <pc:sldChg chg="addSp modSp add mod">
        <pc:chgData name="Alfred Asterjadhi" userId="39de57b9-85c0-4fd1-aaac-8ca2b6560ad0" providerId="ADAL" clId="{E0725D23-625E-498B-87E0-2B1913CF0FE0}" dt="2024-09-10T22:55:28.862" v="7018" actId="207"/>
        <pc:sldMkLst>
          <pc:docMk/>
          <pc:sldMk cId="1885086192" sldId="1246"/>
        </pc:sldMkLst>
      </pc:sldChg>
      <pc:sldChg chg="modSp add mod">
        <pc:chgData name="Alfred Asterjadhi" userId="39de57b9-85c0-4fd1-aaac-8ca2b6560ad0" providerId="ADAL" clId="{E0725D23-625E-498B-87E0-2B1913CF0FE0}" dt="2024-09-12T03:31:47.793" v="9380" actId="207"/>
        <pc:sldMkLst>
          <pc:docMk/>
          <pc:sldMk cId="3400462390" sldId="1247"/>
        </pc:sldMkLst>
      </pc:sldChg>
      <pc:sldChg chg="modSp add mod">
        <pc:chgData name="Alfred Asterjadhi" userId="39de57b9-85c0-4fd1-aaac-8ca2b6560ad0" providerId="ADAL" clId="{E0725D23-625E-498B-87E0-2B1913CF0FE0}" dt="2024-09-08T00:57:00.988" v="2207" actId="255"/>
        <pc:sldMkLst>
          <pc:docMk/>
          <pc:sldMk cId="2805336240" sldId="1248"/>
        </pc:sldMkLst>
      </pc:sldChg>
      <pc:sldChg chg="modSp add mod">
        <pc:chgData name="Alfred Asterjadhi" userId="39de57b9-85c0-4fd1-aaac-8ca2b6560ad0" providerId="ADAL" clId="{E0725D23-625E-498B-87E0-2B1913CF0FE0}" dt="2024-09-09T19:33:30.750" v="6531" actId="21"/>
        <pc:sldMkLst>
          <pc:docMk/>
          <pc:sldMk cId="943281107" sldId="1249"/>
        </pc:sldMkLst>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ldChg>
      <pc:sldChg chg="modSp new mod">
        <pc:chgData name="Alfred Asterjadhi" userId="39de57b9-85c0-4fd1-aaac-8ca2b6560ad0" providerId="ADAL" clId="{E0725D23-625E-498B-87E0-2B1913CF0FE0}" dt="2024-09-11T23:03:54.866" v="8554"/>
        <pc:sldMkLst>
          <pc:docMk/>
          <pc:sldMk cId="2325061337" sldId="1251"/>
        </pc:sldMkLst>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ldChg>
      <pc:sldChg chg="modSp add mod">
        <pc:chgData name="Alfred Asterjadhi" userId="39de57b9-85c0-4fd1-aaac-8ca2b6560ad0" providerId="ADAL" clId="{E0725D23-625E-498B-87E0-2B1913CF0FE0}" dt="2024-09-12T02:48:18.399" v="9377" actId="20577"/>
        <pc:sldMkLst>
          <pc:docMk/>
          <pc:sldMk cId="1346084554" sldId="1253"/>
        </pc:sldMkLst>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ldChg>
      <pc:sldChg chg="modSp add mod">
        <pc:chgData name="Alfred Asterjadhi" userId="39de57b9-85c0-4fd1-aaac-8ca2b6560ad0" providerId="ADAL" clId="{E0725D23-625E-498B-87E0-2B1913CF0FE0}" dt="2024-09-12T21:19:18.148" v="10165" actId="114"/>
        <pc:sldMkLst>
          <pc:docMk/>
          <pc:sldMk cId="4212050258" sldId="1256"/>
        </pc:sldMkLst>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ldChg>
      <pc:sldChg chg="modSp add mod">
        <pc:chgData name="Alfred Asterjadhi" userId="39de57b9-85c0-4fd1-aaac-8ca2b6560ad0" providerId="ADAL" clId="{E0725D23-625E-498B-87E0-2B1913CF0FE0}" dt="2024-09-12T19:01:36.303" v="9703" actId="207"/>
        <pc:sldMkLst>
          <pc:docMk/>
          <pc:sldMk cId="1964973028" sldId="1258"/>
        </pc:sldMkLst>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ldChg>
      <pc:sldChg chg="addSp modSp add mod">
        <pc:chgData name="Alfred Asterjadhi" userId="39de57b9-85c0-4fd1-aaac-8ca2b6560ad0" providerId="ADAL" clId="{E0725D23-625E-498B-87E0-2B1913CF0FE0}" dt="2024-09-11T19:39:23.563" v="8268" actId="207"/>
        <pc:sldMkLst>
          <pc:docMk/>
          <pc:sldMk cId="2287328178" sldId="1260"/>
        </pc:sldMkLst>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ldChg>
      <pc:sldChg chg="modSp add del mod">
        <pc:chgData name="Alfred Asterjadhi" userId="39de57b9-85c0-4fd1-aaac-8ca2b6560ad0" providerId="ADAL" clId="{E0725D23-625E-498B-87E0-2B1913CF0FE0}" dt="2024-09-11T01:45:32.403" v="7417" actId="47"/>
        <pc:sldMkLst>
          <pc:docMk/>
          <pc:sldMk cId="235461544" sldId="1262"/>
        </pc:sldMkLst>
      </pc:sldChg>
      <pc:sldChg chg="addSp delSp modSp new mod chgLayout">
        <pc:chgData name="Alfred Asterjadhi" userId="39de57b9-85c0-4fd1-aaac-8ca2b6560ad0" providerId="ADAL" clId="{E0725D23-625E-498B-87E0-2B1913CF0FE0}" dt="2024-09-11T23:04:12.972" v="8581"/>
        <pc:sldMkLst>
          <pc:docMk/>
          <pc:sldMk cId="4237383730" sldId="1262"/>
        </pc:sldMkLst>
      </pc:sldChg>
      <pc:sldChg chg="modSp new mod">
        <pc:chgData name="Alfred Asterjadhi" userId="39de57b9-85c0-4fd1-aaac-8ca2b6560ad0" providerId="ADAL" clId="{E0725D23-625E-498B-87E0-2B1913CF0FE0}" dt="2024-09-12T20:06:49.560" v="9819" actId="113"/>
        <pc:sldMkLst>
          <pc:docMk/>
          <pc:sldMk cId="1579500198" sldId="1263"/>
        </pc:sldMkLst>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ldChg>
      <pc:sldChg chg="modSp add mod">
        <pc:chgData name="Alfred Asterjadhi" userId="39de57b9-85c0-4fd1-aaac-8ca2b6560ad0" providerId="ADAL" clId="{E0725D23-625E-498B-87E0-2B1913CF0FE0}" dt="2024-09-12T22:38:53.881" v="10213" actId="20577"/>
        <pc:sldMkLst>
          <pc:docMk/>
          <pc:sldMk cId="3657173588" sldId="1265"/>
        </pc:sldMkLst>
      </pc:sldChg>
      <pc:sldChg chg="modSp add del mod">
        <pc:chgData name="Alfred Asterjadhi" userId="39de57b9-85c0-4fd1-aaac-8ca2b6560ad0" providerId="ADAL" clId="{E0725D23-625E-498B-87E0-2B1913CF0FE0}" dt="2024-09-12T20:06:43.564" v="9818" actId="47"/>
        <pc:sldMkLst>
          <pc:docMk/>
          <pc:sldMk cId="2950777430" sldId="1266"/>
        </pc:sldMkLst>
      </pc:sldChg>
      <pc:sldChg chg="modSp new mod">
        <pc:chgData name="Alfred Asterjadhi" userId="39de57b9-85c0-4fd1-aaac-8ca2b6560ad0" providerId="ADAL" clId="{E0725D23-625E-498B-87E0-2B1913CF0FE0}" dt="2024-09-12T21:19:32.394" v="10166"/>
        <pc:sldMkLst>
          <pc:docMk/>
          <pc:sldMk cId="1529837873" sldId="1267"/>
        </pc:sldMkLst>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ldChg>
      <pc:sldChg chg="modSp add mod">
        <pc:chgData name="Alfred Asterjadhi" userId="39de57b9-85c0-4fd1-aaac-8ca2b6560ad0" providerId="ADAL" clId="{E0725D23-625E-498B-87E0-2B1913CF0FE0}" dt="2024-09-12T21:20:52.635" v="10186" actId="20577"/>
        <pc:sldMkLst>
          <pc:docMk/>
          <pc:sldMk cId="1861109961" sldId="1269"/>
        </pc:sldMkLst>
      </pc:sldChg>
      <pc:sldChg chg="modSp add mod">
        <pc:chgData name="Alfred Asterjadhi" userId="39de57b9-85c0-4fd1-aaac-8ca2b6560ad0" providerId="ADAL" clId="{E0725D23-625E-498B-87E0-2B1913CF0FE0}" dt="2024-09-12T22:44:06.003" v="10387" actId="403"/>
        <pc:sldMkLst>
          <pc:docMk/>
          <pc:sldMk cId="4567856" sldId="1270"/>
        </pc:sldMkLst>
      </pc:sldChg>
      <pc:sldChg chg="modSp add mod">
        <pc:chgData name="Alfred Asterjadhi" userId="39de57b9-85c0-4fd1-aaac-8ca2b6560ad0" providerId="ADAL" clId="{E0725D23-625E-498B-87E0-2B1913CF0FE0}" dt="2024-09-12T22:45:08.175" v="10443" actId="403"/>
        <pc:sldMkLst>
          <pc:docMk/>
          <pc:sldMk cId="1916192969" sldId="1271"/>
        </pc:sldMkLst>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ldChg>
      <pc:sldChg chg="modSp mod">
        <pc:chgData name="Alfred Asterjadhi" userId="39de57b9-85c0-4fd1-aaac-8ca2b6560ad0" providerId="ADAL" clId="{918B2327-9F33-46AD-AA35-EEDF1DECFFAE}" dt="2024-01-04T00:27:49.148" v="1429"/>
        <pc:sldMkLst>
          <pc:docMk/>
          <pc:sldMk cId="0" sldId="257"/>
        </pc:sldMkLst>
      </pc:sldChg>
      <pc:sldChg chg="modSp mod">
        <pc:chgData name="Alfred Asterjadhi" userId="39de57b9-85c0-4fd1-aaac-8ca2b6560ad0" providerId="ADAL" clId="{918B2327-9F33-46AD-AA35-EEDF1DECFFAE}" dt="2024-01-04T00:27:52.754" v="1431"/>
        <pc:sldMkLst>
          <pc:docMk/>
          <pc:sldMk cId="3254182675" sldId="258"/>
        </pc:sldMkLst>
      </pc:sldChg>
      <pc:sldChg chg="modSp mod">
        <pc:chgData name="Alfred Asterjadhi" userId="39de57b9-85c0-4fd1-aaac-8ca2b6560ad0" providerId="ADAL" clId="{918B2327-9F33-46AD-AA35-EEDF1DECFFAE}" dt="2024-01-04T00:27:55.734" v="1433"/>
        <pc:sldMkLst>
          <pc:docMk/>
          <pc:sldMk cId="3136880362" sldId="260"/>
        </pc:sldMkLst>
      </pc:sldChg>
      <pc:sldChg chg="modSp mod">
        <pc:chgData name="Alfred Asterjadhi" userId="39de57b9-85c0-4fd1-aaac-8ca2b6560ad0" providerId="ADAL" clId="{918B2327-9F33-46AD-AA35-EEDF1DECFFAE}" dt="2024-01-04T00:28:00.500" v="1437"/>
        <pc:sldMkLst>
          <pc:docMk/>
          <pc:sldMk cId="1676196551" sldId="261"/>
        </pc:sldMkLst>
      </pc:sldChg>
      <pc:sldChg chg="modSp mod">
        <pc:chgData name="Alfred Asterjadhi" userId="39de57b9-85c0-4fd1-aaac-8ca2b6560ad0" providerId="ADAL" clId="{918B2327-9F33-46AD-AA35-EEDF1DECFFAE}" dt="2024-01-04T00:28:01.702" v="1438"/>
        <pc:sldMkLst>
          <pc:docMk/>
          <pc:sldMk cId="2927177891" sldId="263"/>
        </pc:sldMkLst>
      </pc:sldChg>
      <pc:sldChg chg="modSp mod">
        <pc:chgData name="Alfred Asterjadhi" userId="39de57b9-85c0-4fd1-aaac-8ca2b6560ad0" providerId="ADAL" clId="{918B2327-9F33-46AD-AA35-EEDF1DECFFAE}" dt="2024-01-04T00:28:02.936" v="1439"/>
        <pc:sldMkLst>
          <pc:docMk/>
          <pc:sldMk cId="4277600907" sldId="264"/>
        </pc:sldMkLst>
      </pc:sldChg>
      <pc:sldChg chg="modSp mod">
        <pc:chgData name="Alfred Asterjadhi" userId="39de57b9-85c0-4fd1-aaac-8ca2b6560ad0" providerId="ADAL" clId="{918B2327-9F33-46AD-AA35-EEDF1DECFFAE}" dt="2024-01-04T00:28:04.172" v="1440"/>
        <pc:sldMkLst>
          <pc:docMk/>
          <pc:sldMk cId="2436815634" sldId="265"/>
        </pc:sldMkLst>
      </pc:sldChg>
      <pc:sldChg chg="modSp mod">
        <pc:chgData name="Alfred Asterjadhi" userId="39de57b9-85c0-4fd1-aaac-8ca2b6560ad0" providerId="ADAL" clId="{918B2327-9F33-46AD-AA35-EEDF1DECFFAE}" dt="2024-01-04T00:28:05.551" v="1441"/>
        <pc:sldMkLst>
          <pc:docMk/>
          <pc:sldMk cId="2400177835" sldId="266"/>
        </pc:sldMkLst>
      </pc:sldChg>
      <pc:sldChg chg="modSp mod">
        <pc:chgData name="Alfred Asterjadhi" userId="39de57b9-85c0-4fd1-aaac-8ca2b6560ad0" providerId="ADAL" clId="{918B2327-9F33-46AD-AA35-EEDF1DECFFAE}" dt="2024-01-04T00:28:11.791" v="1446"/>
        <pc:sldMkLst>
          <pc:docMk/>
          <pc:sldMk cId="132832093" sldId="267"/>
        </pc:sldMkLst>
      </pc:sldChg>
      <pc:sldChg chg="modSp mod">
        <pc:chgData name="Alfred Asterjadhi" userId="39de57b9-85c0-4fd1-aaac-8ca2b6560ad0" providerId="ADAL" clId="{918B2327-9F33-46AD-AA35-EEDF1DECFFAE}" dt="2024-01-04T00:28:16.742" v="1448"/>
        <pc:sldMkLst>
          <pc:docMk/>
          <pc:sldMk cId="3976818858" sldId="269"/>
        </pc:sldMkLst>
      </pc:sldChg>
      <pc:sldChg chg="modSp mod">
        <pc:chgData name="Alfred Asterjadhi" userId="39de57b9-85c0-4fd1-aaac-8ca2b6560ad0" providerId="ADAL" clId="{918B2327-9F33-46AD-AA35-EEDF1DECFFAE}" dt="2024-01-04T00:28:06.794" v="1442"/>
        <pc:sldMkLst>
          <pc:docMk/>
          <pc:sldMk cId="3387863760" sldId="270"/>
        </pc:sldMkLst>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ldChg>
      <pc:sldChg chg="modSp mod">
        <pc:chgData name="Alfred Asterjadhi" userId="39de57b9-85c0-4fd1-aaac-8ca2b6560ad0" providerId="ADAL" clId="{918B2327-9F33-46AD-AA35-EEDF1DECFFAE}" dt="2024-01-04T00:27:59.086" v="1436"/>
        <pc:sldMkLst>
          <pc:docMk/>
          <pc:sldMk cId="1908471061" sldId="328"/>
        </pc:sldMkLst>
      </pc:sldChg>
      <pc:sldChg chg="modSp mod">
        <pc:chgData name="Alfred Asterjadhi" userId="39de57b9-85c0-4fd1-aaac-8ca2b6560ad0" providerId="ADAL" clId="{918B2327-9F33-46AD-AA35-EEDF1DECFFAE}" dt="2024-01-04T00:28:08.019" v="1443"/>
        <pc:sldMkLst>
          <pc:docMk/>
          <pc:sldMk cId="15571502" sldId="330"/>
        </pc:sldMkLst>
      </pc:sldChg>
      <pc:sldChg chg="modSp mod">
        <pc:chgData name="Alfred Asterjadhi" userId="39de57b9-85c0-4fd1-aaac-8ca2b6560ad0" providerId="ADAL" clId="{918B2327-9F33-46AD-AA35-EEDF1DECFFAE}" dt="2024-01-04T00:28:09.300" v="1444"/>
        <pc:sldMkLst>
          <pc:docMk/>
          <pc:sldMk cId="3200711991" sldId="331"/>
        </pc:sldMkLst>
      </pc:sldChg>
      <pc:sldChg chg="modSp mod">
        <pc:chgData name="Alfred Asterjadhi" userId="39de57b9-85c0-4fd1-aaac-8ca2b6560ad0" providerId="ADAL" clId="{918B2327-9F33-46AD-AA35-EEDF1DECFFAE}" dt="2024-01-04T00:28:10.498" v="1445"/>
        <pc:sldMkLst>
          <pc:docMk/>
          <pc:sldMk cId="2409609221" sldId="332"/>
        </pc:sldMkLst>
      </pc:sldChg>
      <pc:sldChg chg="modSp mod">
        <pc:chgData name="Alfred Asterjadhi" userId="39de57b9-85c0-4fd1-aaac-8ca2b6560ad0" providerId="ADAL" clId="{918B2327-9F33-46AD-AA35-EEDF1DECFFAE}" dt="2024-01-04T00:27:51.238" v="1430"/>
        <pc:sldMkLst>
          <pc:docMk/>
          <pc:sldMk cId="3843208451" sldId="333"/>
        </pc:sldMkLst>
      </pc:sldChg>
      <pc:sldChg chg="modSp mod">
        <pc:chgData name="Alfred Asterjadhi" userId="39de57b9-85c0-4fd1-aaac-8ca2b6560ad0" providerId="ADAL" clId="{918B2327-9F33-46AD-AA35-EEDF1DECFFAE}" dt="2024-01-04T00:27:54.246" v="1432"/>
        <pc:sldMkLst>
          <pc:docMk/>
          <pc:sldMk cId="3977221359" sldId="340"/>
        </pc:sldMkLst>
      </pc:sldChg>
      <pc:sldChg chg="modSp mod">
        <pc:chgData name="Alfred Asterjadhi" userId="39de57b9-85c0-4fd1-aaac-8ca2b6560ad0" providerId="ADAL" clId="{918B2327-9F33-46AD-AA35-EEDF1DECFFAE}" dt="2024-01-04T00:28:58.941" v="1480"/>
        <pc:sldMkLst>
          <pc:docMk/>
          <pc:sldMk cId="3930036297" sldId="356"/>
        </pc:sldMkLst>
      </pc:sldChg>
      <pc:sldChg chg="modSp mod">
        <pc:chgData name="Alfred Asterjadhi" userId="39de57b9-85c0-4fd1-aaac-8ca2b6560ad0" providerId="ADAL" clId="{918B2327-9F33-46AD-AA35-EEDF1DECFFAE}" dt="2024-01-04T00:29:04.341" v="1484"/>
        <pc:sldMkLst>
          <pc:docMk/>
          <pc:sldMk cId="3576977642" sldId="362"/>
        </pc:sldMkLst>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ldChg>
      <pc:sldChg chg="modSp add mod">
        <pc:chgData name="Alfred Asterjadhi" userId="39de57b9-85c0-4fd1-aaac-8ca2b6560ad0" providerId="ADAL" clId="{918B2327-9F33-46AD-AA35-EEDF1DECFFAE}" dt="2024-01-12T19:37:42.962" v="2439" actId="20577"/>
        <pc:sldMkLst>
          <pc:docMk/>
          <pc:sldMk cId="3140364693" sldId="997"/>
        </pc:sldMkLst>
      </pc:sldChg>
      <pc:sldChg chg="modSp mod">
        <pc:chgData name="Alfred Asterjadhi" userId="39de57b9-85c0-4fd1-aaac-8ca2b6560ad0" providerId="ADAL" clId="{918B2327-9F33-46AD-AA35-EEDF1DECFFAE}" dt="2024-01-04T00:28:29.108" v="1458"/>
        <pc:sldMkLst>
          <pc:docMk/>
          <pc:sldMk cId="3233208257" sldId="1006"/>
        </pc:sldMkLst>
      </pc:sldChg>
      <pc:sldChg chg="modSp mod">
        <pc:chgData name="Alfred Asterjadhi" userId="39de57b9-85c0-4fd1-aaac-8ca2b6560ad0" providerId="ADAL" clId="{918B2327-9F33-46AD-AA35-EEDF1DECFFAE}" dt="2024-01-09T19:37:27.523" v="2066" actId="20577"/>
        <pc:sldMkLst>
          <pc:docMk/>
          <pc:sldMk cId="3869410219" sldId="1021"/>
        </pc:sldMkLst>
      </pc:sldChg>
      <pc:sldChg chg="modSp del mod">
        <pc:chgData name="Alfred Asterjadhi" userId="39de57b9-85c0-4fd1-aaac-8ca2b6560ad0" providerId="ADAL" clId="{918B2327-9F33-46AD-AA35-EEDF1DECFFAE}" dt="2023-12-07T23:57:21.057" v="392" actId="2696"/>
        <pc:sldMkLst>
          <pc:docMk/>
          <pc:sldMk cId="2511602690" sldId="1022"/>
        </pc:sldMkLst>
      </pc:sldChg>
      <pc:sldChg chg="modSp mod">
        <pc:chgData name="Alfred Asterjadhi" userId="39de57b9-85c0-4fd1-aaac-8ca2b6560ad0" providerId="ADAL" clId="{918B2327-9F33-46AD-AA35-EEDF1DECFFAE}" dt="2024-01-09T19:35:51.869" v="2040" actId="20577"/>
        <pc:sldMkLst>
          <pc:docMk/>
          <pc:sldMk cId="4200130042" sldId="1023"/>
        </pc:sldMkLst>
      </pc:sldChg>
      <pc:sldChg chg="modSp mod">
        <pc:chgData name="Alfred Asterjadhi" userId="39de57b9-85c0-4fd1-aaac-8ca2b6560ad0" providerId="ADAL" clId="{918B2327-9F33-46AD-AA35-EEDF1DECFFAE}" dt="2024-01-11T19:30:31.072" v="2249" actId="6549"/>
        <pc:sldMkLst>
          <pc:docMk/>
          <pc:sldMk cId="991138630" sldId="1024"/>
        </pc:sldMkLst>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ldChg>
      <pc:sldChg chg="modSp mod">
        <pc:chgData name="Alfred Asterjadhi" userId="39de57b9-85c0-4fd1-aaac-8ca2b6560ad0" providerId="ADAL" clId="{918B2327-9F33-46AD-AA35-EEDF1DECFFAE}" dt="2024-01-04T00:28:56.272" v="1478"/>
        <pc:sldMkLst>
          <pc:docMk/>
          <pc:sldMk cId="3095361314" sldId="1029"/>
        </pc:sldMkLst>
      </pc:sldChg>
      <pc:sldChg chg="modSp mod">
        <pc:chgData name="Alfred Asterjadhi" userId="39de57b9-85c0-4fd1-aaac-8ca2b6560ad0" providerId="ADAL" clId="{918B2327-9F33-46AD-AA35-EEDF1DECFFAE}" dt="2024-01-04T00:28:46.708" v="1471"/>
        <pc:sldMkLst>
          <pc:docMk/>
          <pc:sldMk cId="3959530559" sldId="1030"/>
        </pc:sldMkLst>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ldChg>
      <pc:sldChg chg="modSp mod">
        <pc:chgData name="Alfred Asterjadhi" userId="39de57b9-85c0-4fd1-aaac-8ca2b6560ad0" providerId="ADAL" clId="{918B2327-9F33-46AD-AA35-EEDF1DECFFAE}" dt="2024-01-04T00:29:05.682" v="1485"/>
        <pc:sldMkLst>
          <pc:docMk/>
          <pc:sldMk cId="1865298196" sldId="1034"/>
        </pc:sldMkLst>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ldChg>
      <pc:sldChg chg="addSp delSp modSp mod chgLayout">
        <pc:chgData name="Alfred Asterjadhi" userId="39de57b9-85c0-4fd1-aaac-8ca2b6560ad0" providerId="ADAL" clId="{918B2327-9F33-46AD-AA35-EEDF1DECFFAE}" dt="2024-01-04T00:29:00.367" v="1481"/>
        <pc:sldMkLst>
          <pc:docMk/>
          <pc:sldMk cId="3814028870" sldId="1039"/>
        </pc:sldMkLst>
      </pc:sldChg>
      <pc:sldChg chg="modSp del mod">
        <pc:chgData name="Alfred Asterjadhi" userId="39de57b9-85c0-4fd1-aaac-8ca2b6560ad0" providerId="ADAL" clId="{918B2327-9F33-46AD-AA35-EEDF1DECFFAE}" dt="2023-12-07T23:57:23.279" v="393" actId="2696"/>
        <pc:sldMkLst>
          <pc:docMk/>
          <pc:sldMk cId="853388523" sldId="1040"/>
        </pc:sldMkLst>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ldChg>
      <pc:sldChg chg="modSp add mod">
        <pc:chgData name="Alfred Asterjadhi" userId="39de57b9-85c0-4fd1-aaac-8ca2b6560ad0" providerId="ADAL" clId="{918B2327-9F33-46AD-AA35-EEDF1DECFFAE}" dt="2024-01-09T19:30:52.098" v="1963"/>
        <pc:sldMkLst>
          <pc:docMk/>
          <pc:sldMk cId="1089014833" sldId="1059"/>
        </pc:sldMkLst>
      </pc:sldChg>
      <pc:sldChg chg="modSp add mod">
        <pc:chgData name="Alfred Asterjadhi" userId="39de57b9-85c0-4fd1-aaac-8ca2b6560ad0" providerId="ADAL" clId="{918B2327-9F33-46AD-AA35-EEDF1DECFFAE}" dt="2024-01-12T19:30:38.413" v="2359" actId="20577"/>
        <pc:sldMkLst>
          <pc:docMk/>
          <pc:sldMk cId="3832852367" sldId="1060"/>
        </pc:sldMkLst>
      </pc:sldChg>
      <pc:sldChg chg="modSp add mod">
        <pc:chgData name="Alfred Asterjadhi" userId="39de57b9-85c0-4fd1-aaac-8ca2b6560ad0" providerId="ADAL" clId="{918B2327-9F33-46AD-AA35-EEDF1DECFFAE}" dt="2024-01-09T19:32:10.500" v="1993"/>
        <pc:sldMkLst>
          <pc:docMk/>
          <pc:sldMk cId="2528763118" sldId="1061"/>
        </pc:sldMkLst>
      </pc:sldChg>
      <pc:sldChg chg="modSp add mod ord">
        <pc:chgData name="Alfred Asterjadhi" userId="39de57b9-85c0-4fd1-aaac-8ca2b6560ad0" providerId="ADAL" clId="{918B2327-9F33-46AD-AA35-EEDF1DECFFAE}" dt="2024-01-04T00:28:44.988" v="1470"/>
        <pc:sldMkLst>
          <pc:docMk/>
          <pc:sldMk cId="420957283" sldId="1062"/>
        </pc:sldMkLst>
      </pc:sldChg>
      <pc:sldChg chg="modSp add mod">
        <pc:chgData name="Alfred Asterjadhi" userId="39de57b9-85c0-4fd1-aaac-8ca2b6560ad0" providerId="ADAL" clId="{918B2327-9F33-46AD-AA35-EEDF1DECFFAE}" dt="2024-01-04T00:28:48.034" v="1472"/>
        <pc:sldMkLst>
          <pc:docMk/>
          <pc:sldMk cId="4237730190" sldId="1063"/>
        </pc:sldMkLst>
      </pc:sldChg>
      <pc:sldChg chg="modSp add mod">
        <pc:chgData name="Alfred Asterjadhi" userId="39de57b9-85c0-4fd1-aaac-8ca2b6560ad0" providerId="ADAL" clId="{918B2327-9F33-46AD-AA35-EEDF1DECFFAE}" dt="2024-01-04T00:28:49.301" v="1473"/>
        <pc:sldMkLst>
          <pc:docMk/>
          <pc:sldMk cId="755068326" sldId="1064"/>
        </pc:sldMkLst>
      </pc:sldChg>
      <pc:sldChg chg="modSp add mod">
        <pc:chgData name="Alfred Asterjadhi" userId="39de57b9-85c0-4fd1-aaac-8ca2b6560ad0" providerId="ADAL" clId="{918B2327-9F33-46AD-AA35-EEDF1DECFFAE}" dt="2024-01-04T00:28:50.642" v="1474"/>
        <pc:sldMkLst>
          <pc:docMk/>
          <pc:sldMk cId="3310225282" sldId="1065"/>
        </pc:sldMkLst>
      </pc:sldChg>
      <pc:sldChg chg="modSp add mod">
        <pc:chgData name="Alfred Asterjadhi" userId="39de57b9-85c0-4fd1-aaac-8ca2b6560ad0" providerId="ADAL" clId="{918B2327-9F33-46AD-AA35-EEDF1DECFFAE}" dt="2024-01-04T00:28:51.946" v="1475"/>
        <pc:sldMkLst>
          <pc:docMk/>
          <pc:sldMk cId="3289567463" sldId="1066"/>
        </pc:sldMkLst>
      </pc:sldChg>
      <pc:sldChg chg="modSp add mod">
        <pc:chgData name="Alfred Asterjadhi" userId="39de57b9-85c0-4fd1-aaac-8ca2b6560ad0" providerId="ADAL" clId="{918B2327-9F33-46AD-AA35-EEDF1DECFFAE}" dt="2024-01-04T00:28:53.324" v="1476"/>
        <pc:sldMkLst>
          <pc:docMk/>
          <pc:sldMk cId="856501673" sldId="1067"/>
        </pc:sldMkLst>
      </pc:sldChg>
      <pc:sldChg chg="modSp add mod">
        <pc:chgData name="Alfred Asterjadhi" userId="39de57b9-85c0-4fd1-aaac-8ca2b6560ad0" providerId="ADAL" clId="{918B2327-9F33-46AD-AA35-EEDF1DECFFAE}" dt="2024-01-04T00:28:54.692" v="1477"/>
        <pc:sldMkLst>
          <pc:docMk/>
          <pc:sldMk cId="3051592254" sldId="1068"/>
        </pc:sldMkLst>
      </pc:sldChg>
      <pc:sldChg chg="modSp new mod">
        <pc:chgData name="Alfred Asterjadhi" userId="39de57b9-85c0-4fd1-aaac-8ca2b6560ad0" providerId="ADAL" clId="{918B2327-9F33-46AD-AA35-EEDF1DECFFAE}" dt="2024-01-04T00:29:01.632" v="1482"/>
        <pc:sldMkLst>
          <pc:docMk/>
          <pc:sldMk cId="1268796722" sldId="1069"/>
        </pc:sldMkLst>
      </pc:sldChg>
      <pc:sldChg chg="modSp add mod">
        <pc:chgData name="Alfred Asterjadhi" userId="39de57b9-85c0-4fd1-aaac-8ca2b6560ad0" providerId="ADAL" clId="{918B2327-9F33-46AD-AA35-EEDF1DECFFAE}" dt="2024-01-12T19:29:06.987" v="2353"/>
        <pc:sldMkLst>
          <pc:docMk/>
          <pc:sldMk cId="1911178581" sldId="1070"/>
        </pc:sldMkLst>
      </pc:sldChg>
      <pc:sldChg chg="modSp add mod">
        <pc:chgData name="Alfred Asterjadhi" userId="39de57b9-85c0-4fd1-aaac-8ca2b6560ad0" providerId="ADAL" clId="{918B2327-9F33-46AD-AA35-EEDF1DECFFAE}" dt="2024-01-12T19:29:48.350" v="2356" actId="2164"/>
        <pc:sldMkLst>
          <pc:docMk/>
          <pc:sldMk cId="4040184548" sldId="1071"/>
        </pc:sldMkLst>
      </pc:sldChg>
      <pc:sldChg chg="modSp add mod">
        <pc:chgData name="Alfred Asterjadhi" userId="39de57b9-85c0-4fd1-aaac-8ca2b6560ad0" providerId="ADAL" clId="{918B2327-9F33-46AD-AA35-EEDF1DECFFAE}" dt="2024-01-12T19:27:44.166" v="2350" actId="207"/>
        <pc:sldMkLst>
          <pc:docMk/>
          <pc:sldMk cId="4205713527" sldId="1072"/>
        </pc:sldMkLst>
      </pc:sldChg>
      <pc:sldChg chg="modSp add mod">
        <pc:chgData name="Alfred Asterjadhi" userId="39de57b9-85c0-4fd1-aaac-8ca2b6560ad0" providerId="ADAL" clId="{918B2327-9F33-46AD-AA35-EEDF1DECFFAE}" dt="2024-01-11T19:35:04.835" v="2286" actId="20577"/>
        <pc:sldMkLst>
          <pc:docMk/>
          <pc:sldMk cId="2732103386" sldId="1073"/>
        </pc:sldMkLst>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ldLayout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ldChg>
      <pc:sldChg chg="modSp mod">
        <pc:chgData name="Alfred Asterjadhi" userId="39de57b9-85c0-4fd1-aaac-8ca2b6560ad0" providerId="ADAL" clId="{FFF0D9FC-31E2-4B2E-A310-12AF9B378D92}" dt="2023-10-13T17:16:33.570" v="941" actId="20577"/>
        <pc:sldMkLst>
          <pc:docMk/>
          <pc:sldMk cId="0" sldId="257"/>
        </pc:sldMkLst>
      </pc:sldChg>
      <pc:sldChg chg="modSp mod">
        <pc:chgData name="Alfred Asterjadhi" userId="39de57b9-85c0-4fd1-aaac-8ca2b6560ad0" providerId="ADAL" clId="{FFF0D9FC-31E2-4B2E-A310-12AF9B378D92}" dt="2023-10-13T17:16:38.933" v="943" actId="20577"/>
        <pc:sldMkLst>
          <pc:docMk/>
          <pc:sldMk cId="3136880362" sldId="260"/>
        </pc:sldMkLst>
      </pc:sldChg>
      <pc:sldChg chg="modSp mod">
        <pc:chgData name="Alfred Asterjadhi" userId="39de57b9-85c0-4fd1-aaac-8ca2b6560ad0" providerId="ADAL" clId="{FFF0D9FC-31E2-4B2E-A310-12AF9B378D92}" dt="2023-10-09T03:16:50.186" v="352" actId="20577"/>
        <pc:sldMkLst>
          <pc:docMk/>
          <pc:sldMk cId="132832093" sldId="267"/>
        </pc:sldMkLst>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ldChg>
      <pc:sldChg chg="modSp mod">
        <pc:chgData name="Alfred Asterjadhi" userId="39de57b9-85c0-4fd1-aaac-8ca2b6560ad0" providerId="ADAL" clId="{FFF0D9FC-31E2-4B2E-A310-12AF9B378D92}" dt="2023-10-09T03:34:10.644" v="875" actId="6549"/>
        <pc:sldMkLst>
          <pc:docMk/>
          <pc:sldMk cId="1677969607" sldId="323"/>
        </pc:sldMkLst>
      </pc:sldChg>
      <pc:sldChg chg="modSp mod">
        <pc:chgData name="Alfred Asterjadhi" userId="39de57b9-85c0-4fd1-aaac-8ca2b6560ad0" providerId="ADAL" clId="{FFF0D9FC-31E2-4B2E-A310-12AF9B378D92}" dt="2023-10-13T17:17:17.859" v="997" actId="20577"/>
        <pc:sldMkLst>
          <pc:docMk/>
          <pc:sldMk cId="1908471061" sldId="328"/>
        </pc:sldMkLst>
      </pc:sldChg>
      <pc:sldChg chg="modSp mod">
        <pc:chgData name="Alfred Asterjadhi" userId="39de57b9-85c0-4fd1-aaac-8ca2b6560ad0" providerId="ADAL" clId="{FFF0D9FC-31E2-4B2E-A310-12AF9B378D92}" dt="2023-10-09T03:15:30.623" v="329" actId="207"/>
        <pc:sldMkLst>
          <pc:docMk/>
          <pc:sldMk cId="3843208451" sldId="333"/>
        </pc:sldMkLst>
      </pc:sldChg>
      <pc:sldChg chg="addSp delSp modSp mod chgLayout">
        <pc:chgData name="Alfred Asterjadhi" userId="39de57b9-85c0-4fd1-aaac-8ca2b6560ad0" providerId="ADAL" clId="{FFF0D9FC-31E2-4B2E-A310-12AF9B378D92}" dt="2023-10-09T03:32:36.054" v="835" actId="207"/>
        <pc:sldMkLst>
          <pc:docMk/>
          <pc:sldMk cId="3576977642" sldId="362"/>
        </pc:sldMkLst>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6T23:57:52.485" v="268" actId="47"/>
        <pc:sldMkLst>
          <pc:docMk/>
          <pc:sldMk cId="3395387797" sldId="1002"/>
        </pc:sldMkLst>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ldChg>
      <pc:sldChg chg="modSp del mod">
        <pc:chgData name="Alfred Asterjadhi" userId="39de57b9-85c0-4fd1-aaac-8ca2b6560ad0" providerId="ADAL" clId="{FFF0D9FC-31E2-4B2E-A310-12AF9B378D92}" dt="2023-10-09T03:27:17.791" v="553" actId="47"/>
        <pc:sldMkLst>
          <pc:docMk/>
          <pc:sldMk cId="492738087" sldId="1017"/>
        </pc:sldMkLst>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ldChg>
      <pc:sldChg chg="modSp add mod">
        <pc:chgData name="Alfred Asterjadhi" userId="39de57b9-85c0-4fd1-aaac-8ca2b6560ad0" providerId="ADAL" clId="{FFF0D9FC-31E2-4B2E-A310-12AF9B378D92}" dt="2023-10-06T23:59:02.053" v="286" actId="20577"/>
        <pc:sldMkLst>
          <pc:docMk/>
          <pc:sldMk cId="2511602690" sldId="1022"/>
        </pc:sldMkLst>
      </pc:sldChg>
      <pc:sldChg chg="modSp new mod">
        <pc:chgData name="Alfred Asterjadhi" userId="39de57b9-85c0-4fd1-aaac-8ca2b6560ad0" providerId="ADAL" clId="{FFF0D9FC-31E2-4B2E-A310-12AF9B378D92}" dt="2023-10-09T03:22:29.597" v="413" actId="6549"/>
        <pc:sldMkLst>
          <pc:docMk/>
          <pc:sldMk cId="4200130042" sldId="1023"/>
        </pc:sldMkLst>
      </pc:sldChg>
      <pc:sldChg chg="modSp new mod">
        <pc:chgData name="Alfred Asterjadhi" userId="39de57b9-85c0-4fd1-aaac-8ca2b6560ad0" providerId="ADAL" clId="{FFF0D9FC-31E2-4B2E-A310-12AF9B378D92}" dt="2023-10-09T03:23:16.107" v="448" actId="20577"/>
        <pc:sldMkLst>
          <pc:docMk/>
          <pc:sldMk cId="991138630" sldId="1024"/>
        </pc:sldMkLst>
      </pc:sldChg>
      <pc:sldChg chg="modSp new mod">
        <pc:chgData name="Alfred Asterjadhi" userId="39de57b9-85c0-4fd1-aaac-8ca2b6560ad0" providerId="ADAL" clId="{FFF0D9FC-31E2-4B2E-A310-12AF9B378D92}" dt="2023-10-09T03:23:38.062" v="455" actId="20577"/>
        <pc:sldMkLst>
          <pc:docMk/>
          <pc:sldMk cId="1404386273" sldId="1025"/>
        </pc:sldMkLst>
      </pc:sldChg>
      <pc:sldChg chg="modSp new mod">
        <pc:chgData name="Alfred Asterjadhi" userId="39de57b9-85c0-4fd1-aaac-8ca2b6560ad0" providerId="ADAL" clId="{FFF0D9FC-31E2-4B2E-A310-12AF9B378D92}" dt="2023-10-09T03:25:40.230" v="509" actId="20577"/>
        <pc:sldMkLst>
          <pc:docMk/>
          <pc:sldMk cId="222788427" sldId="1026"/>
        </pc:sldMkLst>
      </pc:sldChg>
      <pc:sldChg chg="modSp new mod">
        <pc:chgData name="Alfred Asterjadhi" userId="39de57b9-85c0-4fd1-aaac-8ca2b6560ad0" providerId="ADAL" clId="{FFF0D9FC-31E2-4B2E-A310-12AF9B378D92}" dt="2023-10-09T03:26:09.160" v="514" actId="207"/>
        <pc:sldMkLst>
          <pc:docMk/>
          <pc:sldMk cId="267649941" sldId="1027"/>
        </pc:sldMkLst>
      </pc:sldChg>
      <pc:sldChg chg="modSp new mod">
        <pc:chgData name="Alfred Asterjadhi" userId="39de57b9-85c0-4fd1-aaac-8ca2b6560ad0" providerId="ADAL" clId="{FFF0D9FC-31E2-4B2E-A310-12AF9B378D92}" dt="2023-10-09T03:26:35.437" v="551" actId="20577"/>
        <pc:sldMkLst>
          <pc:docMk/>
          <pc:sldMk cId="3287547131" sldId="1028"/>
        </pc:sldMkLst>
      </pc:sldChg>
      <pc:sldChg chg="modSp add mod ord">
        <pc:chgData name="Alfred Asterjadhi" userId="39de57b9-85c0-4fd1-aaac-8ca2b6560ad0" providerId="ADAL" clId="{FFF0D9FC-31E2-4B2E-A310-12AF9B378D92}" dt="2023-10-09T03:36:43.036" v="935" actId="20577"/>
        <pc:sldMkLst>
          <pc:docMk/>
          <pc:sldMk cId="3095361314" sldId="1029"/>
        </pc:sldMkLst>
      </pc:sldChg>
      <pc:sldChg chg="modSp add mod">
        <pc:chgData name="Alfred Asterjadhi" userId="39de57b9-85c0-4fd1-aaac-8ca2b6560ad0" providerId="ADAL" clId="{FFF0D9FC-31E2-4B2E-A310-12AF9B378D92}" dt="2023-10-09T03:29:48.456" v="627" actId="20577"/>
        <pc:sldMkLst>
          <pc:docMk/>
          <pc:sldMk cId="3959530559" sldId="1030"/>
        </pc:sldMkLst>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ldChg>
      <pc:sldChg chg="modSp new mod">
        <pc:chgData name="Alfred Asterjadhi" userId="39de57b9-85c0-4fd1-aaac-8ca2b6560ad0" providerId="ADAL" clId="{FFF0D9FC-31E2-4B2E-A310-12AF9B378D92}" dt="2023-10-09T03:31:01.873" v="770" actId="20577"/>
        <pc:sldMkLst>
          <pc:docMk/>
          <pc:sldMk cId="2879375159" sldId="1032"/>
        </pc:sldMkLst>
      </pc:sldChg>
      <pc:sldChg chg="modSp new mod">
        <pc:chgData name="Alfred Asterjadhi" userId="39de57b9-85c0-4fd1-aaac-8ca2b6560ad0" providerId="ADAL" clId="{FFF0D9FC-31E2-4B2E-A310-12AF9B378D92}" dt="2023-10-09T03:32:12.872" v="832" actId="20577"/>
        <pc:sldMkLst>
          <pc:docMk/>
          <pc:sldMk cId="3264548205" sldId="1033"/>
        </pc:sldMkLst>
      </pc:sldChg>
      <pc:sldChg chg="modSp new mod">
        <pc:chgData name="Alfred Asterjadhi" userId="39de57b9-85c0-4fd1-aaac-8ca2b6560ad0" providerId="ADAL" clId="{FFF0D9FC-31E2-4B2E-A310-12AF9B378D92}" dt="2023-10-09T03:33:16.705" v="861" actId="20577"/>
        <pc:sldMkLst>
          <pc:docMk/>
          <pc:sldMk cId="1865298196" sldId="1034"/>
        </pc:sldMkLst>
      </pc:sldChg>
      <pc:sldChg chg="modSp new mod">
        <pc:chgData name="Alfred Asterjadhi" userId="39de57b9-85c0-4fd1-aaac-8ca2b6560ad0" providerId="ADAL" clId="{FFF0D9FC-31E2-4B2E-A310-12AF9B378D92}" dt="2023-10-09T03:35:36.609" v="904" actId="207"/>
        <pc:sldMkLst>
          <pc:docMk/>
          <pc:sldMk cId="3456116423" sldId="1035"/>
        </pc:sldMkLst>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22.275" v="106"/>
        <pc:sldMkLst>
          <pc:docMk/>
          <pc:sldMk cId="3254182675" sldId="258"/>
        </pc:sldMkLst>
      </pc:sldChg>
      <pc:sldChg chg="modSp mod">
        <pc:chgData name="Alfred Asterjadhi" userId="39de57b9-85c0-4fd1-aaac-8ca2b6560ad0" providerId="ADAL" clId="{7B6DA559-9A89-4628-A992-B4C563703B00}" dt="2024-09-30T14:46:36.408" v="108" actId="313"/>
        <pc:sldMkLst>
          <pc:docMk/>
          <pc:sldMk cId="3136880362" sldId="260"/>
        </pc:sldMkLst>
      </pc:sldChg>
      <pc:sldChg chg="modSp mod">
        <pc:chgData name="Alfred Asterjadhi" userId="39de57b9-85c0-4fd1-aaac-8ca2b6560ad0" providerId="ADAL" clId="{7B6DA559-9A89-4628-A992-B4C563703B00}" dt="2024-09-30T14:46:37.371" v="110" actId="313"/>
        <pc:sldMkLst>
          <pc:docMk/>
          <pc:sldMk cId="1676196551" sldId="261"/>
        </pc:sldMkLst>
      </pc:sldChg>
      <pc:sldChg chg="modSp mod">
        <pc:chgData name="Alfred Asterjadhi" userId="39de57b9-85c0-4fd1-aaac-8ca2b6560ad0" providerId="ADAL" clId="{7B6DA559-9A89-4628-A992-B4C563703B00}" dt="2024-09-30T14:46:37.797" v="111" actId="313"/>
        <pc:sldMkLst>
          <pc:docMk/>
          <pc:sldMk cId="2927177891" sldId="263"/>
        </pc:sldMkLst>
      </pc:sldChg>
      <pc:sldChg chg="modSp mod">
        <pc:chgData name="Alfred Asterjadhi" userId="39de57b9-85c0-4fd1-aaac-8ca2b6560ad0" providerId="ADAL" clId="{7B6DA559-9A89-4628-A992-B4C563703B00}" dt="2024-09-30T14:46:38.193" v="112" actId="313"/>
        <pc:sldMkLst>
          <pc:docMk/>
          <pc:sldMk cId="4277600907" sldId="264"/>
        </pc:sldMkLst>
      </pc:sldChg>
      <pc:sldChg chg="modSp mod">
        <pc:chgData name="Alfred Asterjadhi" userId="39de57b9-85c0-4fd1-aaac-8ca2b6560ad0" providerId="ADAL" clId="{7B6DA559-9A89-4628-A992-B4C563703B00}" dt="2024-09-30T14:46:38.606" v="113" actId="313"/>
        <pc:sldMkLst>
          <pc:docMk/>
          <pc:sldMk cId="2436815634" sldId="265"/>
        </pc:sldMkLst>
      </pc:sldChg>
      <pc:sldChg chg="modSp mod">
        <pc:chgData name="Alfred Asterjadhi" userId="39de57b9-85c0-4fd1-aaac-8ca2b6560ad0" providerId="ADAL" clId="{7B6DA559-9A89-4628-A992-B4C563703B00}" dt="2024-09-30T14:46:38.962" v="114" actId="313"/>
        <pc:sldMkLst>
          <pc:docMk/>
          <pc:sldMk cId="2400177835" sldId="266"/>
        </pc:sldMkLst>
      </pc:sldChg>
      <pc:sldChg chg="modSp mod">
        <pc:chgData name="Alfred Asterjadhi" userId="39de57b9-85c0-4fd1-aaac-8ca2b6560ad0" providerId="ADAL" clId="{7B6DA559-9A89-4628-A992-B4C563703B00}" dt="2024-09-30T14:46:39.318" v="115" actId="313"/>
        <pc:sldMkLst>
          <pc:docMk/>
          <pc:sldMk cId="3387863760" sldId="270"/>
        </pc:sldMkLst>
      </pc:sldChg>
      <pc:sldChg chg="modSp mod">
        <pc:chgData name="Alfred Asterjadhi" userId="39de57b9-85c0-4fd1-aaac-8ca2b6560ad0" providerId="ADAL" clId="{7B6DA559-9A89-4628-A992-B4C563703B00}" dt="2024-09-30T14:47:02.115" v="181" actId="313"/>
        <pc:sldMkLst>
          <pc:docMk/>
          <pc:sldMk cId="1677969607" sldId="323"/>
        </pc:sldMkLst>
      </pc:sldChg>
      <pc:sldChg chg="modSp mod">
        <pc:chgData name="Alfred Asterjadhi" userId="39de57b9-85c0-4fd1-aaac-8ca2b6560ad0" providerId="ADAL" clId="{7B6DA559-9A89-4628-A992-B4C563703B00}" dt="2024-10-03T23:07:21.396" v="708" actId="207"/>
        <pc:sldMkLst>
          <pc:docMk/>
          <pc:sldMk cId="1908471061" sldId="328"/>
        </pc:sldMkLst>
      </pc:sldChg>
      <pc:sldChg chg="modSp mod">
        <pc:chgData name="Alfred Asterjadhi" userId="39de57b9-85c0-4fd1-aaac-8ca2b6560ad0" providerId="ADAL" clId="{7B6DA559-9A89-4628-A992-B4C563703B00}" dt="2024-09-30T14:46:39.651" v="116" actId="313"/>
        <pc:sldMkLst>
          <pc:docMk/>
          <pc:sldMk cId="15571502" sldId="330"/>
        </pc:sldMkLst>
      </pc:sldChg>
      <pc:sldChg chg="modSp mod">
        <pc:chgData name="Alfred Asterjadhi" userId="39de57b9-85c0-4fd1-aaac-8ca2b6560ad0" providerId="ADAL" clId="{7B6DA559-9A89-4628-A992-B4C563703B00}" dt="2024-09-30T14:46:40.034" v="117" actId="313"/>
        <pc:sldMkLst>
          <pc:docMk/>
          <pc:sldMk cId="3200711991" sldId="331"/>
        </pc:sldMkLst>
      </pc:sldChg>
      <pc:sldChg chg="modSp mod">
        <pc:chgData name="Alfred Asterjadhi" userId="39de57b9-85c0-4fd1-aaac-8ca2b6560ad0" providerId="ADAL" clId="{7B6DA559-9A89-4628-A992-B4C563703B00}" dt="2024-09-30T14:46:40.334" v="118" actId="313"/>
        <pc:sldMkLst>
          <pc:docMk/>
          <pc:sldMk cId="2409609221" sldId="332"/>
        </pc:sldMkLst>
      </pc:sldChg>
      <pc:sldChg chg="modSp mod">
        <pc:chgData name="Alfred Asterjadhi" userId="39de57b9-85c0-4fd1-aaac-8ca2b6560ad0" providerId="ADAL" clId="{7B6DA559-9A89-4628-A992-B4C563703B00}" dt="2024-09-30T14:46:21.103" v="105"/>
        <pc:sldMkLst>
          <pc:docMk/>
          <pc:sldMk cId="3843208451" sldId="333"/>
        </pc:sldMkLst>
      </pc:sldChg>
      <pc:sldChg chg="modSp mod">
        <pc:chgData name="Alfred Asterjadhi" userId="39de57b9-85c0-4fd1-aaac-8ca2b6560ad0" providerId="ADAL" clId="{7B6DA559-9A89-4628-A992-B4C563703B00}" dt="2024-09-30T14:46:24.200" v="107"/>
        <pc:sldMkLst>
          <pc:docMk/>
          <pc:sldMk cId="3977221359" sldId="340"/>
        </pc:sldMkLst>
      </pc:sldChg>
      <pc:sldChg chg="modSp add mod">
        <pc:chgData name="Alfred Asterjadhi" userId="39de57b9-85c0-4fd1-aaac-8ca2b6560ad0" providerId="ADAL" clId="{7B6DA559-9A89-4628-A992-B4C563703B00}" dt="2024-10-03T23:02:52.087" v="632" actId="6549"/>
        <pc:sldMkLst>
          <pc:docMk/>
          <pc:sldMk cId="793576429" sldId="1024"/>
        </pc:sldMkLst>
      </pc:sldChg>
      <pc:sldChg chg="modSp del mod">
        <pc:chgData name="Alfred Asterjadhi" userId="39de57b9-85c0-4fd1-aaac-8ca2b6560ad0" providerId="ADAL" clId="{7B6DA559-9A89-4628-A992-B4C563703B00}" dt="2024-10-03T23:01:27.465" v="573" actId="2696"/>
        <pc:sldMkLst>
          <pc:docMk/>
          <pc:sldMk cId="4168221453" sldId="1024"/>
        </pc:sldMkLst>
      </pc:sldChg>
      <pc:sldChg chg="addSp delSp modSp mod chgLayout">
        <pc:chgData name="Alfred Asterjadhi" userId="39de57b9-85c0-4fd1-aaac-8ca2b6560ad0" providerId="ADAL" clId="{7B6DA559-9A89-4628-A992-B4C563703B00}" dt="2024-10-03T22:57:07.132" v="470" actId="6264"/>
        <pc:sldMkLst>
          <pc:docMk/>
          <pc:sldMk cId="3287547131" sldId="1028"/>
        </pc:sldMkLst>
      </pc:sldChg>
      <pc:sldChg chg="modSp del mod">
        <pc:chgData name="Alfred Asterjadhi" userId="39de57b9-85c0-4fd1-aaac-8ca2b6560ad0" providerId="ADAL" clId="{7B6DA559-9A89-4628-A992-B4C563703B00}" dt="2024-10-03T23:01:30.987" v="574" actId="47"/>
        <pc:sldMkLst>
          <pc:docMk/>
          <pc:sldMk cId="2191704044" sldId="1039"/>
        </pc:sldMkLst>
      </pc:sldChg>
      <pc:sldChg chg="addSp delSp modSp mod chgLayout">
        <pc:chgData name="Alfred Asterjadhi" userId="39de57b9-85c0-4fd1-aaac-8ca2b6560ad0" providerId="ADAL" clId="{7B6DA559-9A89-4628-A992-B4C563703B00}" dt="2024-10-03T23:04:34.137" v="666" actId="6264"/>
        <pc:sldMkLst>
          <pc:docMk/>
          <pc:sldMk cId="1268796722" sldId="1069"/>
        </pc:sldMkLst>
      </pc:sldChg>
      <pc:sldChg chg="modSp mod">
        <pc:chgData name="Alfred Asterjadhi" userId="39de57b9-85c0-4fd1-aaac-8ca2b6560ad0" providerId="ADAL" clId="{7B6DA559-9A89-4628-A992-B4C563703B00}" dt="2024-10-03T22:52:00" v="305" actId="20577"/>
        <pc:sldMkLst>
          <pc:docMk/>
          <pc:sldMk cId="2943567508" sldId="1137"/>
        </pc:sldMkLst>
      </pc:sldChg>
      <pc:sldChg chg="modSp del mod">
        <pc:chgData name="Alfred Asterjadhi" userId="39de57b9-85c0-4fd1-aaac-8ca2b6560ad0" providerId="ADAL" clId="{7B6DA559-9A89-4628-A992-B4C563703B00}" dt="2024-10-03T23:00:27.595" v="554" actId="47"/>
        <pc:sldMkLst>
          <pc:docMk/>
          <pc:sldMk cId="1686497341" sldId="1157"/>
        </pc:sldMkLst>
      </pc:sldChg>
      <pc:sldChg chg="modSp del mod">
        <pc:chgData name="Alfred Asterjadhi" userId="39de57b9-85c0-4fd1-aaac-8ca2b6560ad0" providerId="ADAL" clId="{7B6DA559-9A89-4628-A992-B4C563703B00}" dt="2024-10-03T23:00:31.147" v="555" actId="47"/>
        <pc:sldMkLst>
          <pc:docMk/>
          <pc:sldMk cId="1087777977" sldId="1158"/>
        </pc:sldMkLst>
      </pc:sldChg>
      <pc:sldChg chg="modSp del mod">
        <pc:chgData name="Alfred Asterjadhi" userId="39de57b9-85c0-4fd1-aaac-8ca2b6560ad0" providerId="ADAL" clId="{7B6DA559-9A89-4628-A992-B4C563703B00}" dt="2024-10-03T23:01:23.357" v="572" actId="47"/>
        <pc:sldMkLst>
          <pc:docMk/>
          <pc:sldMk cId="1738592868" sldId="1181"/>
        </pc:sldMkLst>
      </pc:sldChg>
      <pc:sldChg chg="modSp del mod">
        <pc:chgData name="Alfred Asterjadhi" userId="39de57b9-85c0-4fd1-aaac-8ca2b6560ad0" providerId="ADAL" clId="{7B6DA559-9A89-4628-A992-B4C563703B00}" dt="2024-10-03T23:04:29.013" v="664" actId="47"/>
        <pc:sldMkLst>
          <pc:docMk/>
          <pc:sldMk cId="2152064426" sldId="1182"/>
        </pc:sldMkLst>
      </pc:sldChg>
      <pc:sldChg chg="modSp del mod">
        <pc:chgData name="Alfred Asterjadhi" userId="39de57b9-85c0-4fd1-aaac-8ca2b6560ad0" providerId="ADAL" clId="{7B6DA559-9A89-4628-A992-B4C563703B00}" dt="2024-10-03T23:00:34.873" v="558" actId="47"/>
        <pc:sldMkLst>
          <pc:docMk/>
          <pc:sldMk cId="4088868839" sldId="1219"/>
        </pc:sldMkLst>
      </pc:sldChg>
      <pc:sldChg chg="modSp del mod">
        <pc:chgData name="Alfred Asterjadhi" userId="39de57b9-85c0-4fd1-aaac-8ca2b6560ad0" providerId="ADAL" clId="{7B6DA559-9A89-4628-A992-B4C563703B00}" dt="2024-10-03T23:00:35.985" v="559" actId="47"/>
        <pc:sldMkLst>
          <pc:docMk/>
          <pc:sldMk cId="3678236525" sldId="1220"/>
        </pc:sldMkLst>
      </pc:sldChg>
      <pc:sldChg chg="modSp del mod">
        <pc:chgData name="Alfred Asterjadhi" userId="39de57b9-85c0-4fd1-aaac-8ca2b6560ad0" providerId="ADAL" clId="{7B6DA559-9A89-4628-A992-B4C563703B00}" dt="2024-10-03T23:00:38.467" v="560" actId="47"/>
        <pc:sldMkLst>
          <pc:docMk/>
          <pc:sldMk cId="3387728792" sldId="1223"/>
        </pc:sldMkLst>
      </pc:sldChg>
      <pc:sldChg chg="modSp del mod">
        <pc:chgData name="Alfred Asterjadhi" userId="39de57b9-85c0-4fd1-aaac-8ca2b6560ad0" providerId="ADAL" clId="{7B6DA559-9A89-4628-A992-B4C563703B00}" dt="2024-10-03T23:00:40.174" v="561" actId="47"/>
        <pc:sldMkLst>
          <pc:docMk/>
          <pc:sldMk cId="1373430212" sldId="1224"/>
        </pc:sldMkLst>
      </pc:sldChg>
      <pc:sldChg chg="modSp del mod">
        <pc:chgData name="Alfred Asterjadhi" userId="39de57b9-85c0-4fd1-aaac-8ca2b6560ad0" providerId="ADAL" clId="{7B6DA559-9A89-4628-A992-B4C563703B00}" dt="2024-10-03T23:00:41.879" v="562" actId="47"/>
        <pc:sldMkLst>
          <pc:docMk/>
          <pc:sldMk cId="3702184137" sldId="1225"/>
        </pc:sldMkLst>
      </pc:sldChg>
      <pc:sldChg chg="modSp del mod">
        <pc:chgData name="Alfred Asterjadhi" userId="39de57b9-85c0-4fd1-aaac-8ca2b6560ad0" providerId="ADAL" clId="{7B6DA559-9A89-4628-A992-B4C563703B00}" dt="2024-10-03T23:00:48.953" v="564" actId="47"/>
        <pc:sldMkLst>
          <pc:docMk/>
          <pc:sldMk cId="64688138" sldId="1226"/>
        </pc:sldMkLst>
      </pc:sldChg>
      <pc:sldChg chg="modSp del mod">
        <pc:chgData name="Alfred Asterjadhi" userId="39de57b9-85c0-4fd1-aaac-8ca2b6560ad0" providerId="ADAL" clId="{7B6DA559-9A89-4628-A992-B4C563703B00}" dt="2024-10-03T23:03:24.154" v="634" actId="47"/>
        <pc:sldMkLst>
          <pc:docMk/>
          <pc:sldMk cId="3384351993" sldId="1227"/>
        </pc:sldMkLst>
      </pc:sldChg>
      <pc:sldChg chg="modSp del mod">
        <pc:chgData name="Alfred Asterjadhi" userId="39de57b9-85c0-4fd1-aaac-8ca2b6560ad0" providerId="ADAL" clId="{7B6DA559-9A89-4628-A992-B4C563703B00}" dt="2024-10-03T23:03:26.853" v="636" actId="47"/>
        <pc:sldMkLst>
          <pc:docMk/>
          <pc:sldMk cId="940992785" sldId="1228"/>
        </pc:sldMkLst>
      </pc:sldChg>
      <pc:sldChg chg="modSp del mod">
        <pc:chgData name="Alfred Asterjadhi" userId="39de57b9-85c0-4fd1-aaac-8ca2b6560ad0" providerId="ADAL" clId="{7B6DA559-9A89-4628-A992-B4C563703B00}" dt="2024-10-03T23:03:30.862" v="639" actId="47"/>
        <pc:sldMkLst>
          <pc:docMk/>
          <pc:sldMk cId="1043595049" sldId="1229"/>
        </pc:sldMkLst>
      </pc:sldChg>
      <pc:sldChg chg="modSp del mod">
        <pc:chgData name="Alfred Asterjadhi" userId="39de57b9-85c0-4fd1-aaac-8ca2b6560ad0" providerId="ADAL" clId="{7B6DA559-9A89-4628-A992-B4C563703B00}" dt="2024-10-03T23:03:39.973" v="643" actId="47"/>
        <pc:sldMkLst>
          <pc:docMk/>
          <pc:sldMk cId="2178137531" sldId="1230"/>
        </pc:sldMkLst>
      </pc:sldChg>
      <pc:sldChg chg="modSp del mod">
        <pc:chgData name="Alfred Asterjadhi" userId="39de57b9-85c0-4fd1-aaac-8ca2b6560ad0" providerId="ADAL" clId="{7B6DA559-9A89-4628-A992-B4C563703B00}" dt="2024-10-03T23:00:58.296" v="567" actId="47"/>
        <pc:sldMkLst>
          <pc:docMk/>
          <pc:sldMk cId="174109028" sldId="1231"/>
        </pc:sldMkLst>
      </pc:sldChg>
      <pc:sldChg chg="modSp del mod">
        <pc:chgData name="Alfred Asterjadhi" userId="39de57b9-85c0-4fd1-aaac-8ca2b6560ad0" providerId="ADAL" clId="{7B6DA559-9A89-4628-A992-B4C563703B00}" dt="2024-10-03T23:01:02.998" v="569" actId="47"/>
        <pc:sldMkLst>
          <pc:docMk/>
          <pc:sldMk cId="3589399835" sldId="1232"/>
        </pc:sldMkLst>
      </pc:sldChg>
      <pc:sldChg chg="modSp del mod">
        <pc:chgData name="Alfred Asterjadhi" userId="39de57b9-85c0-4fd1-aaac-8ca2b6560ad0" providerId="ADAL" clId="{7B6DA559-9A89-4628-A992-B4C563703B00}" dt="2024-10-03T22:51:04.320" v="282" actId="47"/>
        <pc:sldMkLst>
          <pc:docMk/>
          <pc:sldMk cId="1589891063" sldId="1233"/>
        </pc:sldMkLst>
      </pc:sldChg>
      <pc:sldChg chg="modSp del mod">
        <pc:chgData name="Alfred Asterjadhi" userId="39de57b9-85c0-4fd1-aaac-8ca2b6560ad0" providerId="ADAL" clId="{7B6DA559-9A89-4628-A992-B4C563703B00}" dt="2024-10-03T22:51:05.685" v="283" actId="47"/>
        <pc:sldMkLst>
          <pc:docMk/>
          <pc:sldMk cId="1509154705" sldId="1234"/>
        </pc:sldMkLst>
      </pc:sldChg>
      <pc:sldChg chg="modSp del mod">
        <pc:chgData name="Alfred Asterjadhi" userId="39de57b9-85c0-4fd1-aaac-8ca2b6560ad0" providerId="ADAL" clId="{7B6DA559-9A89-4628-A992-B4C563703B00}" dt="2024-10-03T22:51:06.882" v="284" actId="47"/>
        <pc:sldMkLst>
          <pc:docMk/>
          <pc:sldMk cId="1215503050" sldId="1235"/>
        </pc:sldMkLst>
      </pc:sldChg>
      <pc:sldChg chg="modSp del mod">
        <pc:chgData name="Alfred Asterjadhi" userId="39de57b9-85c0-4fd1-aaac-8ca2b6560ad0" providerId="ADAL" clId="{7B6DA559-9A89-4628-A992-B4C563703B00}" dt="2024-10-03T22:51:08.598" v="285" actId="47"/>
        <pc:sldMkLst>
          <pc:docMk/>
          <pc:sldMk cId="2246993140" sldId="1236"/>
        </pc:sldMkLst>
      </pc:sldChg>
      <pc:sldChg chg="modSp del mod">
        <pc:chgData name="Alfred Asterjadhi" userId="39de57b9-85c0-4fd1-aaac-8ca2b6560ad0" providerId="ADAL" clId="{7B6DA559-9A89-4628-A992-B4C563703B00}" dt="2024-10-03T22:51:12.560" v="287" actId="47"/>
        <pc:sldMkLst>
          <pc:docMk/>
          <pc:sldMk cId="3473501647" sldId="1238"/>
        </pc:sldMkLst>
      </pc:sldChg>
      <pc:sldChg chg="modSp del mod">
        <pc:chgData name="Alfred Asterjadhi" userId="39de57b9-85c0-4fd1-aaac-8ca2b6560ad0" providerId="ADAL" clId="{7B6DA559-9A89-4628-A992-B4C563703B00}" dt="2024-10-03T22:51:16.026" v="288" actId="47"/>
        <pc:sldMkLst>
          <pc:docMk/>
          <pc:sldMk cId="914494314" sldId="1239"/>
        </pc:sldMkLst>
      </pc:sldChg>
      <pc:sldChg chg="modSp del mod">
        <pc:chgData name="Alfred Asterjadhi" userId="39de57b9-85c0-4fd1-aaac-8ca2b6560ad0" providerId="ADAL" clId="{7B6DA559-9A89-4628-A992-B4C563703B00}" dt="2024-10-03T22:51:17.887" v="289" actId="47"/>
        <pc:sldMkLst>
          <pc:docMk/>
          <pc:sldMk cId="753087821" sldId="1240"/>
        </pc:sldMkLst>
      </pc:sldChg>
      <pc:sldChg chg="modSp del mod">
        <pc:chgData name="Alfred Asterjadhi" userId="39de57b9-85c0-4fd1-aaac-8ca2b6560ad0" providerId="ADAL" clId="{7B6DA559-9A89-4628-A992-B4C563703B00}" dt="2024-10-03T22:51:19.976" v="290" actId="47"/>
        <pc:sldMkLst>
          <pc:docMk/>
          <pc:sldMk cId="3214682811" sldId="1241"/>
        </pc:sldMkLst>
      </pc:sldChg>
      <pc:sldChg chg="modSp del mod">
        <pc:chgData name="Alfred Asterjadhi" userId="39de57b9-85c0-4fd1-aaac-8ca2b6560ad0" providerId="ADAL" clId="{7B6DA559-9A89-4628-A992-B4C563703B00}" dt="2024-10-03T22:51:11.037" v="286" actId="47"/>
        <pc:sldMkLst>
          <pc:docMk/>
          <pc:sldMk cId="738761298" sldId="1242"/>
        </pc:sldMkLst>
      </pc:sldChg>
      <pc:sldChg chg="modSp del mod">
        <pc:chgData name="Alfred Asterjadhi" userId="39de57b9-85c0-4fd1-aaac-8ca2b6560ad0" providerId="ADAL" clId="{7B6DA559-9A89-4628-A992-B4C563703B00}" dt="2024-10-03T22:51:23.296" v="292" actId="47"/>
        <pc:sldMkLst>
          <pc:docMk/>
          <pc:sldMk cId="3104439581" sldId="1243"/>
        </pc:sldMkLst>
      </pc:sldChg>
      <pc:sldChg chg="modSp del mod">
        <pc:chgData name="Alfred Asterjadhi" userId="39de57b9-85c0-4fd1-aaac-8ca2b6560ad0" providerId="ADAL" clId="{7B6DA559-9A89-4628-A992-B4C563703B00}" dt="2024-10-03T22:51:21.292" v="291" actId="47"/>
        <pc:sldMkLst>
          <pc:docMk/>
          <pc:sldMk cId="2237694865" sldId="1244"/>
        </pc:sldMkLst>
      </pc:sldChg>
      <pc:sldChg chg="modSp del mod">
        <pc:chgData name="Alfred Asterjadhi" userId="39de57b9-85c0-4fd1-aaac-8ca2b6560ad0" providerId="ADAL" clId="{7B6DA559-9A89-4628-A992-B4C563703B00}" dt="2024-10-03T23:00:33.420" v="557" actId="47"/>
        <pc:sldMkLst>
          <pc:docMk/>
          <pc:sldMk cId="920259370" sldId="1245"/>
        </pc:sldMkLst>
      </pc:sldChg>
      <pc:sldChg chg="modSp del mod">
        <pc:chgData name="Alfred Asterjadhi" userId="39de57b9-85c0-4fd1-aaac-8ca2b6560ad0" providerId="ADAL" clId="{7B6DA559-9A89-4628-A992-B4C563703B00}" dt="2024-10-03T23:00:32.434" v="556" actId="47"/>
        <pc:sldMkLst>
          <pc:docMk/>
          <pc:sldMk cId="1885086192" sldId="1246"/>
        </pc:sldMkLst>
      </pc:sldChg>
      <pc:sldChg chg="modSp del mod">
        <pc:chgData name="Alfred Asterjadhi" userId="39de57b9-85c0-4fd1-aaac-8ca2b6560ad0" providerId="ADAL" clId="{7B6DA559-9A89-4628-A992-B4C563703B00}" dt="2024-10-03T23:01:34.025" v="576" actId="47"/>
        <pc:sldMkLst>
          <pc:docMk/>
          <pc:sldMk cId="3400462390" sldId="1247"/>
        </pc:sldMkLst>
      </pc:sldChg>
      <pc:sldChg chg="modSp del mod">
        <pc:chgData name="Alfred Asterjadhi" userId="39de57b9-85c0-4fd1-aaac-8ca2b6560ad0" providerId="ADAL" clId="{7B6DA559-9A89-4628-A992-B4C563703B00}" dt="2024-10-03T22:51:25.649" v="293" actId="47"/>
        <pc:sldMkLst>
          <pc:docMk/>
          <pc:sldMk cId="2805336240" sldId="1248"/>
        </pc:sldMkLst>
      </pc:sldChg>
      <pc:sldChg chg="modSp del mod">
        <pc:chgData name="Alfred Asterjadhi" userId="39de57b9-85c0-4fd1-aaac-8ca2b6560ad0" providerId="ADAL" clId="{7B6DA559-9A89-4628-A992-B4C563703B00}" dt="2024-10-03T22:51:28.135" v="294" actId="47"/>
        <pc:sldMkLst>
          <pc:docMk/>
          <pc:sldMk cId="943281107" sldId="1249"/>
        </pc:sldMkLst>
      </pc:sldChg>
      <pc:sldChg chg="modSp del mod">
        <pc:chgData name="Alfred Asterjadhi" userId="39de57b9-85c0-4fd1-aaac-8ca2b6560ad0" providerId="ADAL" clId="{7B6DA559-9A89-4628-A992-B4C563703B00}" dt="2024-10-03T23:00:54.603" v="565" actId="47"/>
        <pc:sldMkLst>
          <pc:docMk/>
          <pc:sldMk cId="2720276386" sldId="1250"/>
        </pc:sldMkLst>
      </pc:sldChg>
      <pc:sldChg chg="modSp del mod">
        <pc:chgData name="Alfred Asterjadhi" userId="39de57b9-85c0-4fd1-aaac-8ca2b6560ad0" providerId="ADAL" clId="{7B6DA559-9A89-4628-A992-B4C563703B00}" dt="2024-10-03T23:01:04.538" v="570" actId="47"/>
        <pc:sldMkLst>
          <pc:docMk/>
          <pc:sldMk cId="2325061337" sldId="1251"/>
        </pc:sldMkLst>
      </pc:sldChg>
      <pc:sldChg chg="modSp del mod">
        <pc:chgData name="Alfred Asterjadhi" userId="39de57b9-85c0-4fd1-aaac-8ca2b6560ad0" providerId="ADAL" clId="{7B6DA559-9A89-4628-A992-B4C563703B00}" dt="2024-10-03T23:01:06.543" v="571" actId="47"/>
        <pc:sldMkLst>
          <pc:docMk/>
          <pc:sldMk cId="1728185655" sldId="1252"/>
        </pc:sldMkLst>
      </pc:sldChg>
      <pc:sldChg chg="modSp del mod">
        <pc:chgData name="Alfred Asterjadhi" userId="39de57b9-85c0-4fd1-aaac-8ca2b6560ad0" providerId="ADAL" clId="{7B6DA559-9A89-4628-A992-B4C563703B00}" dt="2024-10-03T23:01:32.406" v="575" actId="47"/>
        <pc:sldMkLst>
          <pc:docMk/>
          <pc:sldMk cId="1346084554" sldId="1253"/>
        </pc:sldMkLst>
      </pc:sldChg>
      <pc:sldChg chg="modSp del mod">
        <pc:chgData name="Alfred Asterjadhi" userId="39de57b9-85c0-4fd1-aaac-8ca2b6560ad0" providerId="ADAL" clId="{7B6DA559-9A89-4628-A992-B4C563703B00}" dt="2024-10-03T23:03:28.076" v="637" actId="47"/>
        <pc:sldMkLst>
          <pc:docMk/>
          <pc:sldMk cId="2820190702" sldId="1254"/>
        </pc:sldMkLst>
      </pc:sldChg>
      <pc:sldChg chg="modSp del mod">
        <pc:chgData name="Alfred Asterjadhi" userId="39de57b9-85c0-4fd1-aaac-8ca2b6560ad0" providerId="ADAL" clId="{7B6DA559-9A89-4628-A992-B4C563703B00}" dt="2024-10-03T23:03:41.314" v="644" actId="47"/>
        <pc:sldMkLst>
          <pc:docMk/>
          <pc:sldMk cId="1547302789" sldId="1255"/>
        </pc:sldMkLst>
      </pc:sldChg>
      <pc:sldChg chg="addSp delSp modSp mod chgLayout">
        <pc:chgData name="Alfred Asterjadhi" userId="39de57b9-85c0-4fd1-aaac-8ca2b6560ad0" providerId="ADAL" clId="{7B6DA559-9A89-4628-A992-B4C563703B00}" dt="2024-10-03T23:04:25.079" v="663" actId="6264"/>
        <pc:sldMkLst>
          <pc:docMk/>
          <pc:sldMk cId="4212050258" sldId="1256"/>
        </pc:sldMkLst>
      </pc:sldChg>
      <pc:sldChg chg="modSp del mod">
        <pc:chgData name="Alfred Asterjadhi" userId="39de57b9-85c0-4fd1-aaac-8ca2b6560ad0" providerId="ADAL" clId="{7B6DA559-9A89-4628-A992-B4C563703B00}" dt="2024-10-03T23:00:45.537" v="563" actId="47"/>
        <pc:sldMkLst>
          <pc:docMk/>
          <pc:sldMk cId="2654279354" sldId="1257"/>
        </pc:sldMkLst>
      </pc:sldChg>
      <pc:sldChg chg="modSp del mod">
        <pc:chgData name="Alfred Asterjadhi" userId="39de57b9-85c0-4fd1-aaac-8ca2b6560ad0" providerId="ADAL" clId="{7B6DA559-9A89-4628-A992-B4C563703B00}" dt="2024-10-03T23:03:29.522" v="638" actId="47"/>
        <pc:sldMkLst>
          <pc:docMk/>
          <pc:sldMk cId="1964973028" sldId="1258"/>
        </pc:sldMkLst>
      </pc:sldChg>
      <pc:sldChg chg="modSp del mod">
        <pc:chgData name="Alfred Asterjadhi" userId="39de57b9-85c0-4fd1-aaac-8ca2b6560ad0" providerId="ADAL" clId="{7B6DA559-9A89-4628-A992-B4C563703B00}" dt="2024-10-03T23:00:56.833" v="566" actId="47"/>
        <pc:sldMkLst>
          <pc:docMk/>
          <pc:sldMk cId="2287328178" sldId="1260"/>
        </pc:sldMkLst>
      </pc:sldChg>
      <pc:sldChg chg="modSp del mod">
        <pc:chgData name="Alfred Asterjadhi" userId="39de57b9-85c0-4fd1-aaac-8ca2b6560ad0" providerId="ADAL" clId="{7B6DA559-9A89-4628-A992-B4C563703B00}" dt="2024-10-03T23:03:42.488" v="645" actId="47"/>
        <pc:sldMkLst>
          <pc:docMk/>
          <pc:sldMk cId="2448230270" sldId="1261"/>
        </pc:sldMkLst>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ldChg>
      <pc:sldChg chg="modSp add mod">
        <pc:chgData name="Alfred Asterjadhi" userId="39de57b9-85c0-4fd1-aaac-8ca2b6560ad0" providerId="ADAL" clId="{7B6DA559-9A89-4628-A992-B4C563703B00}" dt="2024-10-03T22:53:04.284" v="316" actId="20577"/>
        <pc:sldMkLst>
          <pc:docMk/>
          <pc:sldMk cId="1256207422" sldId="1273"/>
        </pc:sldMkLst>
      </pc:sldChg>
      <pc:sldChg chg="modSp add mod">
        <pc:chgData name="Alfred Asterjadhi" userId="39de57b9-85c0-4fd1-aaac-8ca2b6560ad0" providerId="ADAL" clId="{7B6DA559-9A89-4628-A992-B4C563703B00}" dt="2024-10-03T22:53:16.816" v="321" actId="20577"/>
        <pc:sldMkLst>
          <pc:docMk/>
          <pc:sldMk cId="3576094034" sldId="1274"/>
        </pc:sldMkLst>
      </pc:sldChg>
      <pc:sldChg chg="modSp add mod">
        <pc:chgData name="Alfred Asterjadhi" userId="39de57b9-85c0-4fd1-aaac-8ca2b6560ad0" providerId="ADAL" clId="{7B6DA559-9A89-4628-A992-B4C563703B00}" dt="2024-10-03T22:53:13.740" v="320" actId="20577"/>
        <pc:sldMkLst>
          <pc:docMk/>
          <pc:sldMk cId="1930027812" sldId="1275"/>
        </pc:sldMkLst>
      </pc:sldChg>
      <pc:sldChg chg="modSp add mod">
        <pc:chgData name="Alfred Asterjadhi" userId="39de57b9-85c0-4fd1-aaac-8ca2b6560ad0" providerId="ADAL" clId="{7B6DA559-9A89-4628-A992-B4C563703B00}" dt="2024-10-03T22:53:11.186" v="319" actId="20577"/>
        <pc:sldMkLst>
          <pc:docMk/>
          <pc:sldMk cId="2672561226" sldId="1276"/>
        </pc:sldMkLst>
      </pc:sldChg>
      <pc:sldChg chg="modSp add mod">
        <pc:chgData name="Alfred Asterjadhi" userId="39de57b9-85c0-4fd1-aaac-8ca2b6560ad0" providerId="ADAL" clId="{7B6DA559-9A89-4628-A992-B4C563703B00}" dt="2024-10-03T22:53:08.988" v="318" actId="20577"/>
        <pc:sldMkLst>
          <pc:docMk/>
          <pc:sldMk cId="1246262870" sldId="1277"/>
        </pc:sldMkLst>
      </pc:sldChg>
      <pc:sldChg chg="modSp add mod">
        <pc:chgData name="Alfred Asterjadhi" userId="39de57b9-85c0-4fd1-aaac-8ca2b6560ad0" providerId="ADAL" clId="{7B6DA559-9A89-4628-A992-B4C563703B00}" dt="2024-10-03T22:53:06.118" v="317" actId="20577"/>
        <pc:sldMkLst>
          <pc:docMk/>
          <pc:sldMk cId="2455484467" sldId="1278"/>
        </pc:sldMkLst>
      </pc:sldChg>
      <pc:sldChg chg="modSp add mod">
        <pc:chgData name="Alfred Asterjadhi" userId="39de57b9-85c0-4fd1-aaac-8ca2b6560ad0" providerId="ADAL" clId="{7B6DA559-9A89-4628-A992-B4C563703B00}" dt="2024-10-03T22:53:30.170" v="325" actId="20577"/>
        <pc:sldMkLst>
          <pc:docMk/>
          <pc:sldMk cId="3685291219" sldId="1279"/>
        </pc:sldMkLst>
      </pc:sldChg>
      <pc:sldChg chg="modSp add mod">
        <pc:chgData name="Alfred Asterjadhi" userId="39de57b9-85c0-4fd1-aaac-8ca2b6560ad0" providerId="ADAL" clId="{7B6DA559-9A89-4628-A992-B4C563703B00}" dt="2024-10-03T22:53:34.018" v="327" actId="20577"/>
        <pc:sldMkLst>
          <pc:docMk/>
          <pc:sldMk cId="536130981" sldId="1280"/>
        </pc:sldMkLst>
      </pc:sldChg>
      <pc:sldChg chg="modSp add mod">
        <pc:chgData name="Alfred Asterjadhi" userId="39de57b9-85c0-4fd1-aaac-8ca2b6560ad0" providerId="ADAL" clId="{7B6DA559-9A89-4628-A992-B4C563703B00}" dt="2024-10-03T22:54:46.372" v="365" actId="20577"/>
        <pc:sldMkLst>
          <pc:docMk/>
          <pc:sldMk cId="2299619968" sldId="1281"/>
        </pc:sldMkLst>
      </pc:sldChg>
      <pc:sldChg chg="modSp add mod">
        <pc:chgData name="Alfred Asterjadhi" userId="39de57b9-85c0-4fd1-aaac-8ca2b6560ad0" providerId="ADAL" clId="{7B6DA559-9A89-4628-A992-B4C563703B00}" dt="2024-10-03T22:55:10.510" v="369" actId="404"/>
        <pc:sldMkLst>
          <pc:docMk/>
          <pc:sldMk cId="1237462592" sldId="1282"/>
        </pc:sldMkLst>
      </pc:sldChg>
      <pc:sldChg chg="modSp add mod">
        <pc:chgData name="Alfred Asterjadhi" userId="39de57b9-85c0-4fd1-aaac-8ca2b6560ad0" providerId="ADAL" clId="{7B6DA559-9A89-4628-A992-B4C563703B00}" dt="2024-10-03T22:57:30.635" v="486" actId="20577"/>
        <pc:sldMkLst>
          <pc:docMk/>
          <pc:sldMk cId="2189037386" sldId="1283"/>
        </pc:sldMkLst>
      </pc:sldChg>
      <pc:sldChg chg="modSp add mod">
        <pc:chgData name="Alfred Asterjadhi" userId="39de57b9-85c0-4fd1-aaac-8ca2b6560ad0" providerId="ADAL" clId="{7B6DA559-9A89-4628-A992-B4C563703B00}" dt="2024-10-03T22:57:46.095" v="496" actId="20577"/>
        <pc:sldMkLst>
          <pc:docMk/>
          <pc:sldMk cId="2540908627" sldId="1284"/>
        </pc:sldMkLst>
      </pc:sldChg>
      <pc:sldChg chg="modSp add mod">
        <pc:chgData name="Alfred Asterjadhi" userId="39de57b9-85c0-4fd1-aaac-8ca2b6560ad0" providerId="ADAL" clId="{7B6DA559-9A89-4628-A992-B4C563703B00}" dt="2024-10-03T22:58:04.695" v="505" actId="6549"/>
        <pc:sldMkLst>
          <pc:docMk/>
          <pc:sldMk cId="710190022" sldId="1285"/>
        </pc:sldMkLst>
      </pc:sldChg>
      <pc:sldChg chg="modSp add mod">
        <pc:chgData name="Alfred Asterjadhi" userId="39de57b9-85c0-4fd1-aaac-8ca2b6560ad0" providerId="ADAL" clId="{7B6DA559-9A89-4628-A992-B4C563703B00}" dt="2024-10-03T22:58:14.294" v="508" actId="20577"/>
        <pc:sldMkLst>
          <pc:docMk/>
          <pc:sldMk cId="115243900" sldId="1286"/>
        </pc:sldMkLst>
      </pc:sldChg>
      <pc:sldChg chg="modSp add mod">
        <pc:chgData name="Alfred Asterjadhi" userId="39de57b9-85c0-4fd1-aaac-8ca2b6560ad0" providerId="ADAL" clId="{7B6DA559-9A89-4628-A992-B4C563703B00}" dt="2024-10-03T23:13:10.848" v="762"/>
        <pc:sldMkLst>
          <pc:docMk/>
          <pc:sldMk cId="1748710395" sldId="1287"/>
        </pc:sldMkLst>
      </pc:sldChg>
      <pc:sldChg chg="modSp add mod">
        <pc:chgData name="Alfred Asterjadhi" userId="39de57b9-85c0-4fd1-aaac-8ca2b6560ad0" providerId="ADAL" clId="{7B6DA559-9A89-4628-A992-B4C563703B00}" dt="2024-10-03T23:13:15.053" v="763"/>
        <pc:sldMkLst>
          <pc:docMk/>
          <pc:sldMk cId="3538497980" sldId="1288"/>
        </pc:sldMkLst>
      </pc:sldChg>
      <pc:sldChg chg="modSp add mod">
        <pc:chgData name="Alfred Asterjadhi" userId="39de57b9-85c0-4fd1-aaac-8ca2b6560ad0" providerId="ADAL" clId="{7B6DA559-9A89-4628-A992-B4C563703B00}" dt="2024-10-03T23:13:16.711" v="764"/>
        <pc:sldMkLst>
          <pc:docMk/>
          <pc:sldMk cId="1518454104" sldId="1289"/>
        </pc:sldMkLst>
      </pc:sldChg>
      <pc:sldChg chg="modSp add mod">
        <pc:chgData name="Alfred Asterjadhi" userId="39de57b9-85c0-4fd1-aaac-8ca2b6560ad0" providerId="ADAL" clId="{7B6DA559-9A89-4628-A992-B4C563703B00}" dt="2024-10-03T23:13:17.920" v="765"/>
        <pc:sldMkLst>
          <pc:docMk/>
          <pc:sldMk cId="3108884223" sldId="1290"/>
        </pc:sldMkLst>
      </pc:sldChg>
      <pc:sldChg chg="modSp add mod">
        <pc:chgData name="Alfred Asterjadhi" userId="39de57b9-85c0-4fd1-aaac-8ca2b6560ad0" providerId="ADAL" clId="{7B6DA559-9A89-4628-A992-B4C563703B00}" dt="2024-10-03T23:13:19.392" v="766"/>
        <pc:sldMkLst>
          <pc:docMk/>
          <pc:sldMk cId="823265948" sldId="1291"/>
        </pc:sldMkLst>
      </pc:sldChg>
      <pc:sldChg chg="modSp add mod">
        <pc:chgData name="Alfred Asterjadhi" userId="39de57b9-85c0-4fd1-aaac-8ca2b6560ad0" providerId="ADAL" clId="{7B6DA559-9A89-4628-A992-B4C563703B00}" dt="2024-10-03T23:13:20.889" v="767"/>
        <pc:sldMkLst>
          <pc:docMk/>
          <pc:sldMk cId="2034965301" sldId="1292"/>
        </pc:sldMkLst>
      </pc:sldChg>
      <pc:sldChg chg="modSp add mod">
        <pc:chgData name="Alfred Asterjadhi" userId="39de57b9-85c0-4fd1-aaac-8ca2b6560ad0" providerId="ADAL" clId="{7B6DA559-9A89-4628-A992-B4C563703B00}" dt="2024-10-03T23:13:22.732" v="768"/>
        <pc:sldMkLst>
          <pc:docMk/>
          <pc:sldMk cId="3208411967" sldId="1293"/>
        </pc:sldMkLst>
      </pc:sldChg>
      <pc:sldChg chg="modSp add mod">
        <pc:chgData name="Alfred Asterjadhi" userId="39de57b9-85c0-4fd1-aaac-8ca2b6560ad0" providerId="ADAL" clId="{7B6DA559-9A89-4628-A992-B4C563703B00}" dt="2024-10-03T23:13:23.990" v="769"/>
        <pc:sldMkLst>
          <pc:docMk/>
          <pc:sldMk cId="2866206975" sldId="1294"/>
        </pc:sldMkLst>
      </pc:sldChg>
      <pc:sldChg chg="modSp add mod">
        <pc:chgData name="Alfred Asterjadhi" userId="39de57b9-85c0-4fd1-aaac-8ca2b6560ad0" providerId="ADAL" clId="{7B6DA559-9A89-4628-A992-B4C563703B00}" dt="2024-10-03T23:13:25.411" v="770"/>
        <pc:sldMkLst>
          <pc:docMk/>
          <pc:sldMk cId="2384632981" sldId="1295"/>
        </pc:sldMkLst>
      </pc:sldChg>
      <pc:sldChg chg="modSp add mod">
        <pc:chgData name="Alfred Asterjadhi" userId="39de57b9-85c0-4fd1-aaac-8ca2b6560ad0" providerId="ADAL" clId="{7B6DA559-9A89-4628-A992-B4C563703B00}" dt="2024-10-03T23:13:26.870" v="771"/>
        <pc:sldMkLst>
          <pc:docMk/>
          <pc:sldMk cId="3622002728" sldId="1296"/>
        </pc:sldMkLst>
      </pc:sldChg>
      <pc:sldChg chg="modSp new mod">
        <pc:chgData name="Alfred Asterjadhi" userId="39de57b9-85c0-4fd1-aaac-8ca2b6560ad0" providerId="ADAL" clId="{7B6DA559-9A89-4628-A992-B4C563703B00}" dt="2024-10-03T23:13:48.911" v="773"/>
        <pc:sldMkLst>
          <pc:docMk/>
          <pc:sldMk cId="897555814" sldId="1297"/>
        </pc:sldMkLst>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ldLayout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ldChg>
      <pc:sldChg chg="modSp mod">
        <pc:chgData name="Alfred Asterjadhi" userId="39de57b9-85c0-4fd1-aaac-8ca2b6560ad0" providerId="ADAL" clId="{2761FCC1-4A6E-4EF5-91BC-E3C73DA579E7}" dt="2024-01-15T21:08:38.015" v="3304" actId="13926"/>
        <pc:sldMkLst>
          <pc:docMk/>
          <pc:sldMk cId="3831805578" sldId="365"/>
        </pc:sldMkLst>
      </pc:sldChg>
      <pc:sldChg chg="modSp mod">
        <pc:chgData name="Alfred Asterjadhi" userId="39de57b9-85c0-4fd1-aaac-8ca2b6560ad0" providerId="ADAL" clId="{2761FCC1-4A6E-4EF5-91BC-E3C73DA579E7}" dt="2024-01-22T19:23:15.244" v="4926" actId="207"/>
        <pc:sldMkLst>
          <pc:docMk/>
          <pc:sldMk cId="2696761607" sldId="393"/>
        </pc:sldMkLst>
      </pc:sldChg>
      <pc:sldChg chg="modSp mod">
        <pc:chgData name="Alfred Asterjadhi" userId="39de57b9-85c0-4fd1-aaac-8ca2b6560ad0" providerId="ADAL" clId="{2761FCC1-4A6E-4EF5-91BC-E3C73DA579E7}" dt="2024-01-15T21:06:39.663" v="3231" actId="13926"/>
        <pc:sldMkLst>
          <pc:docMk/>
          <pc:sldMk cId="3869410219" sldId="1021"/>
        </pc:sldMkLst>
      </pc:sldChg>
      <pc:sldChg chg="modSp mod">
        <pc:chgData name="Alfred Asterjadhi" userId="39de57b9-85c0-4fd1-aaac-8ca2b6560ad0" providerId="ADAL" clId="{2761FCC1-4A6E-4EF5-91BC-E3C73DA579E7}" dt="2024-01-15T18:52:01.487" v="3143" actId="20577"/>
        <pc:sldMkLst>
          <pc:docMk/>
          <pc:sldMk cId="991138630" sldId="1024"/>
        </pc:sldMkLst>
      </pc:sldChg>
      <pc:sldChg chg="modSp mod">
        <pc:chgData name="Alfred Asterjadhi" userId="39de57b9-85c0-4fd1-aaac-8ca2b6560ad0" providerId="ADAL" clId="{2761FCC1-4A6E-4EF5-91BC-E3C73DA579E7}" dt="2024-01-15T18:53:04.882" v="3179" actId="20577"/>
        <pc:sldMkLst>
          <pc:docMk/>
          <pc:sldMk cId="1404386273" sldId="1025"/>
        </pc:sldMkLst>
      </pc:sldChg>
      <pc:sldChg chg="modSp mod">
        <pc:chgData name="Alfred Asterjadhi" userId="39de57b9-85c0-4fd1-aaac-8ca2b6560ad0" providerId="ADAL" clId="{2761FCC1-4A6E-4EF5-91BC-E3C73DA579E7}" dt="2024-01-18T15:39:10.535" v="4394" actId="13926"/>
        <pc:sldMkLst>
          <pc:docMk/>
          <pc:sldMk cId="3095361314" sldId="1029"/>
        </pc:sldMkLst>
      </pc:sldChg>
      <pc:sldChg chg="modSp mod">
        <pc:chgData name="Alfred Asterjadhi" userId="39de57b9-85c0-4fd1-aaac-8ca2b6560ad0" providerId="ADAL" clId="{2761FCC1-4A6E-4EF5-91BC-E3C73DA579E7}" dt="2024-01-16T21:28:38.293" v="4063" actId="13926"/>
        <pc:sldMkLst>
          <pc:docMk/>
          <pc:sldMk cId="3959530559" sldId="1030"/>
        </pc:sldMkLst>
      </pc:sldChg>
      <pc:sldChg chg="modSp mod">
        <pc:chgData name="Alfred Asterjadhi" userId="39de57b9-85c0-4fd1-aaac-8ca2b6560ad0" providerId="ADAL" clId="{2761FCC1-4A6E-4EF5-91BC-E3C73DA579E7}" dt="2024-01-16T03:48:33.340" v="3337" actId="207"/>
        <pc:sldMkLst>
          <pc:docMk/>
          <pc:sldMk cId="603264867" sldId="1036"/>
        </pc:sldMkLst>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ldChg>
      <pc:sldChg chg="addSp delSp modSp mod chgLayout">
        <pc:chgData name="Alfred Asterjadhi" userId="39de57b9-85c0-4fd1-aaac-8ca2b6560ad0" providerId="ADAL" clId="{2761FCC1-4A6E-4EF5-91BC-E3C73DA579E7}" dt="2024-01-18T22:03:28.778" v="4718" actId="207"/>
        <pc:sldMkLst>
          <pc:docMk/>
          <pc:sldMk cId="3814028870" sldId="1039"/>
        </pc:sldMkLst>
      </pc:sldChg>
      <pc:sldChg chg="modSp mod">
        <pc:chgData name="Alfred Asterjadhi" userId="39de57b9-85c0-4fd1-aaac-8ca2b6560ad0" providerId="ADAL" clId="{2761FCC1-4A6E-4EF5-91BC-E3C73DA579E7}" dt="2024-01-22T19:23:35.711" v="4929" actId="207"/>
        <pc:sldMkLst>
          <pc:docMk/>
          <pc:sldMk cId="3828928684" sldId="1058"/>
        </pc:sldMkLst>
      </pc:sldChg>
      <pc:sldChg chg="modSp mod">
        <pc:chgData name="Alfred Asterjadhi" userId="39de57b9-85c0-4fd1-aaac-8ca2b6560ad0" providerId="ADAL" clId="{2761FCC1-4A6E-4EF5-91BC-E3C73DA579E7}" dt="2024-01-22T19:23:46.241" v="4931" actId="207"/>
        <pc:sldMkLst>
          <pc:docMk/>
          <pc:sldMk cId="1089014833" sldId="1059"/>
        </pc:sldMkLst>
      </pc:sldChg>
      <pc:sldChg chg="modSp mod">
        <pc:chgData name="Alfred Asterjadhi" userId="39de57b9-85c0-4fd1-aaac-8ca2b6560ad0" providerId="ADAL" clId="{2761FCC1-4A6E-4EF5-91BC-E3C73DA579E7}" dt="2024-01-22T19:23:53.603" v="4933" actId="207"/>
        <pc:sldMkLst>
          <pc:docMk/>
          <pc:sldMk cId="3832852367" sldId="1060"/>
        </pc:sldMkLst>
      </pc:sldChg>
      <pc:sldChg chg="modSp mod">
        <pc:chgData name="Alfred Asterjadhi" userId="39de57b9-85c0-4fd1-aaac-8ca2b6560ad0" providerId="ADAL" clId="{2761FCC1-4A6E-4EF5-91BC-E3C73DA579E7}" dt="2024-01-22T19:24:10.699" v="4937" actId="207"/>
        <pc:sldMkLst>
          <pc:docMk/>
          <pc:sldMk cId="2528763118" sldId="1061"/>
        </pc:sldMkLst>
      </pc:sldChg>
      <pc:sldChg chg="addSp delSp modSp mod">
        <pc:chgData name="Alfred Asterjadhi" userId="39de57b9-85c0-4fd1-aaac-8ca2b6560ad0" providerId="ADAL" clId="{2761FCC1-4A6E-4EF5-91BC-E3C73DA579E7}" dt="2024-01-16T21:23:35.454" v="3990" actId="20577"/>
        <pc:sldMkLst>
          <pc:docMk/>
          <pc:sldMk cId="420957283" sldId="1062"/>
        </pc:sldMkLst>
      </pc:sldChg>
      <pc:sldChg chg="modSp mod">
        <pc:chgData name="Alfred Asterjadhi" userId="39de57b9-85c0-4fd1-aaac-8ca2b6560ad0" providerId="ADAL" clId="{2761FCC1-4A6E-4EF5-91BC-E3C73DA579E7}" dt="2024-01-22T18:49:08.115" v="4733" actId="13926"/>
        <pc:sldMkLst>
          <pc:docMk/>
          <pc:sldMk cId="4237730190" sldId="1063"/>
        </pc:sldMkLst>
      </pc:sldChg>
      <pc:sldChg chg="modSp mod">
        <pc:chgData name="Alfred Asterjadhi" userId="39de57b9-85c0-4fd1-aaac-8ca2b6560ad0" providerId="ADAL" clId="{2761FCC1-4A6E-4EF5-91BC-E3C73DA579E7}" dt="2024-01-17T17:05:35.359" v="4388" actId="207"/>
        <pc:sldMkLst>
          <pc:docMk/>
          <pc:sldMk cId="755068326" sldId="1064"/>
        </pc:sldMkLst>
      </pc:sldChg>
      <pc:sldChg chg="modSp mod">
        <pc:chgData name="Alfred Asterjadhi" userId="39de57b9-85c0-4fd1-aaac-8ca2b6560ad0" providerId="ADAL" clId="{2761FCC1-4A6E-4EF5-91BC-E3C73DA579E7}" dt="2024-01-22T18:49:20.953" v="4735" actId="13926"/>
        <pc:sldMkLst>
          <pc:docMk/>
          <pc:sldMk cId="3310225282" sldId="1065"/>
        </pc:sldMkLst>
      </pc:sldChg>
      <pc:sldChg chg="modSp mod">
        <pc:chgData name="Alfred Asterjadhi" userId="39de57b9-85c0-4fd1-aaac-8ca2b6560ad0" providerId="ADAL" clId="{2761FCC1-4A6E-4EF5-91BC-E3C73DA579E7}" dt="2024-01-17T17:05:43.606" v="4389" actId="207"/>
        <pc:sldMkLst>
          <pc:docMk/>
          <pc:sldMk cId="3289567463" sldId="1066"/>
        </pc:sldMkLst>
      </pc:sldChg>
      <pc:sldChg chg="modSp mod">
        <pc:chgData name="Alfred Asterjadhi" userId="39de57b9-85c0-4fd1-aaac-8ca2b6560ad0" providerId="ADAL" clId="{2761FCC1-4A6E-4EF5-91BC-E3C73DA579E7}" dt="2024-01-22T18:50:41.891" v="4738" actId="207"/>
        <pc:sldMkLst>
          <pc:docMk/>
          <pc:sldMk cId="856501673" sldId="1067"/>
        </pc:sldMkLst>
      </pc:sldChg>
      <pc:sldChg chg="modSp mod">
        <pc:chgData name="Alfred Asterjadhi" userId="39de57b9-85c0-4fd1-aaac-8ca2b6560ad0" providerId="ADAL" clId="{2761FCC1-4A6E-4EF5-91BC-E3C73DA579E7}" dt="2024-01-22T19:18:35.762" v="4911" actId="13926"/>
        <pc:sldMkLst>
          <pc:docMk/>
          <pc:sldMk cId="3051592254" sldId="1068"/>
        </pc:sldMkLst>
      </pc:sldChg>
      <pc:sldChg chg="modSp mod">
        <pc:chgData name="Alfred Asterjadhi" userId="39de57b9-85c0-4fd1-aaac-8ca2b6560ad0" providerId="ADAL" clId="{2761FCC1-4A6E-4EF5-91BC-E3C73DA579E7}" dt="2024-01-18T21:07:01.748" v="4711" actId="6549"/>
        <pc:sldMkLst>
          <pc:docMk/>
          <pc:sldMk cId="1268796722" sldId="1069"/>
        </pc:sldMkLst>
      </pc:sldChg>
      <pc:sldChg chg="modSp mod">
        <pc:chgData name="Alfred Asterjadhi" userId="39de57b9-85c0-4fd1-aaac-8ca2b6560ad0" providerId="ADAL" clId="{2761FCC1-4A6E-4EF5-91BC-E3C73DA579E7}" dt="2024-01-22T19:24:21.077" v="4939" actId="207"/>
        <pc:sldMkLst>
          <pc:docMk/>
          <pc:sldMk cId="1911178581" sldId="1070"/>
        </pc:sldMkLst>
      </pc:sldChg>
      <pc:sldChg chg="modSp mod">
        <pc:chgData name="Alfred Asterjadhi" userId="39de57b9-85c0-4fd1-aaac-8ca2b6560ad0" providerId="ADAL" clId="{2761FCC1-4A6E-4EF5-91BC-E3C73DA579E7}" dt="2024-01-22T19:24:28.525" v="4941" actId="207"/>
        <pc:sldMkLst>
          <pc:docMk/>
          <pc:sldMk cId="4040184548" sldId="1071"/>
        </pc:sldMkLst>
      </pc:sldChg>
      <pc:sldChg chg="modSp mod">
        <pc:chgData name="Alfred Asterjadhi" userId="39de57b9-85c0-4fd1-aaac-8ca2b6560ad0" providerId="ADAL" clId="{2761FCC1-4A6E-4EF5-91BC-E3C73DA579E7}" dt="2024-01-22T19:24:34.893" v="4942" actId="207"/>
        <pc:sldMkLst>
          <pc:docMk/>
          <pc:sldMk cId="4205713527" sldId="1072"/>
        </pc:sldMkLst>
      </pc:sldChg>
      <pc:sldChg chg="modSp mod">
        <pc:chgData name="Alfred Asterjadhi" userId="39de57b9-85c0-4fd1-aaac-8ca2b6560ad0" providerId="ADAL" clId="{2761FCC1-4A6E-4EF5-91BC-E3C73DA579E7}" dt="2024-01-22T19:24:52.015" v="4945" actId="207"/>
        <pc:sldMkLst>
          <pc:docMk/>
          <pc:sldMk cId="2732103386" sldId="1073"/>
        </pc:sldMkLst>
      </pc:sldChg>
      <pc:sldChg chg="modSp mod">
        <pc:chgData name="Alfred Asterjadhi" userId="39de57b9-85c0-4fd1-aaac-8ca2b6560ad0" providerId="ADAL" clId="{2761FCC1-4A6E-4EF5-91BC-E3C73DA579E7}" dt="2024-01-22T19:24:05.986" v="4936" actId="207"/>
        <pc:sldMkLst>
          <pc:docMk/>
          <pc:sldMk cId="170347333" sldId="1075"/>
        </pc:sldMkLst>
      </pc:sldChg>
      <pc:sldChg chg="modSp mod">
        <pc:chgData name="Alfred Asterjadhi" userId="39de57b9-85c0-4fd1-aaac-8ca2b6560ad0" providerId="ADAL" clId="{2761FCC1-4A6E-4EF5-91BC-E3C73DA579E7}" dt="2024-01-14T16:03:30.593" v="1315"/>
        <pc:sldMkLst>
          <pc:docMk/>
          <pc:sldMk cId="2014521104" sldId="1076"/>
        </pc:sldMkLst>
      </pc:sldChg>
      <pc:sldChg chg="modSp add mod">
        <pc:chgData name="Alfred Asterjadhi" userId="39de57b9-85c0-4fd1-aaac-8ca2b6560ad0" providerId="ADAL" clId="{2761FCC1-4A6E-4EF5-91BC-E3C73DA579E7}" dt="2024-01-22T19:24:44.652" v="4944" actId="207"/>
        <pc:sldMkLst>
          <pc:docMk/>
          <pc:sldMk cId="3746500770" sldId="1077"/>
        </pc:sldMkLst>
      </pc:sldChg>
      <pc:sldChg chg="modSp add mod">
        <pc:chgData name="Alfred Asterjadhi" userId="39de57b9-85c0-4fd1-aaac-8ca2b6560ad0" providerId="ADAL" clId="{2761FCC1-4A6E-4EF5-91BC-E3C73DA579E7}" dt="2024-01-22T18:53:49.171" v="4743" actId="207"/>
        <pc:sldMkLst>
          <pc:docMk/>
          <pc:sldMk cId="1823115943" sldId="1078"/>
        </pc:sldMkLst>
      </pc:sldChg>
      <pc:sldChg chg="modSp add mod">
        <pc:chgData name="Alfred Asterjadhi" userId="39de57b9-85c0-4fd1-aaac-8ca2b6560ad0" providerId="ADAL" clId="{2761FCC1-4A6E-4EF5-91BC-E3C73DA579E7}" dt="2024-01-22T19:09:10.631" v="4882" actId="115"/>
        <pc:sldMkLst>
          <pc:docMk/>
          <pc:sldMk cId="846108429" sldId="1079"/>
        </pc:sldMkLst>
      </pc:sldChg>
      <pc:sldChg chg="modSp add mod">
        <pc:chgData name="Alfred Asterjadhi" userId="39de57b9-85c0-4fd1-aaac-8ca2b6560ad0" providerId="ADAL" clId="{2761FCC1-4A6E-4EF5-91BC-E3C73DA579E7}" dt="2024-01-16T21:25:04.585" v="4006" actId="207"/>
        <pc:sldMkLst>
          <pc:docMk/>
          <pc:sldMk cId="2513109871" sldId="1080"/>
        </pc:sldMkLst>
      </pc:sldChg>
      <pc:sldChg chg="modSp add mod">
        <pc:chgData name="Alfred Asterjadhi" userId="39de57b9-85c0-4fd1-aaac-8ca2b6560ad0" providerId="ADAL" clId="{2761FCC1-4A6E-4EF5-91BC-E3C73DA579E7}" dt="2024-01-16T21:23:18.065" v="3986" actId="13926"/>
        <pc:sldMkLst>
          <pc:docMk/>
          <pc:sldMk cId="86469410" sldId="1081"/>
        </pc:sldMkLst>
      </pc:sldChg>
      <pc:sldChg chg="modSp add mod">
        <pc:chgData name="Alfred Asterjadhi" userId="39de57b9-85c0-4fd1-aaac-8ca2b6560ad0" providerId="ADAL" clId="{2761FCC1-4A6E-4EF5-91BC-E3C73DA579E7}" dt="2024-01-16T21:23:27.859" v="3987" actId="13926"/>
        <pc:sldMkLst>
          <pc:docMk/>
          <pc:sldMk cId="241393342" sldId="1082"/>
        </pc:sldMkLst>
      </pc:sldChg>
      <pc:sldChg chg="modSp add mod">
        <pc:chgData name="Alfred Asterjadhi" userId="39de57b9-85c0-4fd1-aaac-8ca2b6560ad0" providerId="ADAL" clId="{2761FCC1-4A6E-4EF5-91BC-E3C73DA579E7}" dt="2024-01-22T19:15:21.741" v="4904"/>
        <pc:sldMkLst>
          <pc:docMk/>
          <pc:sldMk cId="1096742673" sldId="1083"/>
        </pc:sldMkLst>
      </pc:sldChg>
      <pc:sldMasterChg chg="modSp mod">
        <pc:chgData name="Alfred Asterjadhi" userId="39de57b9-85c0-4fd1-aaac-8ca2b6560ad0" providerId="ADAL" clId="{2761FCC1-4A6E-4EF5-91BC-E3C73DA579E7}" dt="2024-01-22T19:25:14.023" v="4947" actId="6549"/>
        <pc:sldMasterMkLst>
          <pc:docMk/>
          <pc:sldMasterMk cId="0" sldId="2147483656"/>
        </pc:sldMasterMkLst>
      </pc:sldMasterChg>
    </pc:docChg>
  </pc:docChgLst>
  <pc:docChgLst>
    <pc:chgData name="Alfred Asterjadhi" userId="39de57b9-85c0-4fd1-aaac-8ca2b6560ad0" providerId="ADAL" clId="{5079BCB0-BFF5-43DE-8E81-EA0CE9C79181}"/>
    <pc:docChg chg="undo custSel addSld delSld modSld modMainMaster">
      <pc:chgData name="Alfred Asterjadhi" userId="39de57b9-85c0-4fd1-aaac-8ca2b6560ad0" providerId="ADAL" clId="{5079BCB0-BFF5-43DE-8E81-EA0CE9C79181}" dt="2025-07-28T22:39:10.439" v="3630" actId="6549"/>
      <pc:docMkLst>
        <pc:docMk/>
      </pc:docMkLst>
      <pc:sldChg chg="modSp mod">
        <pc:chgData name="Alfred Asterjadhi" userId="39de57b9-85c0-4fd1-aaac-8ca2b6560ad0" providerId="ADAL" clId="{5079BCB0-BFF5-43DE-8E81-EA0CE9C79181}" dt="2025-07-27T16:13:55.629" v="4" actId="400"/>
        <pc:sldMkLst>
          <pc:docMk/>
          <pc:sldMk cId="3976818858" sldId="269"/>
        </pc:sldMkLst>
        <pc:graphicFrameChg chg="modGraphic">
          <ac:chgData name="Alfred Asterjadhi" userId="39de57b9-85c0-4fd1-aaac-8ca2b6560ad0" providerId="ADAL" clId="{5079BCB0-BFF5-43DE-8E81-EA0CE9C79181}" dt="2025-07-27T16:13:55.629" v="4" actId="40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5079BCB0-BFF5-43DE-8E81-EA0CE9C79181}" dt="2025-07-28T10:47:46.549" v="945" actId="20577"/>
        <pc:sldMkLst>
          <pc:docMk/>
          <pc:sldMk cId="2243228416" sldId="299"/>
        </pc:sldMkLst>
        <pc:spChg chg="mod">
          <ac:chgData name="Alfred Asterjadhi" userId="39de57b9-85c0-4fd1-aaac-8ca2b6560ad0" providerId="ADAL" clId="{5079BCB0-BFF5-43DE-8E81-EA0CE9C79181}" dt="2025-07-28T10:47:44.199" v="944" actId="20577"/>
          <ac:spMkLst>
            <pc:docMk/>
            <pc:sldMk cId="2243228416" sldId="299"/>
            <ac:spMk id="3" creationId="{3857177C-4F12-41D1-AB93-6925069E5DB9}"/>
          </ac:spMkLst>
        </pc:spChg>
        <pc:spChg chg="mod">
          <ac:chgData name="Alfred Asterjadhi" userId="39de57b9-85c0-4fd1-aaac-8ca2b6560ad0" providerId="ADAL" clId="{5079BCB0-BFF5-43DE-8E81-EA0CE9C79181}" dt="2025-07-28T10:47:46.549" v="945" actId="20577"/>
          <ac:spMkLst>
            <pc:docMk/>
            <pc:sldMk cId="2243228416" sldId="299"/>
            <ac:spMk id="17" creationId="{442A1050-6527-4B2E-A943-E125D6B48B52}"/>
          </ac:spMkLst>
        </pc:spChg>
      </pc:sldChg>
      <pc:sldChg chg="modSp mod">
        <pc:chgData name="Alfred Asterjadhi" userId="39de57b9-85c0-4fd1-aaac-8ca2b6560ad0" providerId="ADAL" clId="{5079BCB0-BFF5-43DE-8E81-EA0CE9C79181}" dt="2025-07-28T15:08:31.042" v="2437" actId="13926"/>
        <pc:sldMkLst>
          <pc:docMk/>
          <pc:sldMk cId="3233208257" sldId="1006"/>
        </pc:sldMkLst>
        <pc:spChg chg="mod">
          <ac:chgData name="Alfred Asterjadhi" userId="39de57b9-85c0-4fd1-aaac-8ca2b6560ad0" providerId="ADAL" clId="{5079BCB0-BFF5-43DE-8E81-EA0CE9C79181}" dt="2025-07-28T15:08:31.042" v="2437" actId="13926"/>
          <ac:spMkLst>
            <pc:docMk/>
            <pc:sldMk cId="3233208257" sldId="1006"/>
            <ac:spMk id="2" creationId="{4B5F0D0E-8BB7-48AB-9160-728B8B3399A2}"/>
          </ac:spMkLst>
        </pc:spChg>
        <pc:spChg chg="mod">
          <ac:chgData name="Alfred Asterjadhi" userId="39de57b9-85c0-4fd1-aaac-8ca2b6560ad0" providerId="ADAL" clId="{5079BCB0-BFF5-43DE-8E81-EA0CE9C79181}" dt="2025-07-28T11:57:39.521" v="1072" actId="20577"/>
          <ac:spMkLst>
            <pc:docMk/>
            <pc:sldMk cId="3233208257" sldId="1006"/>
            <ac:spMk id="3" creationId="{DFB0BA47-D7B6-4F95-932E-A7AA615BC440}"/>
          </ac:spMkLst>
        </pc:spChg>
      </pc:sldChg>
      <pc:sldChg chg="modSp mod">
        <pc:chgData name="Alfred Asterjadhi" userId="39de57b9-85c0-4fd1-aaac-8ca2b6560ad0" providerId="ADAL" clId="{5079BCB0-BFF5-43DE-8E81-EA0CE9C79181}" dt="2025-07-27T19:36:56.706" v="265" actId="404"/>
        <pc:sldMkLst>
          <pc:docMk/>
          <pc:sldMk cId="4200130042" sldId="1023"/>
        </pc:sldMkLst>
        <pc:spChg chg="mod">
          <ac:chgData name="Alfred Asterjadhi" userId="39de57b9-85c0-4fd1-aaac-8ca2b6560ad0" providerId="ADAL" clId="{5079BCB0-BFF5-43DE-8E81-EA0CE9C79181}" dt="2025-07-27T19:36:56.706" v="265" actId="404"/>
          <ac:spMkLst>
            <pc:docMk/>
            <pc:sldMk cId="4200130042" sldId="1023"/>
            <ac:spMk id="3" creationId="{2682080F-BC47-47A6-E6F4-7C70F67F48F8}"/>
          </ac:spMkLst>
        </pc:spChg>
      </pc:sldChg>
      <pc:sldChg chg="modSp mod">
        <pc:chgData name="Alfred Asterjadhi" userId="39de57b9-85c0-4fd1-aaac-8ca2b6560ad0" providerId="ADAL" clId="{5079BCB0-BFF5-43DE-8E81-EA0CE9C79181}" dt="2025-07-28T15:11:42.207" v="2591"/>
        <pc:sldMkLst>
          <pc:docMk/>
          <pc:sldMk cId="793576429" sldId="1024"/>
        </pc:sldMkLst>
        <pc:spChg chg="mod">
          <ac:chgData name="Alfred Asterjadhi" userId="39de57b9-85c0-4fd1-aaac-8ca2b6560ad0" providerId="ADAL" clId="{5079BCB0-BFF5-43DE-8E81-EA0CE9C79181}" dt="2025-07-28T15:11:42.207" v="2591"/>
          <ac:spMkLst>
            <pc:docMk/>
            <pc:sldMk cId="793576429" sldId="1024"/>
            <ac:spMk id="3" creationId="{E24D4002-4764-1FA7-1147-DE995417131A}"/>
          </ac:spMkLst>
        </pc:spChg>
      </pc:sldChg>
      <pc:sldChg chg="modSp mod">
        <pc:chgData name="Alfred Asterjadhi" userId="39de57b9-85c0-4fd1-aaac-8ca2b6560ad0" providerId="ADAL" clId="{5079BCB0-BFF5-43DE-8E81-EA0CE9C79181}" dt="2025-07-28T21:41:57.142" v="3108" actId="207"/>
        <pc:sldMkLst>
          <pc:docMk/>
          <pc:sldMk cId="3486068256" sldId="1167"/>
        </pc:sldMkLst>
        <pc:graphicFrameChg chg="mod modGraphic">
          <ac:chgData name="Alfred Asterjadhi" userId="39de57b9-85c0-4fd1-aaac-8ca2b6560ad0" providerId="ADAL" clId="{5079BCB0-BFF5-43DE-8E81-EA0CE9C79181}" dt="2025-07-28T21:41:57.142" v="3108"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5079BCB0-BFF5-43DE-8E81-EA0CE9C79181}" dt="2025-07-28T15:08:57.872" v="2556" actId="20577"/>
        <pc:sldMkLst>
          <pc:docMk/>
          <pc:sldMk cId="3441807947" sldId="1178"/>
        </pc:sldMkLst>
        <pc:spChg chg="mod">
          <ac:chgData name="Alfred Asterjadhi" userId="39de57b9-85c0-4fd1-aaac-8ca2b6560ad0" providerId="ADAL" clId="{5079BCB0-BFF5-43DE-8E81-EA0CE9C79181}" dt="2025-07-28T15:08:57.872" v="2556" actId="20577"/>
          <ac:spMkLst>
            <pc:docMk/>
            <pc:sldMk cId="3441807947" sldId="1178"/>
            <ac:spMk id="10" creationId="{0CF70632-B16E-1912-8C49-D985AA70654F}"/>
          </ac:spMkLst>
        </pc:spChg>
      </pc:sldChg>
      <pc:sldChg chg="modSp mod">
        <pc:chgData name="Alfred Asterjadhi" userId="39de57b9-85c0-4fd1-aaac-8ca2b6560ad0" providerId="ADAL" clId="{5079BCB0-BFF5-43DE-8E81-EA0CE9C79181}" dt="2025-07-28T15:45:13.436" v="2592" actId="207"/>
        <pc:sldMkLst>
          <pc:docMk/>
          <pc:sldMk cId="2272934283" sldId="1520"/>
        </pc:sldMkLst>
        <pc:spChg chg="mod">
          <ac:chgData name="Alfred Asterjadhi" userId="39de57b9-85c0-4fd1-aaac-8ca2b6560ad0" providerId="ADAL" clId="{5079BCB0-BFF5-43DE-8E81-EA0CE9C79181}" dt="2025-07-27T17:44:22.153" v="238" actId="6549"/>
          <ac:spMkLst>
            <pc:docMk/>
            <pc:sldMk cId="2272934283" sldId="1520"/>
            <ac:spMk id="2" creationId="{8DCBC890-B574-A6D2-FD00-76C260A0FB56}"/>
          </ac:spMkLst>
        </pc:spChg>
        <pc:spChg chg="mod">
          <ac:chgData name="Alfred Asterjadhi" userId="39de57b9-85c0-4fd1-aaac-8ca2b6560ad0" providerId="ADAL" clId="{5079BCB0-BFF5-43DE-8E81-EA0CE9C79181}" dt="2025-07-28T15:45:13.436" v="2592" actId="207"/>
          <ac:spMkLst>
            <pc:docMk/>
            <pc:sldMk cId="2272934283" sldId="1520"/>
            <ac:spMk id="18" creationId="{6AD4C9A7-7350-982A-61D2-250D5C731E59}"/>
          </ac:spMkLst>
        </pc:spChg>
      </pc:sldChg>
      <pc:sldChg chg="modSp mod">
        <pc:chgData name="Alfred Asterjadhi" userId="39de57b9-85c0-4fd1-aaac-8ca2b6560ad0" providerId="ADAL" clId="{5079BCB0-BFF5-43DE-8E81-EA0CE9C79181}" dt="2025-07-28T21:25:03.074" v="3022" actId="207"/>
        <pc:sldMkLst>
          <pc:docMk/>
          <pc:sldMk cId="1334118412" sldId="1582"/>
        </pc:sldMkLst>
        <pc:graphicFrameChg chg="mod modGraphic">
          <ac:chgData name="Alfred Asterjadhi" userId="39de57b9-85c0-4fd1-aaac-8ca2b6560ad0" providerId="ADAL" clId="{5079BCB0-BFF5-43DE-8E81-EA0CE9C79181}" dt="2025-07-28T21:25:03.074" v="3022" actId="207"/>
          <ac:graphicFrameMkLst>
            <pc:docMk/>
            <pc:sldMk cId="1334118412" sldId="1582"/>
            <ac:graphicFrameMk id="6" creationId="{F43A8E93-60BE-34D2-3C53-BF5C311D05D6}"/>
          </ac:graphicFrameMkLst>
        </pc:graphicFrameChg>
      </pc:sldChg>
      <pc:sldChg chg="modSp mod">
        <pc:chgData name="Alfred Asterjadhi" userId="39de57b9-85c0-4fd1-aaac-8ca2b6560ad0" providerId="ADAL" clId="{5079BCB0-BFF5-43DE-8E81-EA0CE9C79181}" dt="2025-07-28T13:28:19.530" v="2089" actId="20577"/>
        <pc:sldMkLst>
          <pc:docMk/>
          <pc:sldMk cId="1058308657" sldId="1585"/>
        </pc:sldMkLst>
        <pc:graphicFrameChg chg="mod modGraphic">
          <ac:chgData name="Alfred Asterjadhi" userId="39de57b9-85c0-4fd1-aaac-8ca2b6560ad0" providerId="ADAL" clId="{5079BCB0-BFF5-43DE-8E81-EA0CE9C79181}" dt="2025-07-28T13:28:19.530" v="2089" actId="20577"/>
          <ac:graphicFrameMkLst>
            <pc:docMk/>
            <pc:sldMk cId="1058308657" sldId="1585"/>
            <ac:graphicFrameMk id="6" creationId="{2939C1EE-6644-19A4-0F2C-59BC9BD6F73F}"/>
          </ac:graphicFrameMkLst>
        </pc:graphicFrameChg>
      </pc:sldChg>
      <pc:sldChg chg="modSp mod">
        <pc:chgData name="Alfred Asterjadhi" userId="39de57b9-85c0-4fd1-aaac-8ca2b6560ad0" providerId="ADAL" clId="{5079BCB0-BFF5-43DE-8E81-EA0CE9C79181}" dt="2025-07-28T21:43:10.742" v="3131" actId="20577"/>
        <pc:sldMkLst>
          <pc:docMk/>
          <pc:sldMk cId="3111749255" sldId="1589"/>
        </pc:sldMkLst>
        <pc:graphicFrameChg chg="mod modGraphic">
          <ac:chgData name="Alfred Asterjadhi" userId="39de57b9-85c0-4fd1-aaac-8ca2b6560ad0" providerId="ADAL" clId="{5079BCB0-BFF5-43DE-8E81-EA0CE9C79181}" dt="2025-07-28T21:43:10.742" v="3131" actId="20577"/>
          <ac:graphicFrameMkLst>
            <pc:docMk/>
            <pc:sldMk cId="3111749255" sldId="1589"/>
            <ac:graphicFrameMk id="6" creationId="{8061B9CA-CC35-1011-5D64-8DD13831A3B6}"/>
          </ac:graphicFrameMkLst>
        </pc:graphicFrameChg>
      </pc:sldChg>
      <pc:sldChg chg="addSp modSp mod">
        <pc:chgData name="Alfred Asterjadhi" userId="39de57b9-85c0-4fd1-aaac-8ca2b6560ad0" providerId="ADAL" clId="{5079BCB0-BFF5-43DE-8E81-EA0CE9C79181}" dt="2025-07-28T12:54:25.795" v="1825" actId="207"/>
        <pc:sldMkLst>
          <pc:docMk/>
          <pc:sldMk cId="2587242934" sldId="1602"/>
        </pc:sldMkLst>
        <pc:spChg chg="mod">
          <ac:chgData name="Alfred Asterjadhi" userId="39de57b9-85c0-4fd1-aaac-8ca2b6560ad0" providerId="ADAL" clId="{5079BCB0-BFF5-43DE-8E81-EA0CE9C79181}" dt="2025-07-28T12:53:36.424" v="1812" actId="13926"/>
          <ac:spMkLst>
            <pc:docMk/>
            <pc:sldMk cId="2587242934" sldId="1602"/>
            <ac:spMk id="2" creationId="{3DD6F60F-074B-4726-F337-6614EDCB608B}"/>
          </ac:spMkLst>
        </pc:spChg>
        <pc:spChg chg="mod">
          <ac:chgData name="Alfred Asterjadhi" userId="39de57b9-85c0-4fd1-aaac-8ca2b6560ad0" providerId="ADAL" clId="{5079BCB0-BFF5-43DE-8E81-EA0CE9C79181}" dt="2025-07-28T12:54:25.795" v="1825" actId="207"/>
          <ac:spMkLst>
            <pc:docMk/>
            <pc:sldMk cId="2587242934" sldId="1602"/>
            <ac:spMk id="3" creationId="{BA08521B-B38A-8326-3B71-790CA39C1F5B}"/>
          </ac:spMkLst>
        </pc:spChg>
        <pc:graphicFrameChg chg="add mod">
          <ac:chgData name="Alfred Asterjadhi" userId="39de57b9-85c0-4fd1-aaac-8ca2b6560ad0" providerId="ADAL" clId="{5079BCB0-BFF5-43DE-8E81-EA0CE9C79181}" dt="2025-07-27T19:39:32.952" v="269"/>
          <ac:graphicFrameMkLst>
            <pc:docMk/>
            <pc:sldMk cId="2587242934" sldId="1602"/>
            <ac:graphicFrameMk id="7" creationId="{B88EEC2F-A806-7A9C-3A58-22AC22904FEC}"/>
          </ac:graphicFrameMkLst>
        </pc:graphicFrameChg>
        <pc:graphicFrameChg chg="add mod">
          <ac:chgData name="Alfred Asterjadhi" userId="39de57b9-85c0-4fd1-aaac-8ca2b6560ad0" providerId="ADAL" clId="{5079BCB0-BFF5-43DE-8E81-EA0CE9C79181}" dt="2025-07-27T19:39:38.433" v="270"/>
          <ac:graphicFrameMkLst>
            <pc:docMk/>
            <pc:sldMk cId="2587242934" sldId="1602"/>
            <ac:graphicFrameMk id="8" creationId="{80D96043-E86A-1225-8AD2-997064376151}"/>
          </ac:graphicFrameMkLst>
        </pc:graphicFrameChg>
        <pc:graphicFrameChg chg="add mod">
          <ac:chgData name="Alfred Asterjadhi" userId="39de57b9-85c0-4fd1-aaac-8ca2b6560ad0" providerId="ADAL" clId="{5079BCB0-BFF5-43DE-8E81-EA0CE9C79181}" dt="2025-07-27T19:39:43.611" v="271"/>
          <ac:graphicFrameMkLst>
            <pc:docMk/>
            <pc:sldMk cId="2587242934" sldId="1602"/>
            <ac:graphicFrameMk id="9" creationId="{DD3262FC-16B0-DDF4-F42D-305D10125E8F}"/>
          </ac:graphicFrameMkLst>
        </pc:graphicFrameChg>
        <pc:graphicFrameChg chg="add mod">
          <ac:chgData name="Alfred Asterjadhi" userId="39de57b9-85c0-4fd1-aaac-8ca2b6560ad0" providerId="ADAL" clId="{5079BCB0-BFF5-43DE-8E81-EA0CE9C79181}" dt="2025-07-27T19:40:27.788" v="276"/>
          <ac:graphicFrameMkLst>
            <pc:docMk/>
            <pc:sldMk cId="2587242934" sldId="1602"/>
            <ac:graphicFrameMk id="10" creationId="{6756FD54-2152-22E3-77ED-D04F36ED0141}"/>
          </ac:graphicFrameMkLst>
        </pc:graphicFrameChg>
      </pc:sldChg>
      <pc:sldChg chg="modSp mod">
        <pc:chgData name="Alfred Asterjadhi" userId="39de57b9-85c0-4fd1-aaac-8ca2b6560ad0" providerId="ADAL" clId="{5079BCB0-BFF5-43DE-8E81-EA0CE9C79181}" dt="2025-07-28T13:14:00.561" v="1947" actId="20577"/>
        <pc:sldMkLst>
          <pc:docMk/>
          <pc:sldMk cId="2288457319" sldId="1603"/>
        </pc:sldMkLst>
        <pc:spChg chg="mod">
          <ac:chgData name="Alfred Asterjadhi" userId="39de57b9-85c0-4fd1-aaac-8ca2b6560ad0" providerId="ADAL" clId="{5079BCB0-BFF5-43DE-8E81-EA0CE9C79181}" dt="2025-07-28T12:44:52.259" v="1652" actId="13926"/>
          <ac:spMkLst>
            <pc:docMk/>
            <pc:sldMk cId="2288457319" sldId="1603"/>
            <ac:spMk id="2" creationId="{5EE9F520-ADB1-2DA7-E0E1-EDA1EA74BF09}"/>
          </ac:spMkLst>
        </pc:spChg>
        <pc:spChg chg="mod">
          <ac:chgData name="Alfred Asterjadhi" userId="39de57b9-85c0-4fd1-aaac-8ca2b6560ad0" providerId="ADAL" clId="{5079BCB0-BFF5-43DE-8E81-EA0CE9C79181}" dt="2025-07-28T13:14:00.561" v="1947" actId="20577"/>
          <ac:spMkLst>
            <pc:docMk/>
            <pc:sldMk cId="2288457319" sldId="1603"/>
            <ac:spMk id="3" creationId="{4670CABC-2D03-8DE0-D907-A97828C03151}"/>
          </ac:spMkLst>
        </pc:spChg>
      </pc:sldChg>
      <pc:sldChg chg="modSp mod">
        <pc:chgData name="Alfred Asterjadhi" userId="39de57b9-85c0-4fd1-aaac-8ca2b6560ad0" providerId="ADAL" clId="{5079BCB0-BFF5-43DE-8E81-EA0CE9C79181}" dt="2025-07-28T22:34:17.886" v="3625" actId="20577"/>
        <pc:sldMkLst>
          <pc:docMk/>
          <pc:sldMk cId="686146798" sldId="1604"/>
        </pc:sldMkLst>
        <pc:spChg chg="mod">
          <ac:chgData name="Alfred Asterjadhi" userId="39de57b9-85c0-4fd1-aaac-8ca2b6560ad0" providerId="ADAL" clId="{5079BCB0-BFF5-43DE-8E81-EA0CE9C79181}" dt="2025-07-28T13:47:32.658" v="2405" actId="13926"/>
          <ac:spMkLst>
            <pc:docMk/>
            <pc:sldMk cId="686146798" sldId="1604"/>
            <ac:spMk id="2" creationId="{B2E75D4A-8002-F928-05EC-0D23E2402CE8}"/>
          </ac:spMkLst>
        </pc:spChg>
        <pc:spChg chg="mod">
          <ac:chgData name="Alfred Asterjadhi" userId="39de57b9-85c0-4fd1-aaac-8ca2b6560ad0" providerId="ADAL" clId="{5079BCB0-BFF5-43DE-8E81-EA0CE9C79181}" dt="2025-07-28T22:34:17.886" v="3625" actId="20577"/>
          <ac:spMkLst>
            <pc:docMk/>
            <pc:sldMk cId="686146798" sldId="1604"/>
            <ac:spMk id="3" creationId="{0CDB7EB3-2C55-D723-CAAE-5D91B442616D}"/>
          </ac:spMkLst>
        </pc:spChg>
      </pc:sldChg>
      <pc:sldChg chg="modSp mod">
        <pc:chgData name="Alfred Asterjadhi" userId="39de57b9-85c0-4fd1-aaac-8ca2b6560ad0" providerId="ADAL" clId="{5079BCB0-BFF5-43DE-8E81-EA0CE9C79181}" dt="2025-07-28T22:33:03.521" v="3609" actId="6549"/>
        <pc:sldMkLst>
          <pc:docMk/>
          <pc:sldMk cId="1076666642" sldId="1605"/>
        </pc:sldMkLst>
        <pc:spChg chg="mod">
          <ac:chgData name="Alfred Asterjadhi" userId="39de57b9-85c0-4fd1-aaac-8ca2b6560ad0" providerId="ADAL" clId="{5079BCB0-BFF5-43DE-8E81-EA0CE9C79181}" dt="2025-07-28T22:06:23.448" v="3200" actId="13926"/>
          <ac:spMkLst>
            <pc:docMk/>
            <pc:sldMk cId="1076666642" sldId="1605"/>
            <ac:spMk id="2" creationId="{4CCBF58D-5B31-B9BE-4202-A1B6E0762367}"/>
          </ac:spMkLst>
        </pc:spChg>
        <pc:spChg chg="mod">
          <ac:chgData name="Alfred Asterjadhi" userId="39de57b9-85c0-4fd1-aaac-8ca2b6560ad0" providerId="ADAL" clId="{5079BCB0-BFF5-43DE-8E81-EA0CE9C79181}" dt="2025-07-28T22:33:03.521" v="3609" actId="6549"/>
          <ac:spMkLst>
            <pc:docMk/>
            <pc:sldMk cId="1076666642" sldId="1605"/>
            <ac:spMk id="3" creationId="{B02E553B-1CA5-4798-9C19-EE996AC257BF}"/>
          </ac:spMkLst>
        </pc:spChg>
      </pc:sldChg>
      <pc:sldChg chg="del">
        <pc:chgData name="Alfred Asterjadhi" userId="39de57b9-85c0-4fd1-aaac-8ca2b6560ad0" providerId="ADAL" clId="{5079BCB0-BFF5-43DE-8E81-EA0CE9C79181}" dt="2025-07-27T16:29:29.800" v="140" actId="47"/>
        <pc:sldMkLst>
          <pc:docMk/>
          <pc:sldMk cId="917400905" sldId="1606"/>
        </pc:sldMkLst>
      </pc:sldChg>
      <pc:sldChg chg="del">
        <pc:chgData name="Alfred Asterjadhi" userId="39de57b9-85c0-4fd1-aaac-8ca2b6560ad0" providerId="ADAL" clId="{5079BCB0-BFF5-43DE-8E81-EA0CE9C79181}" dt="2025-07-27T16:29:26.580" v="139" actId="47"/>
        <pc:sldMkLst>
          <pc:docMk/>
          <pc:sldMk cId="2600101082" sldId="1607"/>
        </pc:sldMkLst>
      </pc:sldChg>
      <pc:sldChg chg="modSp mod">
        <pc:chgData name="Alfred Asterjadhi" userId="39de57b9-85c0-4fd1-aaac-8ca2b6560ad0" providerId="ADAL" clId="{5079BCB0-BFF5-43DE-8E81-EA0CE9C79181}" dt="2025-07-28T13:50:03.268" v="2423" actId="20577"/>
        <pc:sldMkLst>
          <pc:docMk/>
          <pc:sldMk cId="3504328734" sldId="1608"/>
        </pc:sldMkLst>
        <pc:spChg chg="mod">
          <ac:chgData name="Alfred Asterjadhi" userId="39de57b9-85c0-4fd1-aaac-8ca2b6560ad0" providerId="ADAL" clId="{5079BCB0-BFF5-43DE-8E81-EA0CE9C79181}" dt="2025-07-28T13:50:03.268" v="2423" actId="20577"/>
          <ac:spMkLst>
            <pc:docMk/>
            <pc:sldMk cId="3504328734" sldId="1608"/>
            <ac:spMk id="3" creationId="{0E6DECE2-DA7B-5E24-602E-30B5CAC6A762}"/>
          </ac:spMkLst>
        </pc:spChg>
      </pc:sldChg>
      <pc:sldChg chg="modSp mod">
        <pc:chgData name="Alfred Asterjadhi" userId="39de57b9-85c0-4fd1-aaac-8ca2b6560ad0" providerId="ADAL" clId="{5079BCB0-BFF5-43DE-8E81-EA0CE9C79181}" dt="2025-07-28T21:52:14.284" v="3135"/>
        <pc:sldMkLst>
          <pc:docMk/>
          <pc:sldMk cId="3358638008" sldId="1609"/>
        </pc:sldMkLst>
        <pc:spChg chg="mod">
          <ac:chgData name="Alfred Asterjadhi" userId="39de57b9-85c0-4fd1-aaac-8ca2b6560ad0" providerId="ADAL" clId="{5079BCB0-BFF5-43DE-8E81-EA0CE9C79181}" dt="2025-07-28T21:52:14.284" v="3135"/>
          <ac:spMkLst>
            <pc:docMk/>
            <pc:sldMk cId="3358638008" sldId="1609"/>
            <ac:spMk id="3" creationId="{8D42075A-D0F8-6F82-67EA-58C114F38E1B}"/>
          </ac:spMkLst>
        </pc:spChg>
      </pc:sldChg>
      <pc:sldChg chg="modSp add mod">
        <pc:chgData name="Alfred Asterjadhi" userId="39de57b9-85c0-4fd1-aaac-8ca2b6560ad0" providerId="ADAL" clId="{5079BCB0-BFF5-43DE-8E81-EA0CE9C79181}" dt="2025-07-28T21:25:26.991" v="3026" actId="207"/>
        <pc:sldMkLst>
          <pc:docMk/>
          <pc:sldMk cId="2100825250" sldId="1615"/>
        </pc:sldMkLst>
        <pc:spChg chg="mod">
          <ac:chgData name="Alfred Asterjadhi" userId="39de57b9-85c0-4fd1-aaac-8ca2b6560ad0" providerId="ADAL" clId="{5079BCB0-BFF5-43DE-8E81-EA0CE9C79181}" dt="2025-07-27T16:17:15.094" v="23" actId="20577"/>
          <ac:spMkLst>
            <pc:docMk/>
            <pc:sldMk cId="2100825250" sldId="1615"/>
            <ac:spMk id="2" creationId="{EEDCAF58-F94D-3A28-7C78-C6140543FAE2}"/>
          </ac:spMkLst>
        </pc:spChg>
        <pc:graphicFrameChg chg="mod modGraphic">
          <ac:chgData name="Alfred Asterjadhi" userId="39de57b9-85c0-4fd1-aaac-8ca2b6560ad0" providerId="ADAL" clId="{5079BCB0-BFF5-43DE-8E81-EA0CE9C79181}" dt="2025-07-28T21:25:26.991" v="3026" actId="207"/>
          <ac:graphicFrameMkLst>
            <pc:docMk/>
            <pc:sldMk cId="2100825250" sldId="1615"/>
            <ac:graphicFrameMk id="6" creationId="{9B7EA978-1E1E-4786-A528-ACB1AC392614}"/>
          </ac:graphicFrameMkLst>
        </pc:graphicFrameChg>
      </pc:sldChg>
      <pc:sldChg chg="modSp add mod">
        <pc:chgData name="Alfred Asterjadhi" userId="39de57b9-85c0-4fd1-aaac-8ca2b6560ad0" providerId="ADAL" clId="{5079BCB0-BFF5-43DE-8E81-EA0CE9C79181}" dt="2025-07-28T22:06:13.032" v="3199" actId="255"/>
        <pc:sldMkLst>
          <pc:docMk/>
          <pc:sldMk cId="1482464357" sldId="1616"/>
        </pc:sldMkLst>
        <pc:spChg chg="mod">
          <ac:chgData name="Alfred Asterjadhi" userId="39de57b9-85c0-4fd1-aaac-8ca2b6560ad0" providerId="ADAL" clId="{5079BCB0-BFF5-43DE-8E81-EA0CE9C79181}" dt="2025-07-27T16:17:16.617" v="24" actId="20577"/>
          <ac:spMkLst>
            <pc:docMk/>
            <pc:sldMk cId="1482464357" sldId="1616"/>
            <ac:spMk id="2" creationId="{8908021D-8472-6A81-10BB-E2EF95C25BB8}"/>
          </ac:spMkLst>
        </pc:spChg>
        <pc:graphicFrameChg chg="mod modGraphic">
          <ac:chgData name="Alfred Asterjadhi" userId="39de57b9-85c0-4fd1-aaac-8ca2b6560ad0" providerId="ADAL" clId="{5079BCB0-BFF5-43DE-8E81-EA0CE9C79181}" dt="2025-07-28T22:06:13.032" v="3199" actId="255"/>
          <ac:graphicFrameMkLst>
            <pc:docMk/>
            <pc:sldMk cId="1482464357" sldId="1616"/>
            <ac:graphicFrameMk id="6" creationId="{38090D80-788F-2E1B-85EA-55F400ACECBE}"/>
          </ac:graphicFrameMkLst>
        </pc:graphicFrameChg>
      </pc:sldChg>
      <pc:sldChg chg="modSp add mod">
        <pc:chgData name="Alfred Asterjadhi" userId="39de57b9-85c0-4fd1-aaac-8ca2b6560ad0" providerId="ADAL" clId="{5079BCB0-BFF5-43DE-8E81-EA0CE9C79181}" dt="2025-07-28T22:36:22.473" v="3628"/>
        <pc:sldMkLst>
          <pc:docMk/>
          <pc:sldMk cId="437623010" sldId="1617"/>
        </pc:sldMkLst>
        <pc:spChg chg="mod">
          <ac:chgData name="Alfred Asterjadhi" userId="39de57b9-85c0-4fd1-aaac-8ca2b6560ad0" providerId="ADAL" clId="{5079BCB0-BFF5-43DE-8E81-EA0CE9C79181}" dt="2025-07-27T16:19:57.711" v="44" actId="20577"/>
          <ac:spMkLst>
            <pc:docMk/>
            <pc:sldMk cId="437623010" sldId="1617"/>
            <ac:spMk id="2" creationId="{0B8EA28E-5075-159C-1C7C-05CCB1666755}"/>
          </ac:spMkLst>
        </pc:spChg>
        <pc:graphicFrameChg chg="mod modGraphic">
          <ac:chgData name="Alfred Asterjadhi" userId="39de57b9-85c0-4fd1-aaac-8ca2b6560ad0" providerId="ADAL" clId="{5079BCB0-BFF5-43DE-8E81-EA0CE9C79181}" dt="2025-07-28T22:36:22.473" v="3628"/>
          <ac:graphicFrameMkLst>
            <pc:docMk/>
            <pc:sldMk cId="437623010" sldId="1617"/>
            <ac:graphicFrameMk id="6" creationId="{0DB8A26E-F743-8AC3-F06E-97382C0702FC}"/>
          </ac:graphicFrameMkLst>
        </pc:graphicFrameChg>
      </pc:sldChg>
      <pc:sldChg chg="modSp add mod">
        <pc:chgData name="Alfred Asterjadhi" userId="39de57b9-85c0-4fd1-aaac-8ca2b6560ad0" providerId="ADAL" clId="{5079BCB0-BFF5-43DE-8E81-EA0CE9C79181}" dt="2025-07-27T16:20:01.546" v="45" actId="20577"/>
        <pc:sldMkLst>
          <pc:docMk/>
          <pc:sldMk cId="930614521" sldId="1618"/>
        </pc:sldMkLst>
        <pc:spChg chg="mod">
          <ac:chgData name="Alfred Asterjadhi" userId="39de57b9-85c0-4fd1-aaac-8ca2b6560ad0" providerId="ADAL" clId="{5079BCB0-BFF5-43DE-8E81-EA0CE9C79181}" dt="2025-07-27T16:20:01.546" v="45" actId="20577"/>
          <ac:spMkLst>
            <pc:docMk/>
            <pc:sldMk cId="930614521" sldId="1618"/>
            <ac:spMk id="2" creationId="{C033C603-EF93-B547-BB9A-16A9F24C69B7}"/>
          </ac:spMkLst>
        </pc:spChg>
      </pc:sldChg>
      <pc:sldChg chg="modSp add mod">
        <pc:chgData name="Alfred Asterjadhi" userId="39de57b9-85c0-4fd1-aaac-8ca2b6560ad0" providerId="ADAL" clId="{5079BCB0-BFF5-43DE-8E81-EA0CE9C79181}" dt="2025-07-27T16:22:18.413" v="85"/>
        <pc:sldMkLst>
          <pc:docMk/>
          <pc:sldMk cId="958927808" sldId="1619"/>
        </pc:sldMkLst>
        <pc:spChg chg="mod">
          <ac:chgData name="Alfred Asterjadhi" userId="39de57b9-85c0-4fd1-aaac-8ca2b6560ad0" providerId="ADAL" clId="{5079BCB0-BFF5-43DE-8E81-EA0CE9C79181}" dt="2025-07-27T16:21:33.222" v="77" actId="20577"/>
          <ac:spMkLst>
            <pc:docMk/>
            <pc:sldMk cId="958927808" sldId="1619"/>
            <ac:spMk id="2" creationId="{39F5E280-9F66-CA57-75AC-78BC36721E3B}"/>
          </ac:spMkLst>
        </pc:spChg>
        <pc:graphicFrameChg chg="mod">
          <ac:chgData name="Alfred Asterjadhi" userId="39de57b9-85c0-4fd1-aaac-8ca2b6560ad0" providerId="ADAL" clId="{5079BCB0-BFF5-43DE-8E81-EA0CE9C79181}" dt="2025-07-27T16:22:18.413" v="85"/>
          <ac:graphicFrameMkLst>
            <pc:docMk/>
            <pc:sldMk cId="958927808" sldId="1619"/>
            <ac:graphicFrameMk id="6" creationId="{DC82DA39-0462-B4A9-60C4-9AEB3A0E946A}"/>
          </ac:graphicFrameMkLst>
        </pc:graphicFrameChg>
      </pc:sldChg>
      <pc:sldChg chg="modSp add mod">
        <pc:chgData name="Alfred Asterjadhi" userId="39de57b9-85c0-4fd1-aaac-8ca2b6560ad0" providerId="ADAL" clId="{5079BCB0-BFF5-43DE-8E81-EA0CE9C79181}" dt="2025-07-27T16:22:37.960" v="87"/>
        <pc:sldMkLst>
          <pc:docMk/>
          <pc:sldMk cId="2271304337" sldId="1620"/>
        </pc:sldMkLst>
        <pc:spChg chg="mod">
          <ac:chgData name="Alfred Asterjadhi" userId="39de57b9-85c0-4fd1-aaac-8ca2b6560ad0" providerId="ADAL" clId="{5079BCB0-BFF5-43DE-8E81-EA0CE9C79181}" dt="2025-07-27T16:21:49.334" v="81" actId="20577"/>
          <ac:spMkLst>
            <pc:docMk/>
            <pc:sldMk cId="2271304337" sldId="1620"/>
            <ac:spMk id="2" creationId="{25BE1E33-3B72-8716-088B-39CCC5117D0E}"/>
          </ac:spMkLst>
        </pc:spChg>
        <pc:graphicFrameChg chg="mod">
          <ac:chgData name="Alfred Asterjadhi" userId="39de57b9-85c0-4fd1-aaac-8ca2b6560ad0" providerId="ADAL" clId="{5079BCB0-BFF5-43DE-8E81-EA0CE9C79181}" dt="2025-07-27T16:22:37.960" v="87"/>
          <ac:graphicFrameMkLst>
            <pc:docMk/>
            <pc:sldMk cId="2271304337" sldId="1620"/>
            <ac:graphicFrameMk id="6" creationId="{D5D2BE3C-50E7-FD5B-2588-74E9C2E54CD8}"/>
          </ac:graphicFrameMkLst>
        </pc:graphicFrameChg>
      </pc:sldChg>
      <pc:sldChg chg="modSp add mod">
        <pc:chgData name="Alfred Asterjadhi" userId="39de57b9-85c0-4fd1-aaac-8ca2b6560ad0" providerId="ADAL" clId="{5079BCB0-BFF5-43DE-8E81-EA0CE9C79181}" dt="2025-07-27T16:32:45.946" v="158" actId="5793"/>
        <pc:sldMkLst>
          <pc:docMk/>
          <pc:sldMk cId="1533187402" sldId="1621"/>
        </pc:sldMkLst>
        <pc:spChg chg="mod">
          <ac:chgData name="Alfred Asterjadhi" userId="39de57b9-85c0-4fd1-aaac-8ca2b6560ad0" providerId="ADAL" clId="{5079BCB0-BFF5-43DE-8E81-EA0CE9C79181}" dt="2025-07-27T16:21:52.571" v="82" actId="20577"/>
          <ac:spMkLst>
            <pc:docMk/>
            <pc:sldMk cId="1533187402" sldId="1621"/>
            <ac:spMk id="2" creationId="{1AB3DF52-8E0D-A920-D172-1EAA08ACB206}"/>
          </ac:spMkLst>
        </pc:spChg>
        <pc:graphicFrameChg chg="mod modGraphic">
          <ac:chgData name="Alfred Asterjadhi" userId="39de57b9-85c0-4fd1-aaac-8ca2b6560ad0" providerId="ADAL" clId="{5079BCB0-BFF5-43DE-8E81-EA0CE9C79181}" dt="2025-07-27T16:32:45.946" v="158" actId="5793"/>
          <ac:graphicFrameMkLst>
            <pc:docMk/>
            <pc:sldMk cId="1533187402" sldId="1621"/>
            <ac:graphicFrameMk id="6" creationId="{3406F58B-C8D2-E69C-4C0C-CB6ADC90DEDF}"/>
          </ac:graphicFrameMkLst>
        </pc:graphicFrameChg>
      </pc:sldChg>
      <pc:sldChg chg="modSp add mod">
        <pc:chgData name="Alfred Asterjadhi" userId="39de57b9-85c0-4fd1-aaac-8ca2b6560ad0" providerId="ADAL" clId="{5079BCB0-BFF5-43DE-8E81-EA0CE9C79181}" dt="2025-07-27T16:24:48.579" v="112"/>
        <pc:sldMkLst>
          <pc:docMk/>
          <pc:sldMk cId="833740077" sldId="1622"/>
        </pc:sldMkLst>
        <pc:spChg chg="mod">
          <ac:chgData name="Alfred Asterjadhi" userId="39de57b9-85c0-4fd1-aaac-8ca2b6560ad0" providerId="ADAL" clId="{5079BCB0-BFF5-43DE-8E81-EA0CE9C79181}" dt="2025-07-27T16:21:55.491" v="83" actId="20577"/>
          <ac:spMkLst>
            <pc:docMk/>
            <pc:sldMk cId="833740077" sldId="1622"/>
            <ac:spMk id="2" creationId="{7F8F4E14-79DC-AE32-83D4-320885ED2E13}"/>
          </ac:spMkLst>
        </pc:spChg>
        <pc:graphicFrameChg chg="mod modGraphic">
          <ac:chgData name="Alfred Asterjadhi" userId="39de57b9-85c0-4fd1-aaac-8ca2b6560ad0" providerId="ADAL" clId="{5079BCB0-BFF5-43DE-8E81-EA0CE9C79181}" dt="2025-07-27T16:24:48.579" v="112"/>
          <ac:graphicFrameMkLst>
            <pc:docMk/>
            <pc:sldMk cId="833740077" sldId="1622"/>
            <ac:graphicFrameMk id="6" creationId="{70DC477F-4892-9E26-5CB0-B860ECFAADF7}"/>
          </ac:graphicFrameMkLst>
        </pc:graphicFrameChg>
      </pc:sldChg>
      <pc:sldChg chg="modSp add mod">
        <pc:chgData name="Alfred Asterjadhi" userId="39de57b9-85c0-4fd1-aaac-8ca2b6560ad0" providerId="ADAL" clId="{5079BCB0-BFF5-43DE-8E81-EA0CE9C79181}" dt="2025-07-28T12:55:58.350" v="1861" actId="400"/>
        <pc:sldMkLst>
          <pc:docMk/>
          <pc:sldMk cId="713766738" sldId="1623"/>
        </pc:sldMkLst>
        <pc:spChg chg="mod">
          <ac:chgData name="Alfred Asterjadhi" userId="39de57b9-85c0-4fd1-aaac-8ca2b6560ad0" providerId="ADAL" clId="{5079BCB0-BFF5-43DE-8E81-EA0CE9C79181}" dt="2025-07-27T16:23:28.455" v="95" actId="20577"/>
          <ac:spMkLst>
            <pc:docMk/>
            <pc:sldMk cId="713766738" sldId="1623"/>
            <ac:spMk id="2" creationId="{B79E1F4E-3D65-7215-FDF6-1B55B63B6F9A}"/>
          </ac:spMkLst>
        </pc:spChg>
        <pc:graphicFrameChg chg="mod modGraphic">
          <ac:chgData name="Alfred Asterjadhi" userId="39de57b9-85c0-4fd1-aaac-8ca2b6560ad0" providerId="ADAL" clId="{5079BCB0-BFF5-43DE-8E81-EA0CE9C79181}" dt="2025-07-28T12:55:58.350" v="1861" actId="400"/>
          <ac:graphicFrameMkLst>
            <pc:docMk/>
            <pc:sldMk cId="713766738" sldId="1623"/>
            <ac:graphicFrameMk id="6" creationId="{B840E716-FD33-02FD-E751-3B1EAFBEA1C5}"/>
          </ac:graphicFrameMkLst>
        </pc:graphicFrameChg>
      </pc:sldChg>
      <pc:sldChg chg="modSp add mod">
        <pc:chgData name="Alfred Asterjadhi" userId="39de57b9-85c0-4fd1-aaac-8ca2b6560ad0" providerId="ADAL" clId="{5079BCB0-BFF5-43DE-8E81-EA0CE9C79181}" dt="2025-07-27T16:26:14.149" v="123" actId="20577"/>
        <pc:sldMkLst>
          <pc:docMk/>
          <pc:sldMk cId="605037527" sldId="1624"/>
        </pc:sldMkLst>
        <pc:spChg chg="mod">
          <ac:chgData name="Alfred Asterjadhi" userId="39de57b9-85c0-4fd1-aaac-8ca2b6560ad0" providerId="ADAL" clId="{5079BCB0-BFF5-43DE-8E81-EA0CE9C79181}" dt="2025-07-27T16:26:14.149" v="123" actId="20577"/>
          <ac:spMkLst>
            <pc:docMk/>
            <pc:sldMk cId="605037527" sldId="1624"/>
            <ac:spMk id="2" creationId="{F6B8F390-4D71-71E1-B949-67DB8A97D47F}"/>
          </ac:spMkLst>
        </pc:spChg>
        <pc:graphicFrameChg chg="mod">
          <ac:chgData name="Alfred Asterjadhi" userId="39de57b9-85c0-4fd1-aaac-8ca2b6560ad0" providerId="ADAL" clId="{5079BCB0-BFF5-43DE-8E81-EA0CE9C79181}" dt="2025-07-27T16:26:03.718" v="122"/>
          <ac:graphicFrameMkLst>
            <pc:docMk/>
            <pc:sldMk cId="605037527" sldId="1624"/>
            <ac:graphicFrameMk id="6" creationId="{50FFB960-2481-0C2E-0407-EA1D777ADE8D}"/>
          </ac:graphicFrameMkLst>
        </pc:graphicFrameChg>
      </pc:sldChg>
      <pc:sldChg chg="modSp add mod">
        <pc:chgData name="Alfred Asterjadhi" userId="39de57b9-85c0-4fd1-aaac-8ca2b6560ad0" providerId="ADAL" clId="{5079BCB0-BFF5-43DE-8E81-EA0CE9C79181}" dt="2025-07-28T12:56:37.725" v="1868" actId="207"/>
        <pc:sldMkLst>
          <pc:docMk/>
          <pc:sldMk cId="522202442" sldId="1625"/>
        </pc:sldMkLst>
        <pc:spChg chg="mod">
          <ac:chgData name="Alfred Asterjadhi" userId="39de57b9-85c0-4fd1-aaac-8ca2b6560ad0" providerId="ADAL" clId="{5079BCB0-BFF5-43DE-8E81-EA0CE9C79181}" dt="2025-07-27T16:27:09.481" v="126" actId="20577"/>
          <ac:spMkLst>
            <pc:docMk/>
            <pc:sldMk cId="522202442" sldId="1625"/>
            <ac:spMk id="2" creationId="{B311C8F2-2048-B6CB-8EF8-BC75DA6BE75D}"/>
          </ac:spMkLst>
        </pc:spChg>
        <pc:graphicFrameChg chg="mod modGraphic">
          <ac:chgData name="Alfred Asterjadhi" userId="39de57b9-85c0-4fd1-aaac-8ca2b6560ad0" providerId="ADAL" clId="{5079BCB0-BFF5-43DE-8E81-EA0CE9C79181}" dt="2025-07-28T12:56:37.725" v="1868" actId="207"/>
          <ac:graphicFrameMkLst>
            <pc:docMk/>
            <pc:sldMk cId="522202442" sldId="1625"/>
            <ac:graphicFrameMk id="6" creationId="{F48545A6-9DCA-870A-6512-7CB22E2B7DEB}"/>
          </ac:graphicFrameMkLst>
        </pc:graphicFrameChg>
      </pc:sldChg>
      <pc:sldChg chg="modSp add mod">
        <pc:chgData name="Alfred Asterjadhi" userId="39de57b9-85c0-4fd1-aaac-8ca2b6560ad0" providerId="ADAL" clId="{5079BCB0-BFF5-43DE-8E81-EA0CE9C79181}" dt="2025-07-28T13:51:08.955" v="2425" actId="21"/>
        <pc:sldMkLst>
          <pc:docMk/>
          <pc:sldMk cId="4171277337" sldId="1626"/>
        </pc:sldMkLst>
        <pc:spChg chg="mod">
          <ac:chgData name="Alfred Asterjadhi" userId="39de57b9-85c0-4fd1-aaac-8ca2b6560ad0" providerId="ADAL" clId="{5079BCB0-BFF5-43DE-8E81-EA0CE9C79181}" dt="2025-07-27T16:29:13.239" v="137" actId="20577"/>
          <ac:spMkLst>
            <pc:docMk/>
            <pc:sldMk cId="4171277337" sldId="1626"/>
            <ac:spMk id="2" creationId="{4355768D-E384-C3D1-8DD7-5561369F8C1A}"/>
          </ac:spMkLst>
        </pc:spChg>
        <pc:spChg chg="mod">
          <ac:chgData name="Alfred Asterjadhi" userId="39de57b9-85c0-4fd1-aaac-8ca2b6560ad0" providerId="ADAL" clId="{5079BCB0-BFF5-43DE-8E81-EA0CE9C79181}" dt="2025-07-28T13:51:08.955" v="2425" actId="21"/>
          <ac:spMkLst>
            <pc:docMk/>
            <pc:sldMk cId="4171277337" sldId="1626"/>
            <ac:spMk id="3" creationId="{8C362D11-E7E2-F87E-BEDF-171453954FDD}"/>
          </ac:spMkLst>
        </pc:spChg>
      </pc:sldChg>
      <pc:sldChg chg="addSp modSp add mod">
        <pc:chgData name="Alfred Asterjadhi" userId="39de57b9-85c0-4fd1-aaac-8ca2b6560ad0" providerId="ADAL" clId="{5079BCB0-BFF5-43DE-8E81-EA0CE9C79181}" dt="2025-07-28T16:57:04.218" v="2995" actId="20577"/>
        <pc:sldMkLst>
          <pc:docMk/>
          <pc:sldMk cId="2443050480" sldId="1627"/>
        </pc:sldMkLst>
        <pc:spChg chg="mod">
          <ac:chgData name="Alfred Asterjadhi" userId="39de57b9-85c0-4fd1-aaac-8ca2b6560ad0" providerId="ADAL" clId="{5079BCB0-BFF5-43DE-8E81-EA0CE9C79181}" dt="2025-07-28T16:57:04.218" v="2995" actId="20577"/>
          <ac:spMkLst>
            <pc:docMk/>
            <pc:sldMk cId="2443050480" sldId="1627"/>
            <ac:spMk id="18" creationId="{971C07CA-127D-5BB5-B0A8-072E08658C5A}"/>
          </ac:spMkLst>
        </pc:spChg>
        <pc:graphicFrameChg chg="add mod">
          <ac:chgData name="Alfred Asterjadhi" userId="39de57b9-85c0-4fd1-aaac-8ca2b6560ad0" providerId="ADAL" clId="{5079BCB0-BFF5-43DE-8E81-EA0CE9C79181}" dt="2025-07-27T20:15:57.051" v="570"/>
          <ac:graphicFrameMkLst>
            <pc:docMk/>
            <pc:sldMk cId="2443050480" sldId="1627"/>
            <ac:graphicFrameMk id="3" creationId="{5AE4F110-A3E2-42EA-809E-19DA0DFD36EA}"/>
          </ac:graphicFrameMkLst>
        </pc:graphicFrameChg>
        <pc:graphicFrameChg chg="add mod">
          <ac:chgData name="Alfred Asterjadhi" userId="39de57b9-85c0-4fd1-aaac-8ca2b6560ad0" providerId="ADAL" clId="{5079BCB0-BFF5-43DE-8E81-EA0CE9C79181}" dt="2025-07-27T20:16:00.237" v="571"/>
          <ac:graphicFrameMkLst>
            <pc:docMk/>
            <pc:sldMk cId="2443050480" sldId="1627"/>
            <ac:graphicFrameMk id="7" creationId="{87854101-D26B-F665-50F9-AC3B1B5D88C3}"/>
          </ac:graphicFrameMkLst>
        </pc:graphicFrameChg>
      </pc:sldChg>
      <pc:sldChg chg="addSp modSp new mod">
        <pc:chgData name="Alfred Asterjadhi" userId="39de57b9-85c0-4fd1-aaac-8ca2b6560ad0" providerId="ADAL" clId="{5079BCB0-BFF5-43DE-8E81-EA0CE9C79181}" dt="2025-07-28T12:53:19.117" v="1809" actId="207"/>
        <pc:sldMkLst>
          <pc:docMk/>
          <pc:sldMk cId="3871853251" sldId="1628"/>
        </pc:sldMkLst>
        <pc:spChg chg="mod">
          <ac:chgData name="Alfred Asterjadhi" userId="39de57b9-85c0-4fd1-aaac-8ca2b6560ad0" providerId="ADAL" clId="{5079BCB0-BFF5-43DE-8E81-EA0CE9C79181}" dt="2025-07-27T20:25:37.680" v="742" actId="20577"/>
          <ac:spMkLst>
            <pc:docMk/>
            <pc:sldMk cId="3871853251" sldId="1628"/>
            <ac:spMk id="2" creationId="{E5D91B3B-7DD6-15E1-6706-CC4658AFCBA2}"/>
          </ac:spMkLst>
        </pc:spChg>
        <pc:spChg chg="mod">
          <ac:chgData name="Alfred Asterjadhi" userId="39de57b9-85c0-4fd1-aaac-8ca2b6560ad0" providerId="ADAL" clId="{5079BCB0-BFF5-43DE-8E81-EA0CE9C79181}" dt="2025-07-28T12:53:19.117" v="1809" actId="207"/>
          <ac:spMkLst>
            <pc:docMk/>
            <pc:sldMk cId="3871853251" sldId="1628"/>
            <ac:spMk id="3" creationId="{152F9E09-AC90-E0A7-4938-55FE07B9C392}"/>
          </ac:spMkLst>
        </pc:spChg>
        <pc:spChg chg="mod">
          <ac:chgData name="Alfred Asterjadhi" userId="39de57b9-85c0-4fd1-aaac-8ca2b6560ad0" providerId="ADAL" clId="{5079BCB0-BFF5-43DE-8E81-EA0CE9C79181}" dt="2025-07-27T20:27:34.071" v="804" actId="20577"/>
          <ac:spMkLst>
            <pc:docMk/>
            <pc:sldMk cId="3871853251" sldId="1628"/>
            <ac:spMk id="6" creationId="{4E60EC9E-A3F5-1060-D863-8FE79403E6AD}"/>
          </ac:spMkLst>
        </pc:spChg>
        <pc:spChg chg="add">
          <ac:chgData name="Alfred Asterjadhi" userId="39de57b9-85c0-4fd1-aaac-8ca2b6560ad0" providerId="ADAL" clId="{5079BCB0-BFF5-43DE-8E81-EA0CE9C79181}" dt="2025-07-27T20:24:56.455" v="726"/>
          <ac:spMkLst>
            <pc:docMk/>
            <pc:sldMk cId="3871853251" sldId="1628"/>
            <ac:spMk id="7" creationId="{D74DB3A5-E3CE-EBE0-EA6C-5590AAEFC28B}"/>
          </ac:spMkLst>
        </pc:spChg>
      </pc:sldChg>
      <pc:sldChg chg="addSp delSp modSp new mod chgLayout">
        <pc:chgData name="Alfred Asterjadhi" userId="39de57b9-85c0-4fd1-aaac-8ca2b6560ad0" providerId="ADAL" clId="{5079BCB0-BFF5-43DE-8E81-EA0CE9C79181}" dt="2025-07-28T12:53:28.921" v="1811" actId="207"/>
        <pc:sldMkLst>
          <pc:docMk/>
          <pc:sldMk cId="3005182809" sldId="1629"/>
        </pc:sldMkLst>
        <pc:spChg chg="mod ord">
          <ac:chgData name="Alfred Asterjadhi" userId="39de57b9-85c0-4fd1-aaac-8ca2b6560ad0" providerId="ADAL" clId="{5079BCB0-BFF5-43DE-8E81-EA0CE9C79181}" dt="2025-07-27T20:26:00.889" v="769" actId="6264"/>
          <ac:spMkLst>
            <pc:docMk/>
            <pc:sldMk cId="3005182809" sldId="1629"/>
            <ac:spMk id="2" creationId="{56536B31-C9AA-7AC3-D2A9-F2E0C99F4B53}"/>
          </ac:spMkLst>
        </pc:spChg>
        <pc:spChg chg="mod ord">
          <ac:chgData name="Alfred Asterjadhi" userId="39de57b9-85c0-4fd1-aaac-8ca2b6560ad0" providerId="ADAL" clId="{5079BCB0-BFF5-43DE-8E81-EA0CE9C79181}" dt="2025-07-28T12:53:28.921" v="1811" actId="207"/>
          <ac:spMkLst>
            <pc:docMk/>
            <pc:sldMk cId="3005182809" sldId="1629"/>
            <ac:spMk id="3" creationId="{ECA5086C-DE3C-A1DF-A137-C34CEF295078}"/>
          </ac:spMkLst>
        </pc:spChg>
        <pc:spChg chg="mod ord">
          <ac:chgData name="Alfred Asterjadhi" userId="39de57b9-85c0-4fd1-aaac-8ca2b6560ad0" providerId="ADAL" clId="{5079BCB0-BFF5-43DE-8E81-EA0CE9C79181}" dt="2025-07-27T20:26:00.889" v="769" actId="6264"/>
          <ac:spMkLst>
            <pc:docMk/>
            <pc:sldMk cId="3005182809" sldId="1629"/>
            <ac:spMk id="4" creationId="{D6FC9E64-FAC0-DB78-95CD-0984364F7D7A}"/>
          </ac:spMkLst>
        </pc:spChg>
        <pc:spChg chg="mod ord">
          <ac:chgData name="Alfred Asterjadhi" userId="39de57b9-85c0-4fd1-aaac-8ca2b6560ad0" providerId="ADAL" clId="{5079BCB0-BFF5-43DE-8E81-EA0CE9C79181}" dt="2025-07-27T20:26:00.889" v="769" actId="6264"/>
          <ac:spMkLst>
            <pc:docMk/>
            <pc:sldMk cId="3005182809" sldId="1629"/>
            <ac:spMk id="5" creationId="{C31C3873-43A6-8AE7-6D4C-F86B02F5A0B1}"/>
          </ac:spMkLst>
        </pc:spChg>
        <pc:spChg chg="mod ord">
          <ac:chgData name="Alfred Asterjadhi" userId="39de57b9-85c0-4fd1-aaac-8ca2b6560ad0" providerId="ADAL" clId="{5079BCB0-BFF5-43DE-8E81-EA0CE9C79181}" dt="2025-07-27T20:27:38.460" v="808" actId="20577"/>
          <ac:spMkLst>
            <pc:docMk/>
            <pc:sldMk cId="3005182809" sldId="1629"/>
            <ac:spMk id="6" creationId="{A909EC5B-EDA6-7D37-4502-120AFDB6C282}"/>
          </ac:spMkLst>
        </pc:spChg>
        <pc:spChg chg="add del mod">
          <ac:chgData name="Alfred Asterjadhi" userId="39de57b9-85c0-4fd1-aaac-8ca2b6560ad0" providerId="ADAL" clId="{5079BCB0-BFF5-43DE-8E81-EA0CE9C79181}" dt="2025-07-27T20:26:00.889" v="769" actId="6264"/>
          <ac:spMkLst>
            <pc:docMk/>
            <pc:sldMk cId="3005182809" sldId="1629"/>
            <ac:spMk id="7" creationId="{FC80E497-7ADF-8F3E-7AA4-78F0963CFD4D}"/>
          </ac:spMkLst>
        </pc:spChg>
        <pc:spChg chg="add del mod">
          <ac:chgData name="Alfred Asterjadhi" userId="39de57b9-85c0-4fd1-aaac-8ca2b6560ad0" providerId="ADAL" clId="{5079BCB0-BFF5-43DE-8E81-EA0CE9C79181}" dt="2025-07-27T20:26:00.889" v="769" actId="6264"/>
          <ac:spMkLst>
            <pc:docMk/>
            <pc:sldMk cId="3005182809" sldId="1629"/>
            <ac:spMk id="8" creationId="{99F2CFAB-CBD7-8F09-2DEC-716DC9C8A426}"/>
          </ac:spMkLst>
        </pc:spChg>
        <pc:spChg chg="add del mod">
          <ac:chgData name="Alfred Asterjadhi" userId="39de57b9-85c0-4fd1-aaac-8ca2b6560ad0" providerId="ADAL" clId="{5079BCB0-BFF5-43DE-8E81-EA0CE9C79181}" dt="2025-07-27T20:26:00.889" v="769" actId="6264"/>
          <ac:spMkLst>
            <pc:docMk/>
            <pc:sldMk cId="3005182809" sldId="1629"/>
            <ac:spMk id="9" creationId="{54960DB5-97C6-EC10-0CFA-63D37A504ABA}"/>
          </ac:spMkLst>
        </pc:spChg>
        <pc:spChg chg="add del mod">
          <ac:chgData name="Alfred Asterjadhi" userId="39de57b9-85c0-4fd1-aaac-8ca2b6560ad0" providerId="ADAL" clId="{5079BCB0-BFF5-43DE-8E81-EA0CE9C79181}" dt="2025-07-27T20:26:00.889" v="769" actId="6264"/>
          <ac:spMkLst>
            <pc:docMk/>
            <pc:sldMk cId="3005182809" sldId="1629"/>
            <ac:spMk id="10" creationId="{0B3FDDC6-2F63-1F15-2332-C471E7635669}"/>
          </ac:spMkLst>
        </pc:spChg>
        <pc:spChg chg="add del mod">
          <ac:chgData name="Alfred Asterjadhi" userId="39de57b9-85c0-4fd1-aaac-8ca2b6560ad0" providerId="ADAL" clId="{5079BCB0-BFF5-43DE-8E81-EA0CE9C79181}" dt="2025-07-27T20:26:00.889" v="769" actId="6264"/>
          <ac:spMkLst>
            <pc:docMk/>
            <pc:sldMk cId="3005182809" sldId="1629"/>
            <ac:spMk id="11" creationId="{81D1EB3B-53E8-67BF-62F9-E58BF5592571}"/>
          </ac:spMkLst>
        </pc:spChg>
      </pc:sldChg>
      <pc:sldChg chg="modSp add mod">
        <pc:chgData name="Alfred Asterjadhi" userId="39de57b9-85c0-4fd1-aaac-8ca2b6560ad0" providerId="ADAL" clId="{5079BCB0-BFF5-43DE-8E81-EA0CE9C79181}" dt="2025-07-28T17:17:03.822" v="2998" actId="20577"/>
        <pc:sldMkLst>
          <pc:docMk/>
          <pc:sldMk cId="3197328260" sldId="1630"/>
        </pc:sldMkLst>
        <pc:spChg chg="mod">
          <ac:chgData name="Alfred Asterjadhi" userId="39de57b9-85c0-4fd1-aaac-8ca2b6560ad0" providerId="ADAL" clId="{5079BCB0-BFF5-43DE-8E81-EA0CE9C79181}" dt="2025-07-28T12:14:45" v="1205" actId="20577"/>
          <ac:spMkLst>
            <pc:docMk/>
            <pc:sldMk cId="3197328260" sldId="1630"/>
            <ac:spMk id="2" creationId="{6E53FB75-B69C-9E89-29E0-11C890BE3381}"/>
          </ac:spMkLst>
        </pc:spChg>
        <pc:spChg chg="mod">
          <ac:chgData name="Alfred Asterjadhi" userId="39de57b9-85c0-4fd1-aaac-8ca2b6560ad0" providerId="ADAL" clId="{5079BCB0-BFF5-43DE-8E81-EA0CE9C79181}" dt="2025-07-28T17:17:03.822" v="2998" actId="20577"/>
          <ac:spMkLst>
            <pc:docMk/>
            <pc:sldMk cId="3197328260" sldId="1630"/>
            <ac:spMk id="18" creationId="{26168894-DCCB-A841-D291-20BA1216DB43}"/>
          </ac:spMkLst>
        </pc:spChg>
      </pc:sldChg>
      <pc:sldChg chg="modSp add del mod">
        <pc:chgData name="Alfred Asterjadhi" userId="39de57b9-85c0-4fd1-aaac-8ca2b6560ad0" providerId="ADAL" clId="{5079BCB0-BFF5-43DE-8E81-EA0CE9C79181}" dt="2025-07-28T13:01:19.836" v="1916" actId="47"/>
        <pc:sldMkLst>
          <pc:docMk/>
          <pc:sldMk cId="3867824739" sldId="1631"/>
        </pc:sldMkLst>
        <pc:spChg chg="mod">
          <ac:chgData name="Alfred Asterjadhi" userId="39de57b9-85c0-4fd1-aaac-8ca2b6560ad0" providerId="ADAL" clId="{5079BCB0-BFF5-43DE-8E81-EA0CE9C79181}" dt="2025-07-28T12:14:49.843" v="1217" actId="20577"/>
          <ac:spMkLst>
            <pc:docMk/>
            <pc:sldMk cId="3867824739" sldId="1631"/>
            <ac:spMk id="2" creationId="{83E29345-57DB-0CC9-7239-87A7AA98A0BE}"/>
          </ac:spMkLst>
        </pc:spChg>
        <pc:spChg chg="mod">
          <ac:chgData name="Alfred Asterjadhi" userId="39de57b9-85c0-4fd1-aaac-8ca2b6560ad0" providerId="ADAL" clId="{5079BCB0-BFF5-43DE-8E81-EA0CE9C79181}" dt="2025-07-28T13:00:30.673" v="1902" actId="21"/>
          <ac:spMkLst>
            <pc:docMk/>
            <pc:sldMk cId="3867824739" sldId="1631"/>
            <ac:spMk id="18" creationId="{6F20CEC7-8E9F-2319-B472-1F4B78D53B55}"/>
          </ac:spMkLst>
        </pc:spChg>
      </pc:sldChg>
      <pc:sldChg chg="modSp add mod">
        <pc:chgData name="Alfred Asterjadhi" userId="39de57b9-85c0-4fd1-aaac-8ca2b6560ad0" providerId="ADAL" clId="{5079BCB0-BFF5-43DE-8E81-EA0CE9C79181}" dt="2025-07-28T21:28:42.316" v="3059" actId="20577"/>
        <pc:sldMkLst>
          <pc:docMk/>
          <pc:sldMk cId="2512046263" sldId="1632"/>
        </pc:sldMkLst>
        <pc:spChg chg="mod">
          <ac:chgData name="Alfred Asterjadhi" userId="39de57b9-85c0-4fd1-aaac-8ca2b6560ad0" providerId="ADAL" clId="{5079BCB0-BFF5-43DE-8E81-EA0CE9C79181}" dt="2025-07-28T12:17:46.738" v="1247" actId="20577"/>
          <ac:spMkLst>
            <pc:docMk/>
            <pc:sldMk cId="2512046263" sldId="1632"/>
            <ac:spMk id="2" creationId="{CEBADF69-7CC7-8D5D-6819-BC73BAB0EA42}"/>
          </ac:spMkLst>
        </pc:spChg>
        <pc:graphicFrameChg chg="mod modGraphic">
          <ac:chgData name="Alfred Asterjadhi" userId="39de57b9-85c0-4fd1-aaac-8ca2b6560ad0" providerId="ADAL" clId="{5079BCB0-BFF5-43DE-8E81-EA0CE9C79181}" dt="2025-07-28T21:28:42.316" v="3059" actId="20577"/>
          <ac:graphicFrameMkLst>
            <pc:docMk/>
            <pc:sldMk cId="2512046263" sldId="1632"/>
            <ac:graphicFrameMk id="6" creationId="{9AD56F4A-6E42-A1FE-D7CD-F1D08764999A}"/>
          </ac:graphicFrameMkLst>
        </pc:graphicFrameChg>
      </pc:sldChg>
      <pc:sldChg chg="modSp add mod">
        <pc:chgData name="Alfred Asterjadhi" userId="39de57b9-85c0-4fd1-aaac-8ca2b6560ad0" providerId="ADAL" clId="{5079BCB0-BFF5-43DE-8E81-EA0CE9C79181}" dt="2025-07-28T13:01:51.685" v="1926" actId="404"/>
        <pc:sldMkLst>
          <pc:docMk/>
          <pc:sldMk cId="1306741672" sldId="1633"/>
        </pc:sldMkLst>
        <pc:spChg chg="mod">
          <ac:chgData name="Alfred Asterjadhi" userId="39de57b9-85c0-4fd1-aaac-8ca2b6560ad0" providerId="ADAL" clId="{5079BCB0-BFF5-43DE-8E81-EA0CE9C79181}" dt="2025-07-28T13:01:51.685" v="1926" actId="404"/>
          <ac:spMkLst>
            <pc:docMk/>
            <pc:sldMk cId="1306741672" sldId="1633"/>
            <ac:spMk id="18" creationId="{09B60B66-F243-D3FF-B4BF-F2A802A520E4}"/>
          </ac:spMkLst>
        </pc:spChg>
      </pc:sldChg>
      <pc:sldChg chg="modSp new mod">
        <pc:chgData name="Alfred Asterjadhi" userId="39de57b9-85c0-4fd1-aaac-8ca2b6560ad0" providerId="ADAL" clId="{5079BCB0-BFF5-43DE-8E81-EA0CE9C79181}" dt="2025-07-28T13:25:31.096" v="2040" actId="403"/>
        <pc:sldMkLst>
          <pc:docMk/>
          <pc:sldMk cId="2389234178" sldId="1634"/>
        </pc:sldMkLst>
        <pc:spChg chg="mod">
          <ac:chgData name="Alfred Asterjadhi" userId="39de57b9-85c0-4fd1-aaac-8ca2b6560ad0" providerId="ADAL" clId="{5079BCB0-BFF5-43DE-8E81-EA0CE9C79181}" dt="2025-07-28T13:24:13.075" v="1983" actId="20577"/>
          <ac:spMkLst>
            <pc:docMk/>
            <pc:sldMk cId="2389234178" sldId="1634"/>
            <ac:spMk id="2" creationId="{AD71B573-A2EB-1224-7B61-B844FB3AF9EA}"/>
          </ac:spMkLst>
        </pc:spChg>
        <pc:spChg chg="mod">
          <ac:chgData name="Alfred Asterjadhi" userId="39de57b9-85c0-4fd1-aaac-8ca2b6560ad0" providerId="ADAL" clId="{5079BCB0-BFF5-43DE-8E81-EA0CE9C79181}" dt="2025-07-28T13:25:31.096" v="2040" actId="403"/>
          <ac:spMkLst>
            <pc:docMk/>
            <pc:sldMk cId="2389234178" sldId="1634"/>
            <ac:spMk id="3" creationId="{F4922555-E225-ED2E-DEFB-9BD3BD1207F8}"/>
          </ac:spMkLst>
        </pc:spChg>
      </pc:sldChg>
      <pc:sldChg chg="modSp add del mod">
        <pc:chgData name="Alfred Asterjadhi" userId="39de57b9-85c0-4fd1-aaac-8ca2b6560ad0" providerId="ADAL" clId="{5079BCB0-BFF5-43DE-8E81-EA0CE9C79181}" dt="2025-07-28T13:01:58.144" v="1927" actId="47"/>
        <pc:sldMkLst>
          <pc:docMk/>
          <pc:sldMk cId="2550889425" sldId="1634"/>
        </pc:sldMkLst>
        <pc:spChg chg="mod">
          <ac:chgData name="Alfred Asterjadhi" userId="39de57b9-85c0-4fd1-aaac-8ca2b6560ad0" providerId="ADAL" clId="{5079BCB0-BFF5-43DE-8E81-EA0CE9C79181}" dt="2025-07-28T13:01:31.749" v="1920" actId="21"/>
          <ac:spMkLst>
            <pc:docMk/>
            <pc:sldMk cId="2550889425" sldId="1634"/>
            <ac:spMk id="18" creationId="{9EAC617F-618E-299D-F016-E7453B266E59}"/>
          </ac:spMkLst>
        </pc:spChg>
      </pc:sldChg>
      <pc:sldChg chg="modSp new mod">
        <pc:chgData name="Alfred Asterjadhi" userId="39de57b9-85c0-4fd1-aaac-8ca2b6560ad0" providerId="ADAL" clId="{5079BCB0-BFF5-43DE-8E81-EA0CE9C79181}" dt="2025-07-28T13:37:21.798" v="2326" actId="20577"/>
        <pc:sldMkLst>
          <pc:docMk/>
          <pc:sldMk cId="1873560535" sldId="1635"/>
        </pc:sldMkLst>
        <pc:spChg chg="mod">
          <ac:chgData name="Alfred Asterjadhi" userId="39de57b9-85c0-4fd1-aaac-8ca2b6560ad0" providerId="ADAL" clId="{5079BCB0-BFF5-43DE-8E81-EA0CE9C79181}" dt="2025-07-28T13:37:21.798" v="2326" actId="20577"/>
          <ac:spMkLst>
            <pc:docMk/>
            <pc:sldMk cId="1873560535" sldId="1635"/>
            <ac:spMk id="2" creationId="{62582F5E-0850-B2D8-FA59-B13BE094C56D}"/>
          </ac:spMkLst>
        </pc:spChg>
        <pc:spChg chg="mod">
          <ac:chgData name="Alfred Asterjadhi" userId="39de57b9-85c0-4fd1-aaac-8ca2b6560ad0" providerId="ADAL" clId="{5079BCB0-BFF5-43DE-8E81-EA0CE9C79181}" dt="2025-07-28T13:37:14.316" v="2314" actId="20577"/>
          <ac:spMkLst>
            <pc:docMk/>
            <pc:sldMk cId="1873560535" sldId="1635"/>
            <ac:spMk id="3" creationId="{B1621709-4B56-62DA-2FA8-8390085837AE}"/>
          </ac:spMkLst>
        </pc:spChg>
      </pc:sldChg>
      <pc:sldChg chg="addSp modSp add mod">
        <pc:chgData name="Alfred Asterjadhi" userId="39de57b9-85c0-4fd1-aaac-8ca2b6560ad0" providerId="ADAL" clId="{5079BCB0-BFF5-43DE-8E81-EA0CE9C79181}" dt="2025-07-28T13:40:34.042" v="2370" actId="1076"/>
        <pc:sldMkLst>
          <pc:docMk/>
          <pc:sldMk cId="2417231297" sldId="1636"/>
        </pc:sldMkLst>
        <pc:spChg chg="mod">
          <ac:chgData name="Alfred Asterjadhi" userId="39de57b9-85c0-4fd1-aaac-8ca2b6560ad0" providerId="ADAL" clId="{5079BCB0-BFF5-43DE-8E81-EA0CE9C79181}" dt="2025-07-28T13:37:28.132" v="2328" actId="20577"/>
          <ac:spMkLst>
            <pc:docMk/>
            <pc:sldMk cId="2417231297" sldId="1636"/>
            <ac:spMk id="2" creationId="{8A16A7B9-6ACF-C9F9-BEF4-598995053229}"/>
          </ac:spMkLst>
        </pc:spChg>
        <pc:spChg chg="mod">
          <ac:chgData name="Alfred Asterjadhi" userId="39de57b9-85c0-4fd1-aaac-8ca2b6560ad0" providerId="ADAL" clId="{5079BCB0-BFF5-43DE-8E81-EA0CE9C79181}" dt="2025-07-28T13:39:21.857" v="2357"/>
          <ac:spMkLst>
            <pc:docMk/>
            <pc:sldMk cId="2417231297" sldId="1636"/>
            <ac:spMk id="3" creationId="{BFA93B22-0B41-CCF5-6D83-4677FA14826F}"/>
          </ac:spMkLst>
        </pc:spChg>
        <pc:graphicFrameChg chg="add mod modGraphic">
          <ac:chgData name="Alfred Asterjadhi" userId="39de57b9-85c0-4fd1-aaac-8ca2b6560ad0" providerId="ADAL" clId="{5079BCB0-BFF5-43DE-8E81-EA0CE9C79181}" dt="2025-07-28T13:40:34.042" v="2370" actId="1076"/>
          <ac:graphicFrameMkLst>
            <pc:docMk/>
            <pc:sldMk cId="2417231297" sldId="1636"/>
            <ac:graphicFrameMk id="7" creationId="{EEF9B58C-CAA2-0478-4516-4A9102B71575}"/>
          </ac:graphicFrameMkLst>
        </pc:graphicFrameChg>
      </pc:sldChg>
      <pc:sldChg chg="addSp delSp modSp add mod">
        <pc:chgData name="Alfred Asterjadhi" userId="39de57b9-85c0-4fd1-aaac-8ca2b6560ad0" providerId="ADAL" clId="{5079BCB0-BFF5-43DE-8E81-EA0CE9C79181}" dt="2025-07-28T22:18:38.397" v="3455" actId="1076"/>
        <pc:sldMkLst>
          <pc:docMk/>
          <pc:sldMk cId="3908349099" sldId="1637"/>
        </pc:sldMkLst>
        <pc:spChg chg="mod">
          <ac:chgData name="Alfred Asterjadhi" userId="39de57b9-85c0-4fd1-aaac-8ca2b6560ad0" providerId="ADAL" clId="{5079BCB0-BFF5-43DE-8E81-EA0CE9C79181}" dt="2025-07-28T13:40:47.711" v="2372" actId="20577"/>
          <ac:spMkLst>
            <pc:docMk/>
            <pc:sldMk cId="3908349099" sldId="1637"/>
            <ac:spMk id="2" creationId="{990D9B07-D24C-3D3A-9DCC-1C553F09D815}"/>
          </ac:spMkLst>
        </pc:spChg>
        <pc:spChg chg="mod">
          <ac:chgData name="Alfred Asterjadhi" userId="39de57b9-85c0-4fd1-aaac-8ca2b6560ad0" providerId="ADAL" clId="{5079BCB0-BFF5-43DE-8E81-EA0CE9C79181}" dt="2025-07-28T22:18:36.414" v="3454" actId="6549"/>
          <ac:spMkLst>
            <pc:docMk/>
            <pc:sldMk cId="3908349099" sldId="1637"/>
            <ac:spMk id="3" creationId="{0C4E3140-BA81-5906-B6D5-EE4B85FDCE6E}"/>
          </ac:spMkLst>
        </pc:spChg>
        <pc:spChg chg="add">
          <ac:chgData name="Alfred Asterjadhi" userId="39de57b9-85c0-4fd1-aaac-8ca2b6560ad0" providerId="ADAL" clId="{5079BCB0-BFF5-43DE-8E81-EA0CE9C79181}" dt="2025-07-28T22:08:59.213" v="3257"/>
          <ac:spMkLst>
            <pc:docMk/>
            <pc:sldMk cId="3908349099" sldId="1637"/>
            <ac:spMk id="7" creationId="{9A20C5FB-E887-347F-86B5-C7691FC6B0E6}"/>
          </ac:spMkLst>
        </pc:spChg>
        <pc:spChg chg="add">
          <ac:chgData name="Alfred Asterjadhi" userId="39de57b9-85c0-4fd1-aaac-8ca2b6560ad0" providerId="ADAL" clId="{5079BCB0-BFF5-43DE-8E81-EA0CE9C79181}" dt="2025-07-28T22:08:59.213" v="3257"/>
          <ac:spMkLst>
            <pc:docMk/>
            <pc:sldMk cId="3908349099" sldId="1637"/>
            <ac:spMk id="8" creationId="{088510DE-5E52-EFA7-A591-B266A1D71A2A}"/>
          </ac:spMkLst>
        </pc:spChg>
        <pc:spChg chg="add">
          <ac:chgData name="Alfred Asterjadhi" userId="39de57b9-85c0-4fd1-aaac-8ca2b6560ad0" providerId="ADAL" clId="{5079BCB0-BFF5-43DE-8E81-EA0CE9C79181}" dt="2025-07-28T22:18:07.364" v="3412"/>
          <ac:spMkLst>
            <pc:docMk/>
            <pc:sldMk cId="3908349099" sldId="1637"/>
            <ac:spMk id="10" creationId="{91483742-D8CE-2946-A016-366BC450DABC}"/>
          </ac:spMkLst>
        </pc:spChg>
        <pc:graphicFrameChg chg="del">
          <ac:chgData name="Alfred Asterjadhi" userId="39de57b9-85c0-4fd1-aaac-8ca2b6560ad0" providerId="ADAL" clId="{5079BCB0-BFF5-43DE-8E81-EA0CE9C79181}" dt="2025-07-28T13:40:50.435" v="2373" actId="478"/>
          <ac:graphicFrameMkLst>
            <pc:docMk/>
            <pc:sldMk cId="3908349099" sldId="1637"/>
            <ac:graphicFrameMk id="7" creationId="{6A25C329-EB19-FAA9-2448-D37F299D8653}"/>
          </ac:graphicFrameMkLst>
        </pc:graphicFrameChg>
        <pc:picChg chg="add mod">
          <ac:chgData name="Alfred Asterjadhi" userId="39de57b9-85c0-4fd1-aaac-8ca2b6560ad0" providerId="ADAL" clId="{5079BCB0-BFF5-43DE-8E81-EA0CE9C79181}" dt="2025-07-28T22:09:30.520" v="3340" actId="1076"/>
          <ac:picMkLst>
            <pc:docMk/>
            <pc:sldMk cId="3908349099" sldId="1637"/>
            <ac:picMk id="9" creationId="{523D128C-743B-1E82-7696-207DB0A1FE08}"/>
          </ac:picMkLst>
        </pc:picChg>
        <pc:picChg chg="add mod">
          <ac:chgData name="Alfred Asterjadhi" userId="39de57b9-85c0-4fd1-aaac-8ca2b6560ad0" providerId="ADAL" clId="{5079BCB0-BFF5-43DE-8E81-EA0CE9C79181}" dt="2025-07-28T22:18:38.397" v="3455" actId="1076"/>
          <ac:picMkLst>
            <pc:docMk/>
            <pc:sldMk cId="3908349099" sldId="1637"/>
            <ac:picMk id="11" creationId="{1A19311C-5912-B22F-D783-25D2C034792A}"/>
          </ac:picMkLst>
        </pc:picChg>
      </pc:sldChg>
      <pc:sldChg chg="modSp new mod">
        <pc:chgData name="Alfred Asterjadhi" userId="39de57b9-85c0-4fd1-aaac-8ca2b6560ad0" providerId="ADAL" clId="{5079BCB0-BFF5-43DE-8E81-EA0CE9C79181}" dt="2025-07-28T21:39:46.048" v="3095" actId="20577"/>
        <pc:sldMkLst>
          <pc:docMk/>
          <pc:sldMk cId="1506833304" sldId="1638"/>
        </pc:sldMkLst>
        <pc:spChg chg="mod">
          <ac:chgData name="Alfred Asterjadhi" userId="39de57b9-85c0-4fd1-aaac-8ca2b6560ad0" providerId="ADAL" clId="{5079BCB0-BFF5-43DE-8E81-EA0CE9C79181}" dt="2025-07-28T21:39:22.434" v="3074" actId="20577"/>
          <ac:spMkLst>
            <pc:docMk/>
            <pc:sldMk cId="1506833304" sldId="1638"/>
            <ac:spMk id="2" creationId="{6C5A2F4D-A246-C89F-C13A-0F1A715618F7}"/>
          </ac:spMkLst>
        </pc:spChg>
        <pc:spChg chg="mod">
          <ac:chgData name="Alfred Asterjadhi" userId="39de57b9-85c0-4fd1-aaac-8ca2b6560ad0" providerId="ADAL" clId="{5079BCB0-BFF5-43DE-8E81-EA0CE9C79181}" dt="2025-07-28T21:39:46.048" v="3095" actId="20577"/>
          <ac:spMkLst>
            <pc:docMk/>
            <pc:sldMk cId="1506833304" sldId="1638"/>
            <ac:spMk id="3" creationId="{99845995-FF20-6BC4-C393-CC14A61A344C}"/>
          </ac:spMkLst>
        </pc:spChg>
      </pc:sldChg>
      <pc:sldMasterChg chg="modSp mod modSldLayout">
        <pc:chgData name="Alfred Asterjadhi" userId="39de57b9-85c0-4fd1-aaac-8ca2b6560ad0" providerId="ADAL" clId="{5079BCB0-BFF5-43DE-8E81-EA0CE9C79181}" dt="2025-07-28T22:39:10.439" v="3630" actId="6549"/>
        <pc:sldMasterMkLst>
          <pc:docMk/>
          <pc:sldMasterMk cId="0" sldId="2147483648"/>
        </pc:sldMasterMkLst>
        <pc:spChg chg="mod">
          <ac:chgData name="Alfred Asterjadhi" userId="39de57b9-85c0-4fd1-aaac-8ca2b6560ad0" providerId="ADAL" clId="{5079BCB0-BFF5-43DE-8E81-EA0CE9C79181}" dt="2025-07-28T22:39:10.439" v="3630" actId="6549"/>
          <ac:spMkLst>
            <pc:docMk/>
            <pc:sldMasterMk cId="0" sldId="2147483648"/>
            <ac:spMk id="10" creationId="{00000000-0000-0000-0000-000000000000}"/>
          </ac:spMkLst>
        </pc:spChg>
        <pc:spChg chg="mod">
          <ac:chgData name="Alfred Asterjadhi" userId="39de57b9-85c0-4fd1-aaac-8ca2b6560ad0" providerId="ADAL" clId="{5079BCB0-BFF5-43DE-8E81-EA0CE9C79181}" dt="2025-07-28T10:45:55.791" v="936" actId="20577"/>
          <ac:spMkLst>
            <pc:docMk/>
            <pc:sldMasterMk cId="0" sldId="2147483648"/>
            <ac:spMk id="1027" creationId="{00000000-0000-0000-0000-000000000000}"/>
          </ac:spMkLst>
        </pc:spChg>
        <pc:sldLayoutChg chg="modSp">
          <pc:chgData name="Alfred Asterjadhi" userId="39de57b9-85c0-4fd1-aaac-8ca2b6560ad0" providerId="ADAL" clId="{5079BCB0-BFF5-43DE-8E81-EA0CE9C79181}" dt="2025-07-28T10:46:01.358" v="937"/>
          <pc:sldLayoutMkLst>
            <pc:docMk/>
            <pc:sldMasterMk cId="0" sldId="2147483648"/>
            <pc:sldLayoutMk cId="0" sldId="2147483649"/>
          </pc:sldLayoutMkLst>
          <pc:spChg chg="mod">
            <ac:chgData name="Alfred Asterjadhi" userId="39de57b9-85c0-4fd1-aaac-8ca2b6560ad0" providerId="ADAL" clId="{5079BCB0-BFF5-43DE-8E81-EA0CE9C79181}" dt="2025-07-28T10:46:01.358" v="93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5079BCB0-BFF5-43DE-8E81-EA0CE9C79181}" dt="2025-07-28T10:46:03.224" v="938"/>
          <pc:sldLayoutMkLst>
            <pc:docMk/>
            <pc:sldMasterMk cId="0" sldId="2147483648"/>
            <pc:sldLayoutMk cId="0" sldId="2147483650"/>
          </pc:sldLayoutMkLst>
          <pc:spChg chg="mod">
            <ac:chgData name="Alfred Asterjadhi" userId="39de57b9-85c0-4fd1-aaac-8ca2b6560ad0" providerId="ADAL" clId="{5079BCB0-BFF5-43DE-8E81-EA0CE9C79181}" dt="2025-07-28T10:46:03.224" v="93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5079BCB0-BFF5-43DE-8E81-EA0CE9C79181}" dt="2025-07-28T10:46:05.040" v="939"/>
          <pc:sldLayoutMkLst>
            <pc:docMk/>
            <pc:sldMasterMk cId="0" sldId="2147483648"/>
            <pc:sldLayoutMk cId="0" sldId="2147483651"/>
          </pc:sldLayoutMkLst>
          <pc:spChg chg="mod">
            <ac:chgData name="Alfred Asterjadhi" userId="39de57b9-85c0-4fd1-aaac-8ca2b6560ad0" providerId="ADAL" clId="{5079BCB0-BFF5-43DE-8E81-EA0CE9C79181}" dt="2025-07-28T10:46:05.040" v="93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5079BCB0-BFF5-43DE-8E81-EA0CE9C79181}" dt="2025-07-28T10:46:07.519" v="940"/>
          <pc:sldLayoutMkLst>
            <pc:docMk/>
            <pc:sldMasterMk cId="0" sldId="2147483648"/>
            <pc:sldLayoutMk cId="0" sldId="2147483652"/>
          </pc:sldLayoutMkLst>
          <pc:spChg chg="mod">
            <ac:chgData name="Alfred Asterjadhi" userId="39de57b9-85c0-4fd1-aaac-8ca2b6560ad0" providerId="ADAL" clId="{5079BCB0-BFF5-43DE-8E81-EA0CE9C79181}" dt="2025-07-28T10:46:07.519" v="94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5079BCB0-BFF5-43DE-8E81-EA0CE9C79181}" dt="2025-07-28T10:46:09.034" v="941"/>
          <pc:sldLayoutMkLst>
            <pc:docMk/>
            <pc:sldMasterMk cId="0" sldId="2147483648"/>
            <pc:sldLayoutMk cId="0" sldId="2147483654"/>
          </pc:sldLayoutMkLst>
          <pc:spChg chg="mod">
            <ac:chgData name="Alfred Asterjadhi" userId="39de57b9-85c0-4fd1-aaac-8ca2b6560ad0" providerId="ADAL" clId="{5079BCB0-BFF5-43DE-8E81-EA0CE9C79181}" dt="2025-07-28T10:46:09.034" v="94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5079BCB0-BFF5-43DE-8E81-EA0CE9C79181}" dt="2025-07-28T10:46:10.611" v="942"/>
          <pc:sldLayoutMkLst>
            <pc:docMk/>
            <pc:sldMasterMk cId="0" sldId="2147483648"/>
            <pc:sldLayoutMk cId="0" sldId="2147483655"/>
          </pc:sldLayoutMkLst>
          <pc:spChg chg="mod">
            <ac:chgData name="Alfred Asterjadhi" userId="39de57b9-85c0-4fd1-aaac-8ca2b6560ad0" providerId="ADAL" clId="{5079BCB0-BFF5-43DE-8E81-EA0CE9C79181}" dt="2025-07-28T10:46:10.611" v="94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50:04.220" v="53"/>
        <pc:sldMkLst>
          <pc:docMk/>
          <pc:sldMk cId="3254182675" sldId="258"/>
        </pc:sldMkLst>
      </pc:sldChg>
      <pc:sldChg chg="modSp mod">
        <pc:chgData name="Alfred Asterjadhi" userId="39de57b9-85c0-4fd1-aaac-8ca2b6560ad0" providerId="ADAL" clId="{CA824CB9-4AE0-466A-AE2E-7FF6F0AF6FC8}" dt="2023-08-14T16:50:10.124" v="57"/>
        <pc:sldMkLst>
          <pc:docMk/>
          <pc:sldMk cId="1676196551" sldId="261"/>
        </pc:sldMkLst>
      </pc:sldChg>
      <pc:sldChg chg="modSp mod">
        <pc:chgData name="Alfred Asterjadhi" userId="39de57b9-85c0-4fd1-aaac-8ca2b6560ad0" providerId="ADAL" clId="{CA824CB9-4AE0-466A-AE2E-7FF6F0AF6FC8}" dt="2023-08-14T16:50:11.375" v="58"/>
        <pc:sldMkLst>
          <pc:docMk/>
          <pc:sldMk cId="2927177891" sldId="263"/>
        </pc:sldMkLst>
      </pc:sldChg>
      <pc:sldChg chg="modSp mod">
        <pc:chgData name="Alfred Asterjadhi" userId="39de57b9-85c0-4fd1-aaac-8ca2b6560ad0" providerId="ADAL" clId="{CA824CB9-4AE0-466A-AE2E-7FF6F0AF6FC8}" dt="2023-08-14T16:50:13.152" v="59"/>
        <pc:sldMkLst>
          <pc:docMk/>
          <pc:sldMk cId="4277600907" sldId="264"/>
        </pc:sldMkLst>
      </pc:sldChg>
      <pc:sldChg chg="modSp mod">
        <pc:chgData name="Alfred Asterjadhi" userId="39de57b9-85c0-4fd1-aaac-8ca2b6560ad0" providerId="ADAL" clId="{CA824CB9-4AE0-466A-AE2E-7FF6F0AF6FC8}" dt="2023-08-14T16:50:14.317" v="60"/>
        <pc:sldMkLst>
          <pc:docMk/>
          <pc:sldMk cId="2436815634" sldId="265"/>
        </pc:sldMkLst>
      </pc:sldChg>
      <pc:sldChg chg="modSp mod">
        <pc:chgData name="Alfred Asterjadhi" userId="39de57b9-85c0-4fd1-aaac-8ca2b6560ad0" providerId="ADAL" clId="{CA824CB9-4AE0-466A-AE2E-7FF6F0AF6FC8}" dt="2023-08-14T16:50:15.565" v="61"/>
        <pc:sldMkLst>
          <pc:docMk/>
          <pc:sldMk cId="2400177835" sldId="266"/>
        </pc:sldMkLst>
      </pc:sldChg>
      <pc:sldChg chg="modSp mod">
        <pc:chgData name="Alfred Asterjadhi" userId="39de57b9-85c0-4fd1-aaac-8ca2b6560ad0" providerId="ADAL" clId="{CA824CB9-4AE0-466A-AE2E-7FF6F0AF6FC8}" dt="2023-08-14T16:54:48.751" v="160" actId="20577"/>
        <pc:sldMkLst>
          <pc:docMk/>
          <pc:sldMk cId="132832093" sldId="267"/>
        </pc:sldMkLst>
      </pc:sldChg>
      <pc:sldChg chg="modSp mod">
        <pc:chgData name="Alfred Asterjadhi" userId="39de57b9-85c0-4fd1-aaac-8ca2b6560ad0" providerId="ADAL" clId="{CA824CB9-4AE0-466A-AE2E-7FF6F0AF6FC8}" dt="2023-08-14T16:50:16.767" v="62"/>
        <pc:sldMkLst>
          <pc:docMk/>
          <pc:sldMk cId="3387863760" sldId="270"/>
        </pc:sldMkLst>
      </pc:sldChg>
      <pc:sldChg chg="modSp mod">
        <pc:chgData name="Alfred Asterjadhi" userId="39de57b9-85c0-4fd1-aaac-8ca2b6560ad0" providerId="ADAL" clId="{CA824CB9-4AE0-466A-AE2E-7FF6F0AF6FC8}" dt="2023-08-14T16:50:17.981" v="63"/>
        <pc:sldMkLst>
          <pc:docMk/>
          <pc:sldMk cId="15571502" sldId="330"/>
        </pc:sldMkLst>
      </pc:sldChg>
      <pc:sldChg chg="modSp mod">
        <pc:chgData name="Alfred Asterjadhi" userId="39de57b9-85c0-4fd1-aaac-8ca2b6560ad0" providerId="ADAL" clId="{CA824CB9-4AE0-466A-AE2E-7FF6F0AF6FC8}" dt="2023-08-14T16:50:19.232" v="64"/>
        <pc:sldMkLst>
          <pc:docMk/>
          <pc:sldMk cId="3200711991" sldId="331"/>
        </pc:sldMkLst>
      </pc:sldChg>
      <pc:sldChg chg="modSp mod">
        <pc:chgData name="Alfred Asterjadhi" userId="39de57b9-85c0-4fd1-aaac-8ca2b6560ad0" providerId="ADAL" clId="{CA824CB9-4AE0-466A-AE2E-7FF6F0AF6FC8}" dt="2023-08-14T16:50:20.518" v="65"/>
        <pc:sldMkLst>
          <pc:docMk/>
          <pc:sldMk cId="2409609221" sldId="332"/>
        </pc:sldMkLst>
      </pc:sldChg>
      <pc:sldChg chg="modSp mod">
        <pc:chgData name="Alfred Asterjadhi" userId="39de57b9-85c0-4fd1-aaac-8ca2b6560ad0" providerId="ADAL" clId="{CA824CB9-4AE0-466A-AE2E-7FF6F0AF6FC8}" dt="2023-08-14T16:50:06.043" v="54"/>
        <pc:sldMkLst>
          <pc:docMk/>
          <pc:sldMk cId="3977221359" sldId="340"/>
        </pc:sldMkLst>
      </pc:sldChg>
      <pc:sldChg chg="modSp mod ord">
        <pc:chgData name="Alfred Asterjadhi" userId="39de57b9-85c0-4fd1-aaac-8ca2b6560ad0" providerId="ADAL" clId="{CA824CB9-4AE0-466A-AE2E-7FF6F0AF6FC8}" dt="2023-09-14T11:35:46.597" v="5000" actId="207"/>
        <pc:sldMkLst>
          <pc:docMk/>
          <pc:sldMk cId="2875004496" sldId="364"/>
        </pc:sldMkLst>
      </pc:sldChg>
      <pc:sldChg chg="addSp delSp modSp mod chgLayout">
        <pc:chgData name="Alfred Asterjadhi" userId="39de57b9-85c0-4fd1-aaac-8ca2b6560ad0" providerId="ADAL" clId="{CA824CB9-4AE0-466A-AE2E-7FF6F0AF6FC8}" dt="2023-09-07T22:42:11.388" v="1247" actId="1036"/>
        <pc:sldMkLst>
          <pc:docMk/>
          <pc:sldMk cId="1843331871" sldId="365"/>
        </pc:sldMkLst>
      </pc:sldChg>
      <pc:sldChg chg="addSp delSp modSp mod">
        <pc:chgData name="Alfred Asterjadhi" userId="39de57b9-85c0-4fd1-aaac-8ca2b6560ad0" providerId="ADAL" clId="{CA824CB9-4AE0-466A-AE2E-7FF6F0AF6FC8}" dt="2023-09-14T18:29:17.206" v="5685" actId="20577"/>
        <pc:sldMkLst>
          <pc:docMk/>
          <pc:sldMk cId="3759718192" sldId="368"/>
        </pc:sldMkLst>
      </pc:sldChg>
      <pc:sldChg chg="modSp del mod">
        <pc:chgData name="Alfred Asterjadhi" userId="39de57b9-85c0-4fd1-aaac-8ca2b6560ad0" providerId="ADAL" clId="{CA824CB9-4AE0-466A-AE2E-7FF6F0AF6FC8}" dt="2023-08-14T17:01:34.795" v="270" actId="47"/>
        <pc:sldMkLst>
          <pc:docMk/>
          <pc:sldMk cId="3049755149" sldId="371"/>
        </pc:sldMkLst>
      </pc:sldChg>
      <pc:sldChg chg="modSp mod">
        <pc:chgData name="Alfred Asterjadhi" userId="39de57b9-85c0-4fd1-aaac-8ca2b6560ad0" providerId="ADAL" clId="{CA824CB9-4AE0-466A-AE2E-7FF6F0AF6FC8}" dt="2023-09-14T18:32:25.459" v="5705" actId="20577"/>
        <pc:sldMkLst>
          <pc:docMk/>
          <pc:sldMk cId="1847581084" sldId="375"/>
        </pc:sldMkLst>
      </pc:sldChg>
      <pc:sldChg chg="modSp mod">
        <pc:chgData name="Alfred Asterjadhi" userId="39de57b9-85c0-4fd1-aaac-8ca2b6560ad0" providerId="ADAL" clId="{CA824CB9-4AE0-466A-AE2E-7FF6F0AF6FC8}" dt="2023-09-13T17:07:55.561" v="4571" actId="207"/>
        <pc:sldMkLst>
          <pc:docMk/>
          <pc:sldMk cId="2696761607" sldId="393"/>
        </pc:sldMkLst>
      </pc:sldChg>
      <pc:sldChg chg="addSp delSp modSp mod chgLayout">
        <pc:chgData name="Alfred Asterjadhi" userId="39de57b9-85c0-4fd1-aaac-8ca2b6560ad0" providerId="ADAL" clId="{CA824CB9-4AE0-466A-AE2E-7FF6F0AF6FC8}" dt="2023-09-14T19:59:03.351" v="5752" actId="20577"/>
        <pc:sldMkLst>
          <pc:docMk/>
          <pc:sldMk cId="917226829" sldId="396"/>
        </pc:sldMkLst>
      </pc:sldChg>
      <pc:sldChg chg="modSp mod">
        <pc:chgData name="Alfred Asterjadhi" userId="39de57b9-85c0-4fd1-aaac-8ca2b6560ad0" providerId="ADAL" clId="{CA824CB9-4AE0-466A-AE2E-7FF6F0AF6FC8}" dt="2023-09-13T16:18:53.898" v="4377" actId="207"/>
        <pc:sldMkLst>
          <pc:docMk/>
          <pc:sldMk cId="3614762288" sldId="400"/>
        </pc:sldMkLst>
      </pc:sldChg>
      <pc:sldChg chg="modSp mod">
        <pc:chgData name="Alfred Asterjadhi" userId="39de57b9-85c0-4fd1-aaac-8ca2b6560ad0" providerId="ADAL" clId="{CA824CB9-4AE0-466A-AE2E-7FF6F0AF6FC8}" dt="2023-08-14T17:17:55.143" v="501" actId="20577"/>
        <pc:sldMkLst>
          <pc:docMk/>
          <pc:sldMk cId="3530745078" sldId="981"/>
        </pc:sldMkLst>
      </pc:sldChg>
      <pc:sldChg chg="modSp mod">
        <pc:chgData name="Alfred Asterjadhi" userId="39de57b9-85c0-4fd1-aaac-8ca2b6560ad0" providerId="ADAL" clId="{CA824CB9-4AE0-466A-AE2E-7FF6F0AF6FC8}" dt="2023-09-12T17:20:50.036" v="3428" actId="207"/>
        <pc:sldMkLst>
          <pc:docMk/>
          <pc:sldMk cId="3577588007" sldId="989"/>
        </pc:sldMkLst>
      </pc:sldChg>
      <pc:sldChg chg="modSp del mod">
        <pc:chgData name="Alfred Asterjadhi" userId="39de57b9-85c0-4fd1-aaac-8ca2b6560ad0" providerId="ADAL" clId="{CA824CB9-4AE0-466A-AE2E-7FF6F0AF6FC8}" dt="2023-08-14T17:05:42.169" v="379" actId="47"/>
        <pc:sldMkLst>
          <pc:docMk/>
          <pc:sldMk cId="1839324276" sldId="990"/>
        </pc:sldMkLst>
      </pc:sldChg>
      <pc:sldChg chg="modSp del mod">
        <pc:chgData name="Alfred Asterjadhi" userId="39de57b9-85c0-4fd1-aaac-8ca2b6560ad0" providerId="ADAL" clId="{CA824CB9-4AE0-466A-AE2E-7FF6F0AF6FC8}" dt="2023-08-14T17:05:43.547" v="380" actId="47"/>
        <pc:sldMkLst>
          <pc:docMk/>
          <pc:sldMk cId="1898342874" sldId="991"/>
        </pc:sldMkLst>
      </pc:sldChg>
      <pc:sldChg chg="modSp mod">
        <pc:chgData name="Alfred Asterjadhi" userId="39de57b9-85c0-4fd1-aaac-8ca2b6560ad0" providerId="ADAL" clId="{CA824CB9-4AE0-466A-AE2E-7FF6F0AF6FC8}" dt="2023-09-14T14:00:16.182" v="5284" actId="207"/>
        <pc:sldMkLst>
          <pc:docMk/>
          <pc:sldMk cId="2409887836" sldId="994"/>
        </pc:sldMkLst>
      </pc:sldChg>
      <pc:sldChg chg="modSp mod">
        <pc:chgData name="Alfred Asterjadhi" userId="39de57b9-85c0-4fd1-aaac-8ca2b6560ad0" providerId="ADAL" clId="{CA824CB9-4AE0-466A-AE2E-7FF6F0AF6FC8}" dt="2023-09-14T11:22:46.385" v="4952" actId="207"/>
        <pc:sldMkLst>
          <pc:docMk/>
          <pc:sldMk cId="3360543781" sldId="995"/>
        </pc:sldMkLst>
      </pc:sldChg>
      <pc:sldChg chg="modSp del mod">
        <pc:chgData name="Alfred Asterjadhi" userId="39de57b9-85c0-4fd1-aaac-8ca2b6560ad0" providerId="ADAL" clId="{CA824CB9-4AE0-466A-AE2E-7FF6F0AF6FC8}" dt="2023-08-14T16:59:35.275" v="246" actId="47"/>
        <pc:sldMkLst>
          <pc:docMk/>
          <pc:sldMk cId="359597898" sldId="996"/>
        </pc:sldMkLst>
      </pc:sldChg>
      <pc:sldChg chg="modSp del mod">
        <pc:chgData name="Alfred Asterjadhi" userId="39de57b9-85c0-4fd1-aaac-8ca2b6560ad0" providerId="ADAL" clId="{CA824CB9-4AE0-466A-AE2E-7FF6F0AF6FC8}" dt="2023-08-14T17:00:08.157" v="254" actId="47"/>
        <pc:sldMkLst>
          <pc:docMk/>
          <pc:sldMk cId="839132781" sldId="999"/>
        </pc:sldMkLst>
      </pc:sldChg>
      <pc:sldChg chg="addSp delSp modSp mod">
        <pc:chgData name="Alfred Asterjadhi" userId="39de57b9-85c0-4fd1-aaac-8ca2b6560ad0" providerId="ADAL" clId="{CA824CB9-4AE0-466A-AE2E-7FF6F0AF6FC8}" dt="2023-09-14T14:22:32.698" v="5296" actId="207"/>
        <pc:sldMkLst>
          <pc:docMk/>
          <pc:sldMk cId="3395387797" sldId="1002"/>
        </pc:sldMkLst>
      </pc:sldChg>
      <pc:sldChg chg="modSp del mod">
        <pc:chgData name="Alfred Asterjadhi" userId="39de57b9-85c0-4fd1-aaac-8ca2b6560ad0" providerId="ADAL" clId="{CA824CB9-4AE0-466A-AE2E-7FF6F0AF6FC8}" dt="2023-08-14T17:00:29.188" v="261" actId="47"/>
        <pc:sldMkLst>
          <pc:docMk/>
          <pc:sldMk cId="3464470949" sldId="1003"/>
        </pc:sldMkLst>
      </pc:sldChg>
      <pc:sldChg chg="modSp del mod">
        <pc:chgData name="Alfred Asterjadhi" userId="39de57b9-85c0-4fd1-aaac-8ca2b6560ad0" providerId="ADAL" clId="{CA824CB9-4AE0-466A-AE2E-7FF6F0AF6FC8}" dt="2023-08-14T17:00:30.026" v="262" actId="47"/>
        <pc:sldMkLst>
          <pc:docMk/>
          <pc:sldMk cId="3389606792" sldId="1004"/>
        </pc:sldMkLst>
      </pc:sldChg>
      <pc:sldChg chg="modSp del mod">
        <pc:chgData name="Alfred Asterjadhi" userId="39de57b9-85c0-4fd1-aaac-8ca2b6560ad0" providerId="ADAL" clId="{CA824CB9-4AE0-466A-AE2E-7FF6F0AF6FC8}" dt="2023-08-14T17:00:30.989" v="263" actId="47"/>
        <pc:sldMkLst>
          <pc:docMk/>
          <pc:sldMk cId="3659630825" sldId="1005"/>
        </pc:sldMkLst>
      </pc:sldChg>
      <pc:sldChg chg="modSp del mod">
        <pc:chgData name="Alfred Asterjadhi" userId="39de57b9-85c0-4fd1-aaac-8ca2b6560ad0" providerId="ADAL" clId="{CA824CB9-4AE0-466A-AE2E-7FF6F0AF6FC8}" dt="2023-08-14T17:04:18.772" v="338" actId="47"/>
        <pc:sldMkLst>
          <pc:docMk/>
          <pc:sldMk cId="1774299147" sldId="1007"/>
        </pc:sldMkLst>
      </pc:sldChg>
      <pc:sldChg chg="modSp del mod">
        <pc:chgData name="Alfred Asterjadhi" userId="39de57b9-85c0-4fd1-aaac-8ca2b6560ad0" providerId="ADAL" clId="{CA824CB9-4AE0-466A-AE2E-7FF6F0AF6FC8}" dt="2023-08-14T17:04:20.481" v="339" actId="47"/>
        <pc:sldMkLst>
          <pc:docMk/>
          <pc:sldMk cId="3645713950" sldId="1008"/>
        </pc:sldMkLst>
      </pc:sldChg>
      <pc:sldChg chg="modSp add mod">
        <pc:chgData name="Alfred Asterjadhi" userId="39de57b9-85c0-4fd1-aaac-8ca2b6560ad0" providerId="ADAL" clId="{CA824CB9-4AE0-466A-AE2E-7FF6F0AF6FC8}" dt="2023-09-13T12:23:57.909" v="3921" actId="20577"/>
        <pc:sldMkLst>
          <pc:docMk/>
          <pc:sldMk cId="1768640220" sldId="1009"/>
        </pc:sldMkLst>
      </pc:sldChg>
      <pc:sldChg chg="modSp del mod">
        <pc:chgData name="Alfred Asterjadhi" userId="39de57b9-85c0-4fd1-aaac-8ca2b6560ad0" providerId="ADAL" clId="{CA824CB9-4AE0-466A-AE2E-7FF6F0AF6FC8}" dt="2023-08-14T17:00:31.984" v="264" actId="47"/>
        <pc:sldMkLst>
          <pc:docMk/>
          <pc:sldMk cId="1880058738" sldId="1009"/>
        </pc:sldMkLst>
      </pc:sldChg>
      <pc:sldChg chg="modSp del mod">
        <pc:chgData name="Alfred Asterjadhi" userId="39de57b9-85c0-4fd1-aaac-8ca2b6560ad0" providerId="ADAL" clId="{CA824CB9-4AE0-466A-AE2E-7FF6F0AF6FC8}" dt="2023-08-14T17:00:32.947" v="265" actId="47"/>
        <pc:sldMkLst>
          <pc:docMk/>
          <pc:sldMk cId="1771622935" sldId="1010"/>
        </pc:sldMkLst>
      </pc:sldChg>
      <pc:sldChg chg="modSp add mod ord">
        <pc:chgData name="Alfred Asterjadhi" userId="39de57b9-85c0-4fd1-aaac-8ca2b6560ad0" providerId="ADAL" clId="{CA824CB9-4AE0-466A-AE2E-7FF6F0AF6FC8}" dt="2023-09-13T12:07:17.654" v="3734" actId="207"/>
        <pc:sldMkLst>
          <pc:docMk/>
          <pc:sldMk cId="2757311451" sldId="1010"/>
        </pc:sldMkLst>
      </pc:sldChg>
      <pc:sldChg chg="addSp delSp modSp add mod">
        <pc:chgData name="Alfred Asterjadhi" userId="39de57b9-85c0-4fd1-aaac-8ca2b6560ad0" providerId="ADAL" clId="{CA824CB9-4AE0-466A-AE2E-7FF6F0AF6FC8}" dt="2023-09-13T12:08:25.163" v="3759" actId="13926"/>
        <pc:sldMkLst>
          <pc:docMk/>
          <pc:sldMk cId="2064891760" sldId="1011"/>
        </pc:sldMkLst>
      </pc:sldChg>
      <pc:sldChg chg="modSp del mod">
        <pc:chgData name="Alfred Asterjadhi" userId="39de57b9-85c0-4fd1-aaac-8ca2b6560ad0" providerId="ADAL" clId="{CA824CB9-4AE0-466A-AE2E-7FF6F0AF6FC8}" dt="2023-08-14T17:00:33.661" v="266" actId="47"/>
        <pc:sldMkLst>
          <pc:docMk/>
          <pc:sldMk cId="3694157284" sldId="1011"/>
        </pc:sldMkLst>
      </pc:sldChg>
      <pc:sldChg chg="modSp del mod">
        <pc:chgData name="Alfred Asterjadhi" userId="39de57b9-85c0-4fd1-aaac-8ca2b6560ad0" providerId="ADAL" clId="{CA824CB9-4AE0-466A-AE2E-7FF6F0AF6FC8}" dt="2023-08-14T17:00:34.501" v="267" actId="47"/>
        <pc:sldMkLst>
          <pc:docMk/>
          <pc:sldMk cId="1235376296" sldId="1012"/>
        </pc:sldMkLst>
      </pc:sldChg>
      <pc:sldChg chg="modSp add mod">
        <pc:chgData name="Alfred Asterjadhi" userId="39de57b9-85c0-4fd1-aaac-8ca2b6560ad0" providerId="ADAL" clId="{CA824CB9-4AE0-466A-AE2E-7FF6F0AF6FC8}" dt="2023-09-13T12:47:04.630" v="4151" actId="207"/>
        <pc:sldMkLst>
          <pc:docMk/>
          <pc:sldMk cId="2270297831" sldId="1012"/>
        </pc:sldMkLst>
      </pc:sldChg>
      <pc:sldChg chg="addSp delSp modSp add mod">
        <pc:chgData name="Alfred Asterjadhi" userId="39de57b9-85c0-4fd1-aaac-8ca2b6560ad0" providerId="ADAL" clId="{CA824CB9-4AE0-466A-AE2E-7FF6F0AF6FC8}" dt="2023-09-14T11:39:12.429" v="5086" actId="20577"/>
        <pc:sldMkLst>
          <pc:docMk/>
          <pc:sldMk cId="564270507" sldId="1013"/>
        </pc:sldMkLst>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ldChg>
      <pc:sldChg chg="modSp add mod">
        <pc:chgData name="Alfred Asterjadhi" userId="39de57b9-85c0-4fd1-aaac-8ca2b6560ad0" providerId="ADAL" clId="{CA824CB9-4AE0-466A-AE2E-7FF6F0AF6FC8}" dt="2023-09-14T14:24:41.155" v="5328" actId="207"/>
        <pc:sldMkLst>
          <pc:docMk/>
          <pc:sldMk cId="613011798" sldId="1015"/>
        </pc:sldMkLst>
      </pc:sldChg>
      <pc:sldChg chg="addSp modSp add mod">
        <pc:chgData name="Alfred Asterjadhi" userId="39de57b9-85c0-4fd1-aaac-8ca2b6560ad0" providerId="ADAL" clId="{CA824CB9-4AE0-466A-AE2E-7FF6F0AF6FC8}" dt="2023-09-14T14:25:43.914" v="5362" actId="207"/>
        <pc:sldMkLst>
          <pc:docMk/>
          <pc:sldMk cId="1154211442" sldId="1016"/>
        </pc:sldMkLst>
      </pc:sldChg>
      <pc:sldChg chg="modSp add mod">
        <pc:chgData name="Alfred Asterjadhi" userId="39de57b9-85c0-4fd1-aaac-8ca2b6560ad0" providerId="ADAL" clId="{CA824CB9-4AE0-466A-AE2E-7FF6F0AF6FC8}" dt="2023-09-14T11:36:01.443" v="5002" actId="20577"/>
        <pc:sldMkLst>
          <pc:docMk/>
          <pc:sldMk cId="3558597144" sldId="1017"/>
        </pc:sldMkLst>
      </pc:sldChg>
      <pc:sldChg chg="modSp add mod">
        <pc:chgData name="Alfred Asterjadhi" userId="39de57b9-85c0-4fd1-aaac-8ca2b6560ad0" providerId="ADAL" clId="{CA824CB9-4AE0-466A-AE2E-7FF6F0AF6FC8}" dt="2023-09-14T14:25:16.552" v="5357" actId="207"/>
        <pc:sldMkLst>
          <pc:docMk/>
          <pc:sldMk cId="2882076470" sldId="1018"/>
        </pc:sldMkLst>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sldChg>
      <pc:sldMasterChg chg="modSp mod">
        <pc:chgData name="Alfred Asterjadhi" userId="39de57b9-85c0-4fd1-aaac-8ca2b6560ad0" providerId="ADAL" clId="{CA824CB9-4AE0-466A-AE2E-7FF6F0AF6FC8}" dt="2023-09-14T14:20:53.702" v="5288" actId="20577"/>
        <pc:sldMasterMkLst>
          <pc:docMk/>
          <pc:sldMasterMk cId="0" sldId="2147483656"/>
        </pc:sldMasterMkLst>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addSp delSp modSp add mod chgLayout">
        <pc:chgData name="Alfred Asterjadhi" userId="39de57b9-85c0-4fd1-aaac-8ca2b6560ad0" providerId="ADAL" clId="{9C4414ED-F8B6-408C-BFC4-C44AC56CAB54}" dt="2023-11-14T01:45:38.770" v="1181" actId="5793"/>
        <pc:sldMkLst>
          <pc:docMk/>
          <pc:sldMk cId="3374954241" sldId="294"/>
        </pc:sldMkLst>
      </pc:sldChg>
      <pc:sldChg chg="modSp add mod">
        <pc:chgData name="Alfred Asterjadhi" userId="39de57b9-85c0-4fd1-aaac-8ca2b6560ad0" providerId="ADAL" clId="{9C4414ED-F8B6-408C-BFC4-C44AC56CAB54}" dt="2023-11-16T20:53:30.313" v="2966" actId="20577"/>
        <pc:sldMkLst>
          <pc:docMk/>
          <pc:sldMk cId="2797489138" sldId="301"/>
        </pc:sldMkLst>
      </pc:sldChg>
      <pc:sldChg chg="modSp add mod">
        <pc:chgData name="Alfred Asterjadhi" userId="39de57b9-85c0-4fd1-aaac-8ca2b6560ad0" providerId="ADAL" clId="{9C4414ED-F8B6-408C-BFC4-C44AC56CAB54}" dt="2023-11-16T21:04:31.690" v="3077" actId="13926"/>
        <pc:sldMkLst>
          <pc:docMk/>
          <pc:sldMk cId="40458766" sldId="302"/>
        </pc:sldMkLst>
      </pc:sldChg>
      <pc:sldChg chg="modSp add mod">
        <pc:chgData name="Alfred Asterjadhi" userId="39de57b9-85c0-4fd1-aaac-8ca2b6560ad0" providerId="ADAL" clId="{9C4414ED-F8B6-408C-BFC4-C44AC56CAB54}" dt="2023-11-16T21:43:08.250" v="3595" actId="207"/>
        <pc:sldMkLst>
          <pc:docMk/>
          <pc:sldMk cId="3424331671" sldId="309"/>
        </pc:sldMkLst>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ldChg>
      <pc:sldChg chg="modSp add mod">
        <pc:chgData name="Alfred Asterjadhi" userId="39de57b9-85c0-4fd1-aaac-8ca2b6560ad0" providerId="ADAL" clId="{9C4414ED-F8B6-408C-BFC4-C44AC56CAB54}" dt="2023-11-16T21:42:49.578" v="3593"/>
        <pc:sldMkLst>
          <pc:docMk/>
          <pc:sldMk cId="2629402207" sldId="316"/>
        </pc:sldMkLst>
      </pc:sldChg>
      <pc:sldChg chg="modSp add mod">
        <pc:chgData name="Alfred Asterjadhi" userId="39de57b9-85c0-4fd1-aaac-8ca2b6560ad0" providerId="ADAL" clId="{9C4414ED-F8B6-408C-BFC4-C44AC56CAB54}" dt="2023-11-16T20:40:42.825" v="2840" actId="13926"/>
        <pc:sldMkLst>
          <pc:docMk/>
          <pc:sldMk cId="3154911852" sldId="317"/>
        </pc:sldMkLst>
      </pc:sldChg>
      <pc:sldChg chg="modSp add mod">
        <pc:chgData name="Alfred Asterjadhi" userId="39de57b9-85c0-4fd1-aaac-8ca2b6560ad0" providerId="ADAL" clId="{9C4414ED-F8B6-408C-BFC4-C44AC56CAB54}" dt="2023-11-16T20:42:03.780" v="2898" actId="13926"/>
        <pc:sldMkLst>
          <pc:docMk/>
          <pc:sldMk cId="3139491951" sldId="318"/>
        </pc:sldMkLst>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ldChg>
      <pc:sldChg chg="modSp add mod">
        <pc:chgData name="Alfred Asterjadhi" userId="39de57b9-85c0-4fd1-aaac-8ca2b6560ad0" providerId="ADAL" clId="{9C4414ED-F8B6-408C-BFC4-C44AC56CAB54}" dt="2023-11-16T20:52:49.763" v="2937" actId="20577"/>
        <pc:sldMkLst>
          <pc:docMk/>
          <pc:sldMk cId="124678335" sldId="320"/>
        </pc:sldMkLst>
      </pc:sldChg>
      <pc:sldChg chg="addSp delSp modSp add del mod chgLayout">
        <pc:chgData name="Alfred Asterjadhi" userId="39de57b9-85c0-4fd1-aaac-8ca2b6560ad0" providerId="ADAL" clId="{9C4414ED-F8B6-408C-BFC4-C44AC56CAB54}" dt="2023-11-16T02:33:16.852" v="2201"/>
        <pc:sldMkLst>
          <pc:docMk/>
          <pc:sldMk cId="1468641026" sldId="322"/>
        </pc:sldMkLst>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ldChg>
      <pc:sldChg chg="modSp add mod">
        <pc:chgData name="Alfred Asterjadhi" userId="39de57b9-85c0-4fd1-aaac-8ca2b6560ad0" providerId="ADAL" clId="{9C4414ED-F8B6-408C-BFC4-C44AC56CAB54}" dt="2023-11-16T21:17:46.955" v="3249" actId="20577"/>
        <pc:sldMkLst>
          <pc:docMk/>
          <pc:sldMk cId="828299115" sldId="364"/>
        </pc:sldMkLst>
      </pc:sldChg>
      <pc:sldChg chg="modSp add mod">
        <pc:chgData name="Alfred Asterjadhi" userId="39de57b9-85c0-4fd1-aaac-8ca2b6560ad0" providerId="ADAL" clId="{9C4414ED-F8B6-408C-BFC4-C44AC56CAB54}" dt="2023-11-16T21:30:35.470" v="3426" actId="13926"/>
        <pc:sldMkLst>
          <pc:docMk/>
          <pc:sldMk cId="2587766060" sldId="365"/>
        </pc:sldMkLst>
      </pc:sldChg>
      <pc:sldChg chg="modSp add mod">
        <pc:chgData name="Alfred Asterjadhi" userId="39de57b9-85c0-4fd1-aaac-8ca2b6560ad0" providerId="ADAL" clId="{9C4414ED-F8B6-408C-BFC4-C44AC56CAB54}" dt="2023-11-16T21:24:00.502" v="3308" actId="207"/>
        <pc:sldMkLst>
          <pc:docMk/>
          <pc:sldMk cId="4285484906" sldId="367"/>
        </pc:sldMkLst>
      </pc:sldChg>
      <pc:sldChg chg="modSp mod">
        <pc:chgData name="Alfred Asterjadhi" userId="39de57b9-85c0-4fd1-aaac-8ca2b6560ad0" providerId="ADAL" clId="{9C4414ED-F8B6-408C-BFC4-C44AC56CAB54}" dt="2023-11-15T18:07:02.726" v="1607" actId="13926"/>
        <pc:sldMkLst>
          <pc:docMk/>
          <pc:sldMk cId="3869410219" sldId="1021"/>
        </pc:sldMkLst>
      </pc:sldChg>
      <pc:sldChg chg="modSp mod">
        <pc:chgData name="Alfred Asterjadhi" userId="39de57b9-85c0-4fd1-aaac-8ca2b6560ad0" providerId="ADAL" clId="{9C4414ED-F8B6-408C-BFC4-C44AC56CAB54}" dt="2023-11-17T03:50:51.904" v="4160" actId="207"/>
        <pc:sldMkLst>
          <pc:docMk/>
          <pc:sldMk cId="2511602690" sldId="1022"/>
        </pc:sldMkLst>
      </pc:sldChg>
      <pc:sldChg chg="modSp mod">
        <pc:chgData name="Alfred Asterjadhi" userId="39de57b9-85c0-4fd1-aaac-8ca2b6560ad0" providerId="ADAL" clId="{9C4414ED-F8B6-408C-BFC4-C44AC56CAB54}" dt="2023-11-14T02:11:05.521" v="1289" actId="13926"/>
        <pc:sldMkLst>
          <pc:docMk/>
          <pc:sldMk cId="991138630" sldId="1024"/>
        </pc:sldMkLst>
      </pc:sldChg>
      <pc:sldChg chg="addSp delSp modSp mod">
        <pc:chgData name="Alfred Asterjadhi" userId="39de57b9-85c0-4fd1-aaac-8ca2b6560ad0" providerId="ADAL" clId="{9C4414ED-F8B6-408C-BFC4-C44AC56CAB54}" dt="2023-11-14T02:54:09.480" v="1292" actId="207"/>
        <pc:sldMkLst>
          <pc:docMk/>
          <pc:sldMk cId="267649941" sldId="1027"/>
        </pc:sldMkLst>
      </pc:sldChg>
      <pc:sldChg chg="modSp mod">
        <pc:chgData name="Alfred Asterjadhi" userId="39de57b9-85c0-4fd1-aaac-8ca2b6560ad0" providerId="ADAL" clId="{9C4414ED-F8B6-408C-BFC4-C44AC56CAB54}" dt="2023-11-16T20:37:58.279" v="2786" actId="13926"/>
        <pc:sldMkLst>
          <pc:docMk/>
          <pc:sldMk cId="3095361314" sldId="1029"/>
        </pc:sldMkLst>
      </pc:sldChg>
      <pc:sldChg chg="modSp mod">
        <pc:chgData name="Alfred Asterjadhi" userId="39de57b9-85c0-4fd1-aaac-8ca2b6560ad0" providerId="ADAL" clId="{9C4414ED-F8B6-408C-BFC4-C44AC56CAB54}" dt="2023-11-15T20:36:36.316" v="1655" actId="13926"/>
        <pc:sldMkLst>
          <pc:docMk/>
          <pc:sldMk cId="3959530559" sldId="1030"/>
        </pc:sldMkLst>
      </pc:sldChg>
      <pc:sldChg chg="modSp mod">
        <pc:chgData name="Alfred Asterjadhi" userId="39de57b9-85c0-4fd1-aaac-8ca2b6560ad0" providerId="ADAL" clId="{9C4414ED-F8B6-408C-BFC4-C44AC56CAB54}" dt="2023-11-15T20:37:35.576" v="1676" actId="14100"/>
        <pc:sldMkLst>
          <pc:docMk/>
          <pc:sldMk cId="3254695095" sldId="1031"/>
        </pc:sldMkLst>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ldChg>
      <pc:sldChg chg="addSp delSp modSp mod ord">
        <pc:chgData name="Alfred Asterjadhi" userId="39de57b9-85c0-4fd1-aaac-8ca2b6560ad0" providerId="ADAL" clId="{9C4414ED-F8B6-408C-BFC4-C44AC56CAB54}" dt="2023-11-16T20:38:58.437" v="2789" actId="20577"/>
        <pc:sldMkLst>
          <pc:docMk/>
          <pc:sldMk cId="3456116423" sldId="1035"/>
        </pc:sldMkLst>
      </pc:sldChg>
      <pc:sldChg chg="addSp delSp modSp mod chgLayout">
        <pc:chgData name="Alfred Asterjadhi" userId="39de57b9-85c0-4fd1-aaac-8ca2b6560ad0" providerId="ADAL" clId="{9C4414ED-F8B6-408C-BFC4-C44AC56CAB54}" dt="2023-11-15T20:09:31.198" v="1614" actId="207"/>
        <pc:sldMkLst>
          <pc:docMk/>
          <pc:sldMk cId="603264867" sldId="1036"/>
        </pc:sldMkLst>
      </pc:sldChg>
      <pc:sldChg chg="addSp delSp modSp mod chgLayout">
        <pc:chgData name="Alfred Asterjadhi" userId="39de57b9-85c0-4fd1-aaac-8ca2b6560ad0" providerId="ADAL" clId="{9C4414ED-F8B6-408C-BFC4-C44AC56CAB54}" dt="2023-11-15T22:18:41.446" v="1688" actId="207"/>
        <pc:sldMkLst>
          <pc:docMk/>
          <pc:sldMk cId="4147590439" sldId="1037"/>
        </pc:sldMkLst>
      </pc:sldChg>
      <pc:sldChg chg="addSp delSp modSp mod chgLayout">
        <pc:chgData name="Alfred Asterjadhi" userId="39de57b9-85c0-4fd1-aaac-8ca2b6560ad0" providerId="ADAL" clId="{9C4414ED-F8B6-408C-BFC4-C44AC56CAB54}" dt="2023-11-16T22:40:27.363" v="3657" actId="207"/>
        <pc:sldMkLst>
          <pc:docMk/>
          <pc:sldMk cId="1819786892" sldId="1038"/>
        </pc:sldMkLst>
      </pc:sldChg>
      <pc:sldChg chg="addSp delSp modSp mod chgLayout">
        <pc:chgData name="Alfred Asterjadhi" userId="39de57b9-85c0-4fd1-aaac-8ca2b6560ad0" providerId="ADAL" clId="{9C4414ED-F8B6-408C-BFC4-C44AC56CAB54}" dt="2023-11-17T03:25:46.487" v="4110" actId="400"/>
        <pc:sldMkLst>
          <pc:docMk/>
          <pc:sldMk cId="3814028870" sldId="1039"/>
        </pc:sldMkLst>
      </pc:sldChg>
      <pc:sldChg chg="modSp add mod">
        <pc:chgData name="Alfred Asterjadhi" userId="39de57b9-85c0-4fd1-aaac-8ca2b6560ad0" providerId="ADAL" clId="{9C4414ED-F8B6-408C-BFC4-C44AC56CAB54}" dt="2023-11-13T08:11:42.569" v="779" actId="207"/>
        <pc:sldMkLst>
          <pc:docMk/>
          <pc:sldMk cId="853388523" sldId="1040"/>
        </pc:sldMkLst>
      </pc:sldChg>
      <pc:sldChg chg="modSp add mod">
        <pc:chgData name="Alfred Asterjadhi" userId="39de57b9-85c0-4fd1-aaac-8ca2b6560ad0" providerId="ADAL" clId="{9C4414ED-F8B6-408C-BFC4-C44AC56CAB54}" dt="2023-11-13T08:02:27.106" v="686"/>
        <pc:sldMkLst>
          <pc:docMk/>
          <pc:sldMk cId="2846313192" sldId="1041"/>
        </pc:sldMkLst>
      </pc:sldChg>
      <pc:sldChg chg="modSp add mod">
        <pc:chgData name="Alfred Asterjadhi" userId="39de57b9-85c0-4fd1-aaac-8ca2b6560ad0" providerId="ADAL" clId="{9C4414ED-F8B6-408C-BFC4-C44AC56CAB54}" dt="2023-11-16T02:14:50.703" v="1795" actId="207"/>
        <pc:sldMkLst>
          <pc:docMk/>
          <pc:sldMk cId="2488498920" sldId="1042"/>
        </pc:sldMkLst>
      </pc:sldChg>
      <pc:sldChg chg="modSp add mod">
        <pc:chgData name="Alfred Asterjadhi" userId="39de57b9-85c0-4fd1-aaac-8ca2b6560ad0" providerId="ADAL" clId="{9C4414ED-F8B6-408C-BFC4-C44AC56CAB54}" dt="2023-11-13T08:02:32.512" v="688"/>
        <pc:sldMkLst>
          <pc:docMk/>
          <pc:sldMk cId="2275702997" sldId="1043"/>
        </pc:sldMkLst>
      </pc:sldChg>
      <pc:sldChg chg="modSp add mod">
        <pc:chgData name="Alfred Asterjadhi" userId="39de57b9-85c0-4fd1-aaac-8ca2b6560ad0" providerId="ADAL" clId="{9C4414ED-F8B6-408C-BFC4-C44AC56CAB54}" dt="2023-11-13T08:02:34.942" v="689"/>
        <pc:sldMkLst>
          <pc:docMk/>
          <pc:sldMk cId="3030068099" sldId="1044"/>
        </pc:sldMkLst>
      </pc:sldChg>
      <pc:sldChg chg="modSp add mod">
        <pc:chgData name="Alfred Asterjadhi" userId="39de57b9-85c0-4fd1-aaac-8ca2b6560ad0" providerId="ADAL" clId="{9C4414ED-F8B6-408C-BFC4-C44AC56CAB54}" dt="2023-11-16T02:16:14.107" v="1803" actId="207"/>
        <pc:sldMkLst>
          <pc:docMk/>
          <pc:sldMk cId="1439753108" sldId="1045"/>
        </pc:sldMkLst>
      </pc:sldChg>
      <pc:sldChg chg="modSp add mod">
        <pc:chgData name="Alfred Asterjadhi" userId="39de57b9-85c0-4fd1-aaac-8ca2b6560ad0" providerId="ADAL" clId="{9C4414ED-F8B6-408C-BFC4-C44AC56CAB54}" dt="2023-11-16T02:16:59.861" v="1819" actId="20577"/>
        <pc:sldMkLst>
          <pc:docMk/>
          <pc:sldMk cId="4255386338" sldId="1046"/>
        </pc:sldMkLst>
      </pc:sldChg>
      <pc:sldChg chg="modSp add mod">
        <pc:chgData name="Alfred Asterjadhi" userId="39de57b9-85c0-4fd1-aaac-8ca2b6560ad0" providerId="ADAL" clId="{9C4414ED-F8B6-408C-BFC4-C44AC56CAB54}" dt="2023-11-16T00:07:19.790" v="1738" actId="20577"/>
        <pc:sldMkLst>
          <pc:docMk/>
          <pc:sldMk cId="1258431245" sldId="1047"/>
        </pc:sldMkLst>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ldChg>
      <pc:sldChg chg="modSp new del mod">
        <pc:chgData name="Alfred Asterjadhi" userId="39de57b9-85c0-4fd1-aaac-8ca2b6560ad0" providerId="ADAL" clId="{9C4414ED-F8B6-408C-BFC4-C44AC56CAB54}" dt="2023-11-16T02:43:24.205" v="2271" actId="47"/>
        <pc:sldMkLst>
          <pc:docMk/>
          <pc:sldMk cId="2148464460" sldId="1052"/>
        </pc:sldMkLst>
      </pc:sldChg>
      <pc:sldChg chg="modSp add mod">
        <pc:chgData name="Alfred Asterjadhi" userId="39de57b9-85c0-4fd1-aaac-8ca2b6560ad0" providerId="ADAL" clId="{9C4414ED-F8B6-408C-BFC4-C44AC56CAB54}" dt="2023-11-16T02:46:15.420" v="2405"/>
        <pc:sldMkLst>
          <pc:docMk/>
          <pc:sldMk cId="3238388333" sldId="1053"/>
        </pc:sldMkLst>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ldChg>
      <pc:sldChg chg="modSp add mod">
        <pc:chgData name="Alfred Asterjadhi" userId="39de57b9-85c0-4fd1-aaac-8ca2b6560ad0" providerId="ADAL" clId="{9C4414ED-F8B6-408C-BFC4-C44AC56CAB54}" dt="2023-11-16T21:29:19.207" v="3364" actId="20577"/>
        <pc:sldMkLst>
          <pc:docMk/>
          <pc:sldMk cId="783774361" sldId="1057"/>
        </pc:sldMkLst>
      </pc:sldChg>
      <pc:sldMasterChg chg="modSp mod">
        <pc:chgData name="Alfred Asterjadhi" userId="39de57b9-85c0-4fd1-aaac-8ca2b6560ad0" providerId="ADAL" clId="{9C4414ED-F8B6-408C-BFC4-C44AC56CAB54}" dt="2023-11-17T03:51:27.188" v="4162" actId="20577"/>
        <pc:sldMasterMkLst>
          <pc:docMk/>
          <pc:sldMasterMk cId="0" sldId="2147483656"/>
        </pc:sldMasterMkLst>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22:56.777" v="235" actId="2161"/>
        <pc:sldMkLst>
          <pc:docMk/>
          <pc:sldMk cId="2696761607" sldId="393"/>
        </pc:sldMkLst>
      </pc:sldChg>
      <pc:sldChg chg="modSp mod">
        <pc:chgData name="Alfred Asterjadhi" userId="39de57b9-85c0-4fd1-aaac-8ca2b6560ad0" providerId="ADAL" clId="{71C51894-AECB-4355-931C-92463EC6D6E0}" dt="2024-04-05T00:24:47.474" v="303" actId="20577"/>
        <pc:sldMkLst>
          <pc:docMk/>
          <pc:sldMk cId="991138630" sldId="1024"/>
        </pc:sldMkLst>
      </pc:sldChg>
      <pc:sldChg chg="modSp mod">
        <pc:chgData name="Alfred Asterjadhi" userId="39de57b9-85c0-4fd1-aaac-8ca2b6560ad0" providerId="ADAL" clId="{71C51894-AECB-4355-931C-92463EC6D6E0}" dt="2024-04-05T00:28:57.071" v="417" actId="5793"/>
        <pc:sldMkLst>
          <pc:docMk/>
          <pc:sldMk cId="3814028870" sldId="1039"/>
        </pc:sldMkLst>
      </pc:sldChg>
      <pc:sldChg chg="modSp del mod">
        <pc:chgData name="Alfred Asterjadhi" userId="39de57b9-85c0-4fd1-aaac-8ca2b6560ad0" providerId="ADAL" clId="{71C51894-AECB-4355-931C-92463EC6D6E0}" dt="2024-04-05T00:28:30.851" v="399" actId="47"/>
        <pc:sldMkLst>
          <pc:docMk/>
          <pc:sldMk cId="4237730190" sldId="1063"/>
        </pc:sldMkLst>
      </pc:sldChg>
      <pc:sldChg chg="modSp del mod">
        <pc:chgData name="Alfred Asterjadhi" userId="39de57b9-85c0-4fd1-aaac-8ca2b6560ad0" providerId="ADAL" clId="{71C51894-AECB-4355-931C-92463EC6D6E0}" dt="2024-04-05T00:28:31.755" v="400" actId="47"/>
        <pc:sldMkLst>
          <pc:docMk/>
          <pc:sldMk cId="755068326" sldId="1064"/>
        </pc:sldMkLst>
      </pc:sldChg>
      <pc:sldChg chg="addSp delSp modSp mod chgLayout">
        <pc:chgData name="Alfred Asterjadhi" userId="39de57b9-85c0-4fd1-aaac-8ca2b6560ad0" providerId="ADAL" clId="{71C51894-AECB-4355-931C-92463EC6D6E0}" dt="2024-04-05T00:29:11.258" v="426" actId="404"/>
        <pc:sldMkLst>
          <pc:docMk/>
          <pc:sldMk cId="1268796722" sldId="1069"/>
        </pc:sldMkLst>
      </pc:sldChg>
      <pc:sldChg chg="modSp mod">
        <pc:chgData name="Alfred Asterjadhi" userId="39de57b9-85c0-4fd1-aaac-8ca2b6560ad0" providerId="ADAL" clId="{71C51894-AECB-4355-931C-92463EC6D6E0}" dt="2024-04-05T00:25:16.334" v="318" actId="20577"/>
        <pc:sldMkLst>
          <pc:docMk/>
          <pc:sldMk cId="86469410" sldId="1081"/>
        </pc:sldMkLst>
      </pc:sldChg>
      <pc:sldChg chg="modSp mod">
        <pc:chgData name="Alfred Asterjadhi" userId="39de57b9-85c0-4fd1-aaac-8ca2b6560ad0" providerId="ADAL" clId="{71C51894-AECB-4355-931C-92463EC6D6E0}" dt="2024-04-05T00:26:04.279" v="345"/>
        <pc:sldMkLst>
          <pc:docMk/>
          <pc:sldMk cId="241393342" sldId="1082"/>
        </pc:sldMkLst>
      </pc:sldChg>
      <pc:sldChg chg="modSp del mod">
        <pc:chgData name="Alfred Asterjadhi" userId="39de57b9-85c0-4fd1-aaac-8ca2b6560ad0" providerId="ADAL" clId="{71C51894-AECB-4355-931C-92463EC6D6E0}" dt="2024-04-05T00:23:07.369" v="240" actId="47"/>
        <pc:sldMkLst>
          <pc:docMk/>
          <pc:sldMk cId="695106843" sldId="1084"/>
        </pc:sldMkLst>
      </pc:sldChg>
      <pc:sldChg chg="modSp del mod">
        <pc:chgData name="Alfred Asterjadhi" userId="39de57b9-85c0-4fd1-aaac-8ca2b6560ad0" providerId="ADAL" clId="{71C51894-AECB-4355-931C-92463EC6D6E0}" dt="2024-04-05T00:23:10.834" v="243" actId="47"/>
        <pc:sldMkLst>
          <pc:docMk/>
          <pc:sldMk cId="2138583481" sldId="1085"/>
        </pc:sldMkLst>
      </pc:sldChg>
      <pc:sldChg chg="modSp del mod">
        <pc:chgData name="Alfred Asterjadhi" userId="39de57b9-85c0-4fd1-aaac-8ca2b6560ad0" providerId="ADAL" clId="{71C51894-AECB-4355-931C-92463EC6D6E0}" dt="2024-04-05T00:23:02.657" v="236" actId="47"/>
        <pc:sldMkLst>
          <pc:docMk/>
          <pc:sldMk cId="427559049" sldId="1086"/>
        </pc:sldMkLst>
      </pc:sldChg>
      <pc:sldChg chg="modSp del mod">
        <pc:chgData name="Alfred Asterjadhi" userId="39de57b9-85c0-4fd1-aaac-8ca2b6560ad0" providerId="ADAL" clId="{71C51894-AECB-4355-931C-92463EC6D6E0}" dt="2024-04-05T00:23:03.841" v="237" actId="47"/>
        <pc:sldMkLst>
          <pc:docMk/>
          <pc:sldMk cId="2696388017" sldId="1087"/>
        </pc:sldMkLst>
      </pc:sldChg>
      <pc:sldChg chg="modSp del mod">
        <pc:chgData name="Alfred Asterjadhi" userId="39de57b9-85c0-4fd1-aaac-8ca2b6560ad0" providerId="ADAL" clId="{71C51894-AECB-4355-931C-92463EC6D6E0}" dt="2024-04-05T00:23:05.209" v="238" actId="47"/>
        <pc:sldMkLst>
          <pc:docMk/>
          <pc:sldMk cId="2082127564" sldId="1088"/>
        </pc:sldMkLst>
      </pc:sldChg>
      <pc:sldChg chg="modSp del mod">
        <pc:chgData name="Alfred Asterjadhi" userId="39de57b9-85c0-4fd1-aaac-8ca2b6560ad0" providerId="ADAL" clId="{71C51894-AECB-4355-931C-92463EC6D6E0}" dt="2024-04-05T00:23:06.400" v="239" actId="47"/>
        <pc:sldMkLst>
          <pc:docMk/>
          <pc:sldMk cId="2042963422" sldId="1089"/>
        </pc:sldMkLst>
      </pc:sldChg>
      <pc:sldChg chg="modSp del mod">
        <pc:chgData name="Alfred Asterjadhi" userId="39de57b9-85c0-4fd1-aaac-8ca2b6560ad0" providerId="ADAL" clId="{71C51894-AECB-4355-931C-92463EC6D6E0}" dt="2024-04-05T00:23:22.837" v="253" actId="47"/>
        <pc:sldMkLst>
          <pc:docMk/>
          <pc:sldMk cId="1787302382" sldId="1090"/>
        </pc:sldMkLst>
      </pc:sldChg>
      <pc:sldChg chg="modSp del mod">
        <pc:chgData name="Alfred Asterjadhi" userId="39de57b9-85c0-4fd1-aaac-8ca2b6560ad0" providerId="ADAL" clId="{71C51894-AECB-4355-931C-92463EC6D6E0}" dt="2024-04-05T00:23:08.753" v="241" actId="47"/>
        <pc:sldMkLst>
          <pc:docMk/>
          <pc:sldMk cId="387064649" sldId="1091"/>
        </pc:sldMkLst>
      </pc:sldChg>
      <pc:sldChg chg="modSp del mod">
        <pc:chgData name="Alfred Asterjadhi" userId="39de57b9-85c0-4fd1-aaac-8ca2b6560ad0" providerId="ADAL" clId="{71C51894-AECB-4355-931C-92463EC6D6E0}" dt="2024-04-05T00:23:09.819" v="242" actId="47"/>
        <pc:sldMkLst>
          <pc:docMk/>
          <pc:sldMk cId="496318644" sldId="1092"/>
        </pc:sldMkLst>
      </pc:sldChg>
      <pc:sldChg chg="modSp del mod">
        <pc:chgData name="Alfred Asterjadhi" userId="39de57b9-85c0-4fd1-aaac-8ca2b6560ad0" providerId="ADAL" clId="{71C51894-AECB-4355-931C-92463EC6D6E0}" dt="2024-04-05T00:28:27.168" v="396" actId="47"/>
        <pc:sldMkLst>
          <pc:docMk/>
          <pc:sldMk cId="3174241725" sldId="1093"/>
        </pc:sldMkLst>
      </pc:sldChg>
      <pc:sldChg chg="modSp del mod">
        <pc:chgData name="Alfred Asterjadhi" userId="39de57b9-85c0-4fd1-aaac-8ca2b6560ad0" providerId="ADAL" clId="{71C51894-AECB-4355-931C-92463EC6D6E0}" dt="2024-04-05T00:28:28.487" v="397" actId="47"/>
        <pc:sldMkLst>
          <pc:docMk/>
          <pc:sldMk cId="888791386" sldId="1094"/>
        </pc:sldMkLst>
      </pc:sldChg>
      <pc:sldChg chg="modSp del mod">
        <pc:chgData name="Alfred Asterjadhi" userId="39de57b9-85c0-4fd1-aaac-8ca2b6560ad0" providerId="ADAL" clId="{71C51894-AECB-4355-931C-92463EC6D6E0}" dt="2024-04-05T00:23:11.841" v="244" actId="47"/>
        <pc:sldMkLst>
          <pc:docMk/>
          <pc:sldMk cId="1539101784" sldId="1095"/>
        </pc:sldMkLst>
      </pc:sldChg>
      <pc:sldChg chg="modSp del mod">
        <pc:chgData name="Alfred Asterjadhi" userId="39de57b9-85c0-4fd1-aaac-8ca2b6560ad0" providerId="ADAL" clId="{71C51894-AECB-4355-931C-92463EC6D6E0}" dt="2024-04-05T00:23:12.848" v="245" actId="47"/>
        <pc:sldMkLst>
          <pc:docMk/>
          <pc:sldMk cId="1266343830" sldId="1096"/>
        </pc:sldMkLst>
      </pc:sldChg>
      <pc:sldChg chg="modSp del mod">
        <pc:chgData name="Alfred Asterjadhi" userId="39de57b9-85c0-4fd1-aaac-8ca2b6560ad0" providerId="ADAL" clId="{71C51894-AECB-4355-931C-92463EC6D6E0}" dt="2024-04-05T00:23:14.979" v="247" actId="47"/>
        <pc:sldMkLst>
          <pc:docMk/>
          <pc:sldMk cId="915975408" sldId="1097"/>
        </pc:sldMkLst>
      </pc:sldChg>
      <pc:sldChg chg="modSp del mod">
        <pc:chgData name="Alfred Asterjadhi" userId="39de57b9-85c0-4fd1-aaac-8ca2b6560ad0" providerId="ADAL" clId="{71C51894-AECB-4355-931C-92463EC6D6E0}" dt="2024-04-05T00:23:13.904" v="246" actId="47"/>
        <pc:sldMkLst>
          <pc:docMk/>
          <pc:sldMk cId="1259583765" sldId="1098"/>
        </pc:sldMkLst>
      </pc:sldChg>
      <pc:sldChg chg="modSp del mod">
        <pc:chgData name="Alfred Asterjadhi" userId="39de57b9-85c0-4fd1-aaac-8ca2b6560ad0" providerId="ADAL" clId="{71C51894-AECB-4355-931C-92463EC6D6E0}" dt="2024-04-05T00:23:16.116" v="248" actId="47"/>
        <pc:sldMkLst>
          <pc:docMk/>
          <pc:sldMk cId="950174829" sldId="1099"/>
        </pc:sldMkLst>
      </pc:sldChg>
      <pc:sldChg chg="modSp del mod">
        <pc:chgData name="Alfred Asterjadhi" userId="39de57b9-85c0-4fd1-aaac-8ca2b6560ad0" providerId="ADAL" clId="{71C51894-AECB-4355-931C-92463EC6D6E0}" dt="2024-04-05T00:28:34.837" v="403" actId="47"/>
        <pc:sldMkLst>
          <pc:docMk/>
          <pc:sldMk cId="1079960312" sldId="1100"/>
        </pc:sldMkLst>
      </pc:sldChg>
      <pc:sldChg chg="modSp del mod">
        <pc:chgData name="Alfred Asterjadhi" userId="39de57b9-85c0-4fd1-aaac-8ca2b6560ad0" providerId="ADAL" clId="{71C51894-AECB-4355-931C-92463EC6D6E0}" dt="2024-04-05T00:28:33.939" v="402" actId="47"/>
        <pc:sldMkLst>
          <pc:docMk/>
          <pc:sldMk cId="2496265761" sldId="1103"/>
        </pc:sldMkLst>
      </pc:sldChg>
      <pc:sldChg chg="modSp del mod">
        <pc:chgData name="Alfred Asterjadhi" userId="39de57b9-85c0-4fd1-aaac-8ca2b6560ad0" providerId="ADAL" clId="{71C51894-AECB-4355-931C-92463EC6D6E0}" dt="2024-04-05T00:28:37.494" v="405" actId="47"/>
        <pc:sldMkLst>
          <pc:docMk/>
          <pc:sldMk cId="1019001900" sldId="1104"/>
        </pc:sldMkLst>
      </pc:sldChg>
      <pc:sldChg chg="modSp del mod">
        <pc:chgData name="Alfred Asterjadhi" userId="39de57b9-85c0-4fd1-aaac-8ca2b6560ad0" providerId="ADAL" clId="{71C51894-AECB-4355-931C-92463EC6D6E0}" dt="2024-04-05T00:28:38.622" v="406" actId="47"/>
        <pc:sldMkLst>
          <pc:docMk/>
          <pc:sldMk cId="1371861126" sldId="1105"/>
        </pc:sldMkLst>
      </pc:sldChg>
      <pc:sldChg chg="modSp del mod">
        <pc:chgData name="Alfred Asterjadhi" userId="39de57b9-85c0-4fd1-aaac-8ca2b6560ad0" providerId="ADAL" clId="{71C51894-AECB-4355-931C-92463EC6D6E0}" dt="2024-04-05T00:23:17.184" v="249" actId="47"/>
        <pc:sldMkLst>
          <pc:docMk/>
          <pc:sldMk cId="3533002577" sldId="1106"/>
        </pc:sldMkLst>
      </pc:sldChg>
      <pc:sldChg chg="modSp del mod">
        <pc:chgData name="Alfred Asterjadhi" userId="39de57b9-85c0-4fd1-aaac-8ca2b6560ad0" providerId="ADAL" clId="{71C51894-AECB-4355-931C-92463EC6D6E0}" dt="2024-04-05T00:23:18.268" v="250" actId="47"/>
        <pc:sldMkLst>
          <pc:docMk/>
          <pc:sldMk cId="1402068810" sldId="1107"/>
        </pc:sldMkLst>
      </pc:sldChg>
      <pc:sldChg chg="modSp del mod">
        <pc:chgData name="Alfred Asterjadhi" userId="39de57b9-85c0-4fd1-aaac-8ca2b6560ad0" providerId="ADAL" clId="{71C51894-AECB-4355-931C-92463EC6D6E0}" dt="2024-04-05T00:23:19.769" v="251" actId="47"/>
        <pc:sldMkLst>
          <pc:docMk/>
          <pc:sldMk cId="1715563082" sldId="1108"/>
        </pc:sldMkLst>
      </pc:sldChg>
      <pc:sldChg chg="modSp del mod">
        <pc:chgData name="Alfred Asterjadhi" userId="39de57b9-85c0-4fd1-aaac-8ca2b6560ad0" providerId="ADAL" clId="{71C51894-AECB-4355-931C-92463EC6D6E0}" dt="2024-04-05T00:23:21.205" v="252" actId="47"/>
        <pc:sldMkLst>
          <pc:docMk/>
          <pc:sldMk cId="1840580647" sldId="1109"/>
        </pc:sldMkLst>
      </pc:sldChg>
      <pc:sldChg chg="modSp del mod">
        <pc:chgData name="Alfred Asterjadhi" userId="39de57b9-85c0-4fd1-aaac-8ca2b6560ad0" providerId="ADAL" clId="{71C51894-AECB-4355-931C-92463EC6D6E0}" dt="2024-04-05T00:26:22.105" v="349" actId="47"/>
        <pc:sldMkLst>
          <pc:docMk/>
          <pc:sldMk cId="750468216" sldId="1110"/>
        </pc:sldMkLst>
      </pc:sldChg>
      <pc:sldChg chg="modSp del mod">
        <pc:chgData name="Alfred Asterjadhi" userId="39de57b9-85c0-4fd1-aaac-8ca2b6560ad0" providerId="ADAL" clId="{71C51894-AECB-4355-931C-92463EC6D6E0}" dt="2024-04-05T00:28:29.835" v="398" actId="47"/>
        <pc:sldMkLst>
          <pc:docMk/>
          <pc:sldMk cId="3684869715" sldId="1112"/>
        </pc:sldMkLst>
      </pc:sldChg>
      <pc:sldChg chg="modSp del mod">
        <pc:chgData name="Alfred Asterjadhi" userId="39de57b9-85c0-4fd1-aaac-8ca2b6560ad0" providerId="ADAL" clId="{71C51894-AECB-4355-931C-92463EC6D6E0}" dt="2024-04-05T00:28:32.951" v="401" actId="47"/>
        <pc:sldMkLst>
          <pc:docMk/>
          <pc:sldMk cId="2132934075" sldId="1113"/>
        </pc:sldMkLst>
      </pc:sldChg>
      <pc:sldChg chg="modSp del mod">
        <pc:chgData name="Alfred Asterjadhi" userId="39de57b9-85c0-4fd1-aaac-8ca2b6560ad0" providerId="ADAL" clId="{71C51894-AECB-4355-931C-92463EC6D6E0}" dt="2024-04-05T00:28:35.953" v="404" actId="47"/>
        <pc:sldMkLst>
          <pc:docMk/>
          <pc:sldMk cId="2871942750" sldId="1114"/>
        </pc:sldMkLst>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ldChg>
      <pc:sldChg chg="modSp add del mod">
        <pc:chgData name="Alfred Asterjadhi" userId="39de57b9-85c0-4fd1-aaac-8ca2b6560ad0" providerId="ADAL" clId="{71C51894-AECB-4355-931C-92463EC6D6E0}" dt="2024-04-08T14:37:10.082" v="455" actId="47"/>
        <pc:sldMkLst>
          <pc:docMk/>
          <pc:sldMk cId="2074120017" sldId="1118"/>
        </pc:sldMkLst>
      </pc:sldChg>
      <pc:sldChg chg="modSp add mod">
        <pc:chgData name="Alfred Asterjadhi" userId="39de57b9-85c0-4fd1-aaac-8ca2b6560ad0" providerId="ADAL" clId="{71C51894-AECB-4355-931C-92463EC6D6E0}" dt="2024-04-05T00:27:02.184" v="353" actId="20577"/>
        <pc:sldMkLst>
          <pc:docMk/>
          <pc:sldMk cId="1719092640" sldId="1119"/>
        </pc:sldMkLst>
      </pc:sldChg>
      <pc:sldChg chg="modSp add mod">
        <pc:chgData name="Alfred Asterjadhi" userId="39de57b9-85c0-4fd1-aaac-8ca2b6560ad0" providerId="ADAL" clId="{71C51894-AECB-4355-931C-92463EC6D6E0}" dt="2024-04-05T00:27:08.769" v="359" actId="20577"/>
        <pc:sldMkLst>
          <pc:docMk/>
          <pc:sldMk cId="1759085455" sldId="1120"/>
        </pc:sldMkLst>
      </pc:sldChg>
      <pc:sldChg chg="modSp add mod">
        <pc:chgData name="Alfred Asterjadhi" userId="39de57b9-85c0-4fd1-aaac-8ca2b6560ad0" providerId="ADAL" clId="{71C51894-AECB-4355-931C-92463EC6D6E0}" dt="2024-04-05T00:27:28.847" v="368" actId="20577"/>
        <pc:sldMkLst>
          <pc:docMk/>
          <pc:sldMk cId="4049871576" sldId="1121"/>
        </pc:sldMkLst>
      </pc:sldChg>
      <pc:sldChg chg="modSp add mod">
        <pc:chgData name="Alfred Asterjadhi" userId="39de57b9-85c0-4fd1-aaac-8ca2b6560ad0" providerId="ADAL" clId="{71C51894-AECB-4355-931C-92463EC6D6E0}" dt="2024-04-05T00:27:33.827" v="369"/>
        <pc:sldMkLst>
          <pc:docMk/>
          <pc:sldMk cId="1948925109" sldId="1122"/>
        </pc:sldMkLst>
      </pc:sldChg>
      <pc:sldChg chg="modSp add mod">
        <pc:chgData name="Alfred Asterjadhi" userId="39de57b9-85c0-4fd1-aaac-8ca2b6560ad0" providerId="ADAL" clId="{71C51894-AECB-4355-931C-92463EC6D6E0}" dt="2024-04-05T00:27:43.289" v="372" actId="20577"/>
        <pc:sldMkLst>
          <pc:docMk/>
          <pc:sldMk cId="3999548584" sldId="1123"/>
        </pc:sldMkLst>
      </pc:sldChg>
      <pc:sldChg chg="modSp add mod">
        <pc:chgData name="Alfred Asterjadhi" userId="39de57b9-85c0-4fd1-aaac-8ca2b6560ad0" providerId="ADAL" clId="{71C51894-AECB-4355-931C-92463EC6D6E0}" dt="2024-04-05T00:27:45.943" v="374" actId="20577"/>
        <pc:sldMkLst>
          <pc:docMk/>
          <pc:sldMk cId="3263485424" sldId="1124"/>
        </pc:sldMkLst>
      </pc:sldChg>
      <pc:sldChg chg="modSp add mod">
        <pc:chgData name="Alfred Asterjadhi" userId="39de57b9-85c0-4fd1-aaac-8ca2b6560ad0" providerId="ADAL" clId="{71C51894-AECB-4355-931C-92463EC6D6E0}" dt="2024-04-05T00:28:10.898" v="388" actId="20577"/>
        <pc:sldMkLst>
          <pc:docMk/>
          <pc:sldMk cId="1467436368" sldId="1125"/>
        </pc:sldMkLst>
      </pc:sldChg>
      <pc:sldChg chg="modSp add mod">
        <pc:chgData name="Alfred Asterjadhi" userId="39de57b9-85c0-4fd1-aaac-8ca2b6560ad0" providerId="ADAL" clId="{71C51894-AECB-4355-931C-92463EC6D6E0}" dt="2024-04-05T00:28:15.730" v="395" actId="20577"/>
        <pc:sldMkLst>
          <pc:docMk/>
          <pc:sldMk cId="3629084029" sldId="1126"/>
        </pc:sldMkLst>
      </pc:sldChg>
      <pc:sldChg chg="modSp add mod">
        <pc:chgData name="Alfred Asterjadhi" userId="39de57b9-85c0-4fd1-aaac-8ca2b6560ad0" providerId="ADAL" clId="{71C51894-AECB-4355-931C-92463EC6D6E0}" dt="2024-04-08T14:37:39.138" v="460"/>
        <pc:sldMkLst>
          <pc:docMk/>
          <pc:sldMk cId="1816478880" sldId="1127"/>
        </pc:sldMkLst>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ldMasterChg>
    </pc:docChg>
  </pc:docChgLst>
  <pc:docChgLst>
    <pc:chgData name="Alfred Asterjadhi" userId="39de57b9-85c0-4fd1-aaac-8ca2b6560ad0" providerId="ADAL" clId="{20C04A7C-C7CF-4EAA-88F9-CE4E5F5C1CFC}"/>
    <pc:docChg chg="undo redo custSel addSld delSld modSld sldOrd modMainMaster">
      <pc:chgData name="Alfred Asterjadhi" userId="39de57b9-85c0-4fd1-aaac-8ca2b6560ad0" providerId="ADAL" clId="{20C04A7C-C7CF-4EAA-88F9-CE4E5F5C1CFC}" dt="2025-01-17T00:20:27.490" v="16383" actId="207"/>
      <pc:docMkLst>
        <pc:docMk/>
      </pc:docMkLst>
      <pc:sldChg chg="modSp mod">
        <pc:chgData name="Alfred Asterjadhi" userId="39de57b9-85c0-4fd1-aaac-8ca2b6560ad0" providerId="ADAL" clId="{20C04A7C-C7CF-4EAA-88F9-CE4E5F5C1CFC}" dt="2025-01-13T01:43:13.216" v="8217" actId="13926"/>
        <pc:sldMkLst>
          <pc:docMk/>
          <pc:sldMk cId="793576429" sldId="1024"/>
        </pc:sldMkLst>
      </pc:sldChg>
      <pc:sldChg chg="modSp del mod">
        <pc:chgData name="Alfred Asterjadhi" userId="39de57b9-85c0-4fd1-aaac-8ca2b6560ad0" providerId="ADAL" clId="{20C04A7C-C7CF-4EAA-88F9-CE4E5F5C1CFC}" dt="2024-12-06T21:35:23.346" v="506" actId="47"/>
        <pc:sldMkLst>
          <pc:docMk/>
          <pc:sldMk cId="2943567508" sldId="1137"/>
        </pc:sldMkLst>
      </pc:sldChg>
      <pc:sldChg chg="modSp mod">
        <pc:chgData name="Alfred Asterjadhi" userId="39de57b9-85c0-4fd1-aaac-8ca2b6560ad0" providerId="ADAL" clId="{20C04A7C-C7CF-4EAA-88F9-CE4E5F5C1CFC}" dt="2025-01-15T07:30:29.767" v="13810" actId="207"/>
        <pc:sldMkLst>
          <pc:docMk/>
          <pc:sldMk cId="3486068256" sldId="1167"/>
        </pc:sldMkLst>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ldChg>
      <pc:sldChg chg="addSp delSp modSp del mod chgLayout">
        <pc:chgData name="Alfred Asterjadhi" userId="39de57b9-85c0-4fd1-aaac-8ca2b6560ad0" providerId="ADAL" clId="{20C04A7C-C7CF-4EAA-88F9-CE4E5F5C1CFC}" dt="2025-01-16T05:12:55.858" v="15302" actId="47"/>
        <pc:sldMkLst>
          <pc:docMk/>
          <pc:sldMk cId="4212050258" sldId="1256"/>
        </pc:sldMkLst>
      </pc:sldChg>
      <pc:sldChg chg="modSp del mod">
        <pc:chgData name="Alfred Asterjadhi" userId="39de57b9-85c0-4fd1-aaac-8ca2b6560ad0" providerId="ADAL" clId="{20C04A7C-C7CF-4EAA-88F9-CE4E5F5C1CFC}" dt="2024-12-06T21:35:12.735" v="496" actId="47"/>
        <pc:sldMkLst>
          <pc:docMk/>
          <pc:sldMk cId="3809017515" sldId="1272"/>
        </pc:sldMkLst>
      </pc:sldChg>
      <pc:sldChg chg="modSp del mod">
        <pc:chgData name="Alfred Asterjadhi" userId="39de57b9-85c0-4fd1-aaac-8ca2b6560ad0" providerId="ADAL" clId="{20C04A7C-C7CF-4EAA-88F9-CE4E5F5C1CFC}" dt="2024-12-06T21:35:13.983" v="497" actId="47"/>
        <pc:sldMkLst>
          <pc:docMk/>
          <pc:sldMk cId="1256207422" sldId="1273"/>
        </pc:sldMkLst>
      </pc:sldChg>
      <pc:sldChg chg="modSp del mod">
        <pc:chgData name="Alfred Asterjadhi" userId="39de57b9-85c0-4fd1-aaac-8ca2b6560ad0" providerId="ADAL" clId="{20C04A7C-C7CF-4EAA-88F9-CE4E5F5C1CFC}" dt="2024-12-06T21:35:19.638" v="502" actId="47"/>
        <pc:sldMkLst>
          <pc:docMk/>
          <pc:sldMk cId="3576094034" sldId="1274"/>
        </pc:sldMkLst>
      </pc:sldChg>
      <pc:sldChg chg="modSp del mod">
        <pc:chgData name="Alfred Asterjadhi" userId="39de57b9-85c0-4fd1-aaac-8ca2b6560ad0" providerId="ADAL" clId="{20C04A7C-C7CF-4EAA-88F9-CE4E5F5C1CFC}" dt="2024-12-06T21:35:18.640" v="501" actId="47"/>
        <pc:sldMkLst>
          <pc:docMk/>
          <pc:sldMk cId="1930027812" sldId="1275"/>
        </pc:sldMkLst>
      </pc:sldChg>
      <pc:sldChg chg="modSp del mod">
        <pc:chgData name="Alfred Asterjadhi" userId="39de57b9-85c0-4fd1-aaac-8ca2b6560ad0" providerId="ADAL" clId="{20C04A7C-C7CF-4EAA-88F9-CE4E5F5C1CFC}" dt="2024-12-06T21:35:17.360" v="500" actId="47"/>
        <pc:sldMkLst>
          <pc:docMk/>
          <pc:sldMk cId="2672561226" sldId="1276"/>
        </pc:sldMkLst>
      </pc:sldChg>
      <pc:sldChg chg="modSp del mod">
        <pc:chgData name="Alfred Asterjadhi" userId="39de57b9-85c0-4fd1-aaac-8ca2b6560ad0" providerId="ADAL" clId="{20C04A7C-C7CF-4EAA-88F9-CE4E5F5C1CFC}" dt="2024-12-06T21:35:16.065" v="499" actId="47"/>
        <pc:sldMkLst>
          <pc:docMk/>
          <pc:sldMk cId="1246262870" sldId="1277"/>
        </pc:sldMkLst>
      </pc:sldChg>
      <pc:sldChg chg="modSp del mod">
        <pc:chgData name="Alfred Asterjadhi" userId="39de57b9-85c0-4fd1-aaac-8ca2b6560ad0" providerId="ADAL" clId="{20C04A7C-C7CF-4EAA-88F9-CE4E5F5C1CFC}" dt="2024-12-06T21:35:15.030" v="498" actId="47"/>
        <pc:sldMkLst>
          <pc:docMk/>
          <pc:sldMk cId="2455484467" sldId="1278"/>
        </pc:sldMkLst>
      </pc:sldChg>
      <pc:sldChg chg="modSp del mod">
        <pc:chgData name="Alfred Asterjadhi" userId="39de57b9-85c0-4fd1-aaac-8ca2b6560ad0" providerId="ADAL" clId="{20C04A7C-C7CF-4EAA-88F9-CE4E5F5C1CFC}" dt="2024-12-06T21:35:20.528" v="503" actId="47"/>
        <pc:sldMkLst>
          <pc:docMk/>
          <pc:sldMk cId="3685291219" sldId="1279"/>
        </pc:sldMkLst>
      </pc:sldChg>
      <pc:sldChg chg="modSp del mod">
        <pc:chgData name="Alfred Asterjadhi" userId="39de57b9-85c0-4fd1-aaac-8ca2b6560ad0" providerId="ADAL" clId="{20C04A7C-C7CF-4EAA-88F9-CE4E5F5C1CFC}" dt="2024-12-06T21:35:21.557" v="504" actId="47"/>
        <pc:sldMkLst>
          <pc:docMk/>
          <pc:sldMk cId="536130981" sldId="1280"/>
        </pc:sldMkLst>
      </pc:sldChg>
      <pc:sldChg chg="modSp del mod">
        <pc:chgData name="Alfred Asterjadhi" userId="39de57b9-85c0-4fd1-aaac-8ca2b6560ad0" providerId="ADAL" clId="{20C04A7C-C7CF-4EAA-88F9-CE4E5F5C1CFC}" dt="2024-12-06T21:36:19.474" v="529" actId="47"/>
        <pc:sldMkLst>
          <pc:docMk/>
          <pc:sldMk cId="2299619968" sldId="1281"/>
        </pc:sldMkLst>
      </pc:sldChg>
      <pc:sldChg chg="modSp del mod">
        <pc:chgData name="Alfred Asterjadhi" userId="39de57b9-85c0-4fd1-aaac-8ca2b6560ad0" providerId="ADAL" clId="{20C04A7C-C7CF-4EAA-88F9-CE4E5F5C1CFC}" dt="2024-12-06T21:36:24.429" v="532" actId="47"/>
        <pc:sldMkLst>
          <pc:docMk/>
          <pc:sldMk cId="1237462592" sldId="1282"/>
        </pc:sldMkLst>
      </pc:sldChg>
      <pc:sldChg chg="addSp modSp mod">
        <pc:chgData name="Alfred Asterjadhi" userId="39de57b9-85c0-4fd1-aaac-8ca2b6560ad0" providerId="ADAL" clId="{20C04A7C-C7CF-4EAA-88F9-CE4E5F5C1CFC}" dt="2025-01-13T19:44:10.717" v="9787" actId="20577"/>
        <pc:sldMkLst>
          <pc:docMk/>
          <pc:sldMk cId="2189037386" sldId="1283"/>
        </pc:sldMkLst>
      </pc:sldChg>
      <pc:sldChg chg="modSp del mod">
        <pc:chgData name="Alfred Asterjadhi" userId="39de57b9-85c0-4fd1-aaac-8ca2b6560ad0" providerId="ADAL" clId="{20C04A7C-C7CF-4EAA-88F9-CE4E5F5C1CFC}" dt="2024-12-06T21:47:52.031" v="981" actId="47"/>
        <pc:sldMkLst>
          <pc:docMk/>
          <pc:sldMk cId="2540908627" sldId="1284"/>
        </pc:sldMkLst>
      </pc:sldChg>
      <pc:sldChg chg="modSp del mod">
        <pc:chgData name="Alfred Asterjadhi" userId="39de57b9-85c0-4fd1-aaac-8ca2b6560ad0" providerId="ADAL" clId="{20C04A7C-C7CF-4EAA-88F9-CE4E5F5C1CFC}" dt="2024-12-06T21:47:58.593" v="986" actId="47"/>
        <pc:sldMkLst>
          <pc:docMk/>
          <pc:sldMk cId="710190022" sldId="1285"/>
        </pc:sldMkLst>
      </pc:sldChg>
      <pc:sldChg chg="modSp del mod">
        <pc:chgData name="Alfred Asterjadhi" userId="39de57b9-85c0-4fd1-aaac-8ca2b6560ad0" providerId="ADAL" clId="{20C04A7C-C7CF-4EAA-88F9-CE4E5F5C1CFC}" dt="2024-12-06T21:48:00.354" v="988" actId="47"/>
        <pc:sldMkLst>
          <pc:docMk/>
          <pc:sldMk cId="115243900" sldId="1286"/>
        </pc:sldMkLst>
      </pc:sldChg>
      <pc:sldChg chg="modSp del mod">
        <pc:chgData name="Alfred Asterjadhi" userId="39de57b9-85c0-4fd1-aaac-8ca2b6560ad0" providerId="ADAL" clId="{20C04A7C-C7CF-4EAA-88F9-CE4E5F5C1CFC}" dt="2024-12-06T21:48:05.903" v="993" actId="47"/>
        <pc:sldMkLst>
          <pc:docMk/>
          <pc:sldMk cId="1748710395" sldId="1287"/>
        </pc:sldMkLst>
      </pc:sldChg>
      <pc:sldChg chg="modSp del mod">
        <pc:chgData name="Alfred Asterjadhi" userId="39de57b9-85c0-4fd1-aaac-8ca2b6560ad0" providerId="ADAL" clId="{20C04A7C-C7CF-4EAA-88F9-CE4E5F5C1CFC}" dt="2024-12-06T21:48:08.730" v="995" actId="47"/>
        <pc:sldMkLst>
          <pc:docMk/>
          <pc:sldMk cId="3538497980" sldId="1288"/>
        </pc:sldMkLst>
      </pc:sldChg>
      <pc:sldChg chg="modSp del mod">
        <pc:chgData name="Alfred Asterjadhi" userId="39de57b9-85c0-4fd1-aaac-8ca2b6560ad0" providerId="ADAL" clId="{20C04A7C-C7CF-4EAA-88F9-CE4E5F5C1CFC}" dt="2024-12-06T21:48:13.887" v="1000" actId="47"/>
        <pc:sldMkLst>
          <pc:docMk/>
          <pc:sldMk cId="1518454104" sldId="1289"/>
        </pc:sldMkLst>
      </pc:sldChg>
      <pc:sldChg chg="modSp del mod">
        <pc:chgData name="Alfred Asterjadhi" userId="39de57b9-85c0-4fd1-aaac-8ca2b6560ad0" providerId="ADAL" clId="{20C04A7C-C7CF-4EAA-88F9-CE4E5F5C1CFC}" dt="2024-12-06T21:48:18.429" v="1002" actId="47"/>
        <pc:sldMkLst>
          <pc:docMk/>
          <pc:sldMk cId="3108884223" sldId="1290"/>
        </pc:sldMkLst>
      </pc:sldChg>
      <pc:sldChg chg="modSp del mod">
        <pc:chgData name="Alfred Asterjadhi" userId="39de57b9-85c0-4fd1-aaac-8ca2b6560ad0" providerId="ADAL" clId="{20C04A7C-C7CF-4EAA-88F9-CE4E5F5C1CFC}" dt="2024-12-06T21:48:26.355" v="1009" actId="47"/>
        <pc:sldMkLst>
          <pc:docMk/>
          <pc:sldMk cId="2034965301" sldId="1292"/>
        </pc:sldMkLst>
      </pc:sldChg>
      <pc:sldChg chg="modSp del mod">
        <pc:chgData name="Alfred Asterjadhi" userId="39de57b9-85c0-4fd1-aaac-8ca2b6560ad0" providerId="ADAL" clId="{20C04A7C-C7CF-4EAA-88F9-CE4E5F5C1CFC}" dt="2024-12-06T21:48:32.596" v="1014" actId="47"/>
        <pc:sldMkLst>
          <pc:docMk/>
          <pc:sldMk cId="3208411967" sldId="1293"/>
        </pc:sldMkLst>
      </pc:sldChg>
      <pc:sldChg chg="modSp del mod">
        <pc:chgData name="Alfred Asterjadhi" userId="39de57b9-85c0-4fd1-aaac-8ca2b6560ad0" providerId="ADAL" clId="{20C04A7C-C7CF-4EAA-88F9-CE4E5F5C1CFC}" dt="2024-12-06T21:48:35.729" v="1017" actId="47"/>
        <pc:sldMkLst>
          <pc:docMk/>
          <pc:sldMk cId="2866206975" sldId="1294"/>
        </pc:sldMkLst>
      </pc:sldChg>
      <pc:sldChg chg="modSp del mod">
        <pc:chgData name="Alfred Asterjadhi" userId="39de57b9-85c0-4fd1-aaac-8ca2b6560ad0" providerId="ADAL" clId="{20C04A7C-C7CF-4EAA-88F9-CE4E5F5C1CFC}" dt="2024-12-06T21:48:40.676" v="1022" actId="47"/>
        <pc:sldMkLst>
          <pc:docMk/>
          <pc:sldMk cId="2384632981" sldId="1295"/>
        </pc:sldMkLst>
      </pc:sldChg>
      <pc:sldChg chg="modSp del mod">
        <pc:chgData name="Alfred Asterjadhi" userId="39de57b9-85c0-4fd1-aaac-8ca2b6560ad0" providerId="ADAL" clId="{20C04A7C-C7CF-4EAA-88F9-CE4E5F5C1CFC}" dt="2024-12-06T21:48:45.036" v="1026" actId="47"/>
        <pc:sldMkLst>
          <pc:docMk/>
          <pc:sldMk cId="3622002728" sldId="1296"/>
        </pc:sldMkLst>
      </pc:sldChg>
      <pc:sldChg chg="modSp del mod">
        <pc:chgData name="Alfred Asterjadhi" userId="39de57b9-85c0-4fd1-aaac-8ca2b6560ad0" providerId="ADAL" clId="{20C04A7C-C7CF-4EAA-88F9-CE4E5F5C1CFC}" dt="2024-12-06T21:36:20.511" v="530" actId="47"/>
        <pc:sldMkLst>
          <pc:docMk/>
          <pc:sldMk cId="1846915639" sldId="1307"/>
        </pc:sldMkLst>
      </pc:sldChg>
      <pc:sldChg chg="modSp del mod">
        <pc:chgData name="Alfred Asterjadhi" userId="39de57b9-85c0-4fd1-aaac-8ca2b6560ad0" providerId="ADAL" clId="{20C04A7C-C7CF-4EAA-88F9-CE4E5F5C1CFC}" dt="2024-12-06T21:36:22.919" v="531" actId="47"/>
        <pc:sldMkLst>
          <pc:docMk/>
          <pc:sldMk cId="2412982780" sldId="1309"/>
        </pc:sldMkLst>
      </pc:sldChg>
      <pc:sldChg chg="modSp del mod">
        <pc:chgData name="Alfred Asterjadhi" userId="39de57b9-85c0-4fd1-aaac-8ca2b6560ad0" providerId="ADAL" clId="{20C04A7C-C7CF-4EAA-88F9-CE4E5F5C1CFC}" dt="2024-12-06T21:47:54.030" v="982" actId="47"/>
        <pc:sldMkLst>
          <pc:docMk/>
          <pc:sldMk cId="2439274614" sldId="1310"/>
        </pc:sldMkLst>
      </pc:sldChg>
      <pc:sldChg chg="modSp del mod">
        <pc:chgData name="Alfred Asterjadhi" userId="39de57b9-85c0-4fd1-aaac-8ca2b6560ad0" providerId="ADAL" clId="{20C04A7C-C7CF-4EAA-88F9-CE4E5F5C1CFC}" dt="2024-12-06T21:47:55.364" v="983" actId="47"/>
        <pc:sldMkLst>
          <pc:docMk/>
          <pc:sldMk cId="2069152933" sldId="1311"/>
        </pc:sldMkLst>
      </pc:sldChg>
      <pc:sldChg chg="addSp delSp modSp mod chgLayout">
        <pc:chgData name="Alfred Asterjadhi" userId="39de57b9-85c0-4fd1-aaac-8ca2b6560ad0" providerId="ADAL" clId="{20C04A7C-C7CF-4EAA-88F9-CE4E5F5C1CFC}" dt="2025-01-13T12:27:06.061" v="8958" actId="207"/>
        <pc:sldMkLst>
          <pc:docMk/>
          <pc:sldMk cId="4231591922" sldId="1312"/>
        </pc:sldMkLst>
      </pc:sldChg>
      <pc:sldChg chg="modSp del mod">
        <pc:chgData name="Alfred Asterjadhi" userId="39de57b9-85c0-4fd1-aaac-8ca2b6560ad0" providerId="ADAL" clId="{20C04A7C-C7CF-4EAA-88F9-CE4E5F5C1CFC}" dt="2024-12-06T21:47:59.386" v="987" actId="47"/>
        <pc:sldMkLst>
          <pc:docMk/>
          <pc:sldMk cId="2879250025" sldId="1314"/>
        </pc:sldMkLst>
      </pc:sldChg>
      <pc:sldChg chg="modSp del mod">
        <pc:chgData name="Alfred Asterjadhi" userId="39de57b9-85c0-4fd1-aaac-8ca2b6560ad0" providerId="ADAL" clId="{20C04A7C-C7CF-4EAA-88F9-CE4E5F5C1CFC}" dt="2024-12-06T21:48:07.136" v="994" actId="47"/>
        <pc:sldMkLst>
          <pc:docMk/>
          <pc:sldMk cId="2224735559" sldId="1315"/>
        </pc:sldMkLst>
      </pc:sldChg>
      <pc:sldChg chg="modSp del mod">
        <pc:chgData name="Alfred Asterjadhi" userId="39de57b9-85c0-4fd1-aaac-8ca2b6560ad0" providerId="ADAL" clId="{20C04A7C-C7CF-4EAA-88F9-CE4E5F5C1CFC}" dt="2024-12-06T21:48:15.043" v="1001" actId="47"/>
        <pc:sldMkLst>
          <pc:docMk/>
          <pc:sldMk cId="1984926669" sldId="1316"/>
        </pc:sldMkLst>
      </pc:sldChg>
      <pc:sldChg chg="modSp del mod">
        <pc:chgData name="Alfred Asterjadhi" userId="39de57b9-85c0-4fd1-aaac-8ca2b6560ad0" providerId="ADAL" clId="{20C04A7C-C7CF-4EAA-88F9-CE4E5F5C1CFC}" dt="2024-12-06T21:48:24.682" v="1008" actId="47"/>
        <pc:sldMkLst>
          <pc:docMk/>
          <pc:sldMk cId="354717815" sldId="1318"/>
        </pc:sldMkLst>
      </pc:sldChg>
      <pc:sldChg chg="modSp del mod">
        <pc:chgData name="Alfred Asterjadhi" userId="39de57b9-85c0-4fd1-aaac-8ca2b6560ad0" providerId="ADAL" clId="{20C04A7C-C7CF-4EAA-88F9-CE4E5F5C1CFC}" dt="2024-12-06T21:48:33.680" v="1015" actId="47"/>
        <pc:sldMkLst>
          <pc:docMk/>
          <pc:sldMk cId="2847894271" sldId="1323"/>
        </pc:sldMkLst>
      </pc:sldChg>
      <pc:sldChg chg="modSp del mod">
        <pc:chgData name="Alfred Asterjadhi" userId="39de57b9-85c0-4fd1-aaac-8ca2b6560ad0" providerId="ADAL" clId="{20C04A7C-C7CF-4EAA-88F9-CE4E5F5C1CFC}" dt="2024-12-06T21:48:43.730" v="1025" actId="47"/>
        <pc:sldMkLst>
          <pc:docMk/>
          <pc:sldMk cId="2542550161" sldId="1325"/>
        </pc:sldMkLst>
      </pc:sldChg>
      <pc:sldChg chg="modSp del mod">
        <pc:chgData name="Alfred Asterjadhi" userId="39de57b9-85c0-4fd1-aaac-8ca2b6560ad0" providerId="ADAL" clId="{20C04A7C-C7CF-4EAA-88F9-CE4E5F5C1CFC}" dt="2024-12-06T21:36:25.655" v="533" actId="47"/>
        <pc:sldMkLst>
          <pc:docMk/>
          <pc:sldMk cId="91893365" sldId="1327"/>
        </pc:sldMkLst>
      </pc:sldChg>
      <pc:sldChg chg="modSp del mod">
        <pc:chgData name="Alfred Asterjadhi" userId="39de57b9-85c0-4fd1-aaac-8ca2b6560ad0" providerId="ADAL" clId="{20C04A7C-C7CF-4EAA-88F9-CE4E5F5C1CFC}" dt="2024-12-06T21:36:26.687" v="534" actId="47"/>
        <pc:sldMkLst>
          <pc:docMk/>
          <pc:sldMk cId="3226150459" sldId="1328"/>
        </pc:sldMkLst>
      </pc:sldChg>
      <pc:sldChg chg="modSp del mod">
        <pc:chgData name="Alfred Asterjadhi" userId="39de57b9-85c0-4fd1-aaac-8ca2b6560ad0" providerId="ADAL" clId="{20C04A7C-C7CF-4EAA-88F9-CE4E5F5C1CFC}" dt="2024-12-06T21:48:03.554" v="991" actId="47"/>
        <pc:sldMkLst>
          <pc:docMk/>
          <pc:sldMk cId="2452861109" sldId="1331"/>
        </pc:sldMkLst>
      </pc:sldChg>
      <pc:sldChg chg="modSp del mod">
        <pc:chgData name="Alfred Asterjadhi" userId="39de57b9-85c0-4fd1-aaac-8ca2b6560ad0" providerId="ADAL" clId="{20C04A7C-C7CF-4EAA-88F9-CE4E5F5C1CFC}" dt="2024-12-06T21:48:04.711" v="992" actId="47"/>
        <pc:sldMkLst>
          <pc:docMk/>
          <pc:sldMk cId="1274163600" sldId="1332"/>
        </pc:sldMkLst>
      </pc:sldChg>
      <pc:sldChg chg="modSp del mod">
        <pc:chgData name="Alfred Asterjadhi" userId="39de57b9-85c0-4fd1-aaac-8ca2b6560ad0" providerId="ADAL" clId="{20C04A7C-C7CF-4EAA-88F9-CE4E5F5C1CFC}" dt="2024-12-06T21:48:09.937" v="996" actId="47"/>
        <pc:sldMkLst>
          <pc:docMk/>
          <pc:sldMk cId="3069160061" sldId="1333"/>
        </pc:sldMkLst>
      </pc:sldChg>
      <pc:sldChg chg="modSp del mod">
        <pc:chgData name="Alfred Asterjadhi" userId="39de57b9-85c0-4fd1-aaac-8ca2b6560ad0" providerId="ADAL" clId="{20C04A7C-C7CF-4EAA-88F9-CE4E5F5C1CFC}" dt="2024-12-06T21:48:10.680" v="997" actId="47"/>
        <pc:sldMkLst>
          <pc:docMk/>
          <pc:sldMk cId="3813521761" sldId="1334"/>
        </pc:sldMkLst>
      </pc:sldChg>
      <pc:sldChg chg="modSp del mod">
        <pc:chgData name="Alfred Asterjadhi" userId="39de57b9-85c0-4fd1-aaac-8ca2b6560ad0" providerId="ADAL" clId="{20C04A7C-C7CF-4EAA-88F9-CE4E5F5C1CFC}" dt="2024-12-06T21:48:19.665" v="1003" actId="47"/>
        <pc:sldMkLst>
          <pc:docMk/>
          <pc:sldMk cId="2253548072" sldId="1336"/>
        </pc:sldMkLst>
      </pc:sldChg>
      <pc:sldChg chg="modSp del mod">
        <pc:chgData name="Alfred Asterjadhi" userId="39de57b9-85c0-4fd1-aaac-8ca2b6560ad0" providerId="ADAL" clId="{20C04A7C-C7CF-4EAA-88F9-CE4E5F5C1CFC}" dt="2024-12-06T21:48:41.500" v="1023" actId="47"/>
        <pc:sldMkLst>
          <pc:docMk/>
          <pc:sldMk cId="605891869" sldId="1341"/>
        </pc:sldMkLst>
      </pc:sldChg>
      <pc:sldChg chg="modSp del mod">
        <pc:chgData name="Alfred Asterjadhi" userId="39de57b9-85c0-4fd1-aaac-8ca2b6560ad0" providerId="ADAL" clId="{20C04A7C-C7CF-4EAA-88F9-CE4E5F5C1CFC}" dt="2024-12-06T21:48:29.588" v="1012" actId="47"/>
        <pc:sldMkLst>
          <pc:docMk/>
          <pc:sldMk cId="3617121007" sldId="1342"/>
        </pc:sldMkLst>
      </pc:sldChg>
      <pc:sldChg chg="addSp delSp modSp del mod chgLayout">
        <pc:chgData name="Alfred Asterjadhi" userId="39de57b9-85c0-4fd1-aaac-8ca2b6560ad0" providerId="ADAL" clId="{20C04A7C-C7CF-4EAA-88F9-CE4E5F5C1CFC}" dt="2025-01-16T05:12:53.327" v="15301" actId="47"/>
        <pc:sldMkLst>
          <pc:docMk/>
          <pc:sldMk cId="2148918161" sldId="1345"/>
        </pc:sldMkLst>
      </pc:sldChg>
      <pc:sldChg chg="modSp del mod">
        <pc:chgData name="Alfred Asterjadhi" userId="39de57b9-85c0-4fd1-aaac-8ca2b6560ad0" providerId="ADAL" clId="{20C04A7C-C7CF-4EAA-88F9-CE4E5F5C1CFC}" dt="2024-12-06T21:35:22.504" v="505" actId="47"/>
        <pc:sldMkLst>
          <pc:docMk/>
          <pc:sldMk cId="63952263" sldId="1346"/>
        </pc:sldMkLst>
      </pc:sldChg>
      <pc:sldChg chg="modSp del mod">
        <pc:chgData name="Alfred Asterjadhi" userId="39de57b9-85c0-4fd1-aaac-8ca2b6560ad0" providerId="ADAL" clId="{20C04A7C-C7CF-4EAA-88F9-CE4E5F5C1CFC}" dt="2024-12-06T21:35:50.975" v="526" actId="47"/>
        <pc:sldMkLst>
          <pc:docMk/>
          <pc:sldMk cId="767189135" sldId="1347"/>
        </pc:sldMkLst>
      </pc:sldChg>
      <pc:sldChg chg="modSp del mod">
        <pc:chgData name="Alfred Asterjadhi" userId="39de57b9-85c0-4fd1-aaac-8ca2b6560ad0" providerId="ADAL" clId="{20C04A7C-C7CF-4EAA-88F9-CE4E5F5C1CFC}" dt="2024-12-06T21:35:47.819" v="524" actId="47"/>
        <pc:sldMkLst>
          <pc:docMk/>
          <pc:sldMk cId="1389508599" sldId="1348"/>
        </pc:sldMkLst>
      </pc:sldChg>
      <pc:sldChg chg="modSp del mod">
        <pc:chgData name="Alfred Asterjadhi" userId="39de57b9-85c0-4fd1-aaac-8ca2b6560ad0" providerId="ADAL" clId="{20C04A7C-C7CF-4EAA-88F9-CE4E5F5C1CFC}" dt="2024-12-06T21:35:24.277" v="507" actId="47"/>
        <pc:sldMkLst>
          <pc:docMk/>
          <pc:sldMk cId="3827705579" sldId="1349"/>
        </pc:sldMkLst>
      </pc:sldChg>
      <pc:sldChg chg="modSp del mod">
        <pc:chgData name="Alfred Asterjadhi" userId="39de57b9-85c0-4fd1-aaac-8ca2b6560ad0" providerId="ADAL" clId="{20C04A7C-C7CF-4EAA-88F9-CE4E5F5C1CFC}" dt="2024-12-06T21:35:25.325" v="508" actId="47"/>
        <pc:sldMkLst>
          <pc:docMk/>
          <pc:sldMk cId="821712372" sldId="1350"/>
        </pc:sldMkLst>
      </pc:sldChg>
      <pc:sldChg chg="modSp del mod">
        <pc:chgData name="Alfred Asterjadhi" userId="39de57b9-85c0-4fd1-aaac-8ca2b6560ad0" providerId="ADAL" clId="{20C04A7C-C7CF-4EAA-88F9-CE4E5F5C1CFC}" dt="2024-12-06T21:35:49.098" v="525" actId="47"/>
        <pc:sldMkLst>
          <pc:docMk/>
          <pc:sldMk cId="1784315566" sldId="1351"/>
        </pc:sldMkLst>
      </pc:sldChg>
      <pc:sldChg chg="modSp del mod">
        <pc:chgData name="Alfred Asterjadhi" userId="39de57b9-85c0-4fd1-aaac-8ca2b6560ad0" providerId="ADAL" clId="{20C04A7C-C7CF-4EAA-88F9-CE4E5F5C1CFC}" dt="2024-12-06T21:35:53.819" v="528" actId="47"/>
        <pc:sldMkLst>
          <pc:docMk/>
          <pc:sldMk cId="1627378281" sldId="1352"/>
        </pc:sldMkLst>
      </pc:sldChg>
      <pc:sldChg chg="modSp del mod">
        <pc:chgData name="Alfred Asterjadhi" userId="39de57b9-85c0-4fd1-aaac-8ca2b6560ad0" providerId="ADAL" clId="{20C04A7C-C7CF-4EAA-88F9-CE4E5F5C1CFC}" dt="2024-12-06T21:35:52.239" v="527" actId="47"/>
        <pc:sldMkLst>
          <pc:docMk/>
          <pc:sldMk cId="6663636" sldId="1353"/>
        </pc:sldMkLst>
      </pc:sldChg>
      <pc:sldChg chg="modSp del mod">
        <pc:chgData name="Alfred Asterjadhi" userId="39de57b9-85c0-4fd1-aaac-8ca2b6560ad0" providerId="ADAL" clId="{20C04A7C-C7CF-4EAA-88F9-CE4E5F5C1CFC}" dt="2024-12-06T21:48:37.377" v="1019" actId="47"/>
        <pc:sldMkLst>
          <pc:docMk/>
          <pc:sldMk cId="2272134483" sldId="1359"/>
        </pc:sldMkLst>
      </pc:sldChg>
      <pc:sldChg chg="modSp del mod">
        <pc:chgData name="Alfred Asterjadhi" userId="39de57b9-85c0-4fd1-aaac-8ca2b6560ad0" providerId="ADAL" clId="{20C04A7C-C7CF-4EAA-88F9-CE4E5F5C1CFC}" dt="2024-12-06T21:37:09.747" v="558" actId="47"/>
        <pc:sldMkLst>
          <pc:docMk/>
          <pc:sldMk cId="3264070698" sldId="1360"/>
        </pc:sldMkLst>
      </pc:sldChg>
      <pc:sldChg chg="modSp del mod">
        <pc:chgData name="Alfred Asterjadhi" userId="39de57b9-85c0-4fd1-aaac-8ca2b6560ad0" providerId="ADAL" clId="{20C04A7C-C7CF-4EAA-88F9-CE4E5F5C1CFC}" dt="2024-12-06T21:47:56.555" v="984" actId="47"/>
        <pc:sldMkLst>
          <pc:docMk/>
          <pc:sldMk cId="3899892109" sldId="1361"/>
        </pc:sldMkLst>
      </pc:sldChg>
      <pc:sldChg chg="modSp del mod">
        <pc:chgData name="Alfred Asterjadhi" userId="39de57b9-85c0-4fd1-aaac-8ca2b6560ad0" providerId="ADAL" clId="{20C04A7C-C7CF-4EAA-88F9-CE4E5F5C1CFC}" dt="2024-12-06T21:47:57.563" v="985" actId="47"/>
        <pc:sldMkLst>
          <pc:docMk/>
          <pc:sldMk cId="3879516453" sldId="1362"/>
        </pc:sldMkLst>
      </pc:sldChg>
      <pc:sldChg chg="modSp del mod">
        <pc:chgData name="Alfred Asterjadhi" userId="39de57b9-85c0-4fd1-aaac-8ca2b6560ad0" providerId="ADAL" clId="{20C04A7C-C7CF-4EAA-88F9-CE4E5F5C1CFC}" dt="2024-12-06T21:48:38.434" v="1020" actId="47"/>
        <pc:sldMkLst>
          <pc:docMk/>
          <pc:sldMk cId="4016917965" sldId="1365"/>
        </pc:sldMkLst>
      </pc:sldChg>
      <pc:sldChg chg="modSp del mod">
        <pc:chgData name="Alfred Asterjadhi" userId="39de57b9-85c0-4fd1-aaac-8ca2b6560ad0" providerId="ADAL" clId="{20C04A7C-C7CF-4EAA-88F9-CE4E5F5C1CFC}" dt="2024-12-06T21:48:01.132" v="989" actId="47"/>
        <pc:sldMkLst>
          <pc:docMk/>
          <pc:sldMk cId="961366168" sldId="1366"/>
        </pc:sldMkLst>
      </pc:sldChg>
      <pc:sldChg chg="modSp del mod">
        <pc:chgData name="Alfred Asterjadhi" userId="39de57b9-85c0-4fd1-aaac-8ca2b6560ad0" providerId="ADAL" clId="{20C04A7C-C7CF-4EAA-88F9-CE4E5F5C1CFC}" dt="2024-12-06T21:48:02.354" v="990" actId="47"/>
        <pc:sldMkLst>
          <pc:docMk/>
          <pc:sldMk cId="4263412283" sldId="1368"/>
        </pc:sldMkLst>
      </pc:sldChg>
      <pc:sldChg chg="modSp del mod">
        <pc:chgData name="Alfred Asterjadhi" userId="39de57b9-85c0-4fd1-aaac-8ca2b6560ad0" providerId="ADAL" clId="{20C04A7C-C7CF-4EAA-88F9-CE4E5F5C1CFC}" dt="2024-12-06T21:48:11.724" v="998" actId="47"/>
        <pc:sldMkLst>
          <pc:docMk/>
          <pc:sldMk cId="598673741" sldId="1369"/>
        </pc:sldMkLst>
      </pc:sldChg>
      <pc:sldChg chg="modSp del mod">
        <pc:chgData name="Alfred Asterjadhi" userId="39de57b9-85c0-4fd1-aaac-8ca2b6560ad0" providerId="ADAL" clId="{20C04A7C-C7CF-4EAA-88F9-CE4E5F5C1CFC}" dt="2024-12-06T21:48:20.514" v="1004" actId="47"/>
        <pc:sldMkLst>
          <pc:docMk/>
          <pc:sldMk cId="3837989667" sldId="1371"/>
        </pc:sldMkLst>
      </pc:sldChg>
      <pc:sldChg chg="modSp del mod">
        <pc:chgData name="Alfred Asterjadhi" userId="39de57b9-85c0-4fd1-aaac-8ca2b6560ad0" providerId="ADAL" clId="{20C04A7C-C7CF-4EAA-88F9-CE4E5F5C1CFC}" dt="2024-12-06T21:48:21.429" v="1005" actId="47"/>
        <pc:sldMkLst>
          <pc:docMk/>
          <pc:sldMk cId="2645286899" sldId="1372"/>
        </pc:sldMkLst>
      </pc:sldChg>
      <pc:sldChg chg="modSp del mod">
        <pc:chgData name="Alfred Asterjadhi" userId="39de57b9-85c0-4fd1-aaac-8ca2b6560ad0" providerId="ADAL" clId="{20C04A7C-C7CF-4EAA-88F9-CE4E5F5C1CFC}" dt="2024-12-06T21:48:22.247" v="1006" actId="47"/>
        <pc:sldMkLst>
          <pc:docMk/>
          <pc:sldMk cId="3283123675" sldId="1373"/>
        </pc:sldMkLst>
      </pc:sldChg>
      <pc:sldChg chg="modSp del mod">
        <pc:chgData name="Alfred Asterjadhi" userId="39de57b9-85c0-4fd1-aaac-8ca2b6560ad0" providerId="ADAL" clId="{20C04A7C-C7CF-4EAA-88F9-CE4E5F5C1CFC}" dt="2024-12-06T21:48:27.484" v="1010" actId="47"/>
        <pc:sldMkLst>
          <pc:docMk/>
          <pc:sldMk cId="3858447148" sldId="1374"/>
        </pc:sldMkLst>
      </pc:sldChg>
      <pc:sldChg chg="modSp del mod">
        <pc:chgData name="Alfred Asterjadhi" userId="39de57b9-85c0-4fd1-aaac-8ca2b6560ad0" providerId="ADAL" clId="{20C04A7C-C7CF-4EAA-88F9-CE4E5F5C1CFC}" dt="2024-12-06T21:48:31.016" v="1013" actId="47"/>
        <pc:sldMkLst>
          <pc:docMk/>
          <pc:sldMk cId="2201586783" sldId="1375"/>
        </pc:sldMkLst>
      </pc:sldChg>
      <pc:sldChg chg="modSp del mod">
        <pc:chgData name="Alfred Asterjadhi" userId="39de57b9-85c0-4fd1-aaac-8ca2b6560ad0" providerId="ADAL" clId="{20C04A7C-C7CF-4EAA-88F9-CE4E5F5C1CFC}" dt="2024-12-06T21:48:46.536" v="1027" actId="47"/>
        <pc:sldMkLst>
          <pc:docMk/>
          <pc:sldMk cId="4113347919" sldId="1376"/>
        </pc:sldMkLst>
      </pc:sldChg>
      <pc:sldChg chg="modSp del mod">
        <pc:chgData name="Alfred Asterjadhi" userId="39de57b9-85c0-4fd1-aaac-8ca2b6560ad0" providerId="ADAL" clId="{20C04A7C-C7CF-4EAA-88F9-CE4E5F5C1CFC}" dt="2024-12-06T21:48:47.519" v="1028" actId="47"/>
        <pc:sldMkLst>
          <pc:docMk/>
          <pc:sldMk cId="1178468829" sldId="1377"/>
        </pc:sldMkLst>
      </pc:sldChg>
      <pc:sldChg chg="modSp del mod">
        <pc:chgData name="Alfred Asterjadhi" userId="39de57b9-85c0-4fd1-aaac-8ca2b6560ad0" providerId="ADAL" clId="{20C04A7C-C7CF-4EAA-88F9-CE4E5F5C1CFC}" dt="2024-12-06T21:48:13.103" v="999" actId="47"/>
        <pc:sldMkLst>
          <pc:docMk/>
          <pc:sldMk cId="1017535009" sldId="1380"/>
        </pc:sldMkLst>
      </pc:sldChg>
      <pc:sldChg chg="modSp del mod">
        <pc:chgData name="Alfred Asterjadhi" userId="39de57b9-85c0-4fd1-aaac-8ca2b6560ad0" providerId="ADAL" clId="{20C04A7C-C7CF-4EAA-88F9-CE4E5F5C1CFC}" dt="2024-12-06T21:48:28.511" v="1011" actId="47"/>
        <pc:sldMkLst>
          <pc:docMk/>
          <pc:sldMk cId="4231050976" sldId="1381"/>
        </pc:sldMkLst>
      </pc:sldChg>
      <pc:sldChg chg="modSp del mod">
        <pc:chgData name="Alfred Asterjadhi" userId="39de57b9-85c0-4fd1-aaac-8ca2b6560ad0" providerId="ADAL" clId="{20C04A7C-C7CF-4EAA-88F9-CE4E5F5C1CFC}" dt="2024-12-06T21:48:36.546" v="1018" actId="47"/>
        <pc:sldMkLst>
          <pc:docMk/>
          <pc:sldMk cId="1947691262" sldId="1382"/>
        </pc:sldMkLst>
      </pc:sldChg>
      <pc:sldChg chg="modSp del mod">
        <pc:chgData name="Alfred Asterjadhi" userId="39de57b9-85c0-4fd1-aaac-8ca2b6560ad0" providerId="ADAL" clId="{20C04A7C-C7CF-4EAA-88F9-CE4E5F5C1CFC}" dt="2024-12-06T21:48:23.940" v="1007" actId="47"/>
        <pc:sldMkLst>
          <pc:docMk/>
          <pc:sldMk cId="2239628208" sldId="1383"/>
        </pc:sldMkLst>
      </pc:sldChg>
      <pc:sldChg chg="modSp del mod">
        <pc:chgData name="Alfred Asterjadhi" userId="39de57b9-85c0-4fd1-aaac-8ca2b6560ad0" providerId="ADAL" clId="{20C04A7C-C7CF-4EAA-88F9-CE4E5F5C1CFC}" dt="2024-12-06T21:48:39.232" v="1021" actId="47"/>
        <pc:sldMkLst>
          <pc:docMk/>
          <pc:sldMk cId="984508935" sldId="1385"/>
        </pc:sldMkLst>
      </pc:sldChg>
      <pc:sldChg chg="modSp mod">
        <pc:chgData name="Alfred Asterjadhi" userId="39de57b9-85c0-4fd1-aaac-8ca2b6560ad0" providerId="ADAL" clId="{20C04A7C-C7CF-4EAA-88F9-CE4E5F5C1CFC}" dt="2025-01-14T23:07:04.058" v="12292" actId="13926"/>
        <pc:sldMkLst>
          <pc:docMk/>
          <pc:sldMk cId="97856396" sldId="1386"/>
        </pc:sldMkLst>
      </pc:sldChg>
      <pc:sldChg chg="addSp delSp modSp mod chgLayout">
        <pc:chgData name="Alfred Asterjadhi" userId="39de57b9-85c0-4fd1-aaac-8ca2b6560ad0" providerId="ADAL" clId="{20C04A7C-C7CF-4EAA-88F9-CE4E5F5C1CFC}" dt="2025-01-14T23:20:11.117" v="12437" actId="207"/>
        <pc:sldMkLst>
          <pc:docMk/>
          <pc:sldMk cId="4035791045" sldId="1387"/>
        </pc:sldMkLst>
      </pc:sldChg>
      <pc:sldChg chg="addSp delSp modSp mod chgLayout">
        <pc:chgData name="Alfred Asterjadhi" userId="39de57b9-85c0-4fd1-aaac-8ca2b6560ad0" providerId="ADAL" clId="{20C04A7C-C7CF-4EAA-88F9-CE4E5F5C1CFC}" dt="2025-01-15T05:35:01.948" v="13611" actId="20577"/>
        <pc:sldMkLst>
          <pc:docMk/>
          <pc:sldMk cId="2398377453" sldId="1388"/>
        </pc:sldMkLst>
      </pc:sldChg>
      <pc:sldChg chg="addSp delSp modSp mod ord chgLayout">
        <pc:chgData name="Alfred Asterjadhi" userId="39de57b9-85c0-4fd1-aaac-8ca2b6560ad0" providerId="ADAL" clId="{20C04A7C-C7CF-4EAA-88F9-CE4E5F5C1CFC}" dt="2025-01-14T22:55:39.879" v="12291" actId="20577"/>
        <pc:sldMkLst>
          <pc:docMk/>
          <pc:sldMk cId="1354255927" sldId="1389"/>
        </pc:sldMkLst>
      </pc:sldChg>
      <pc:sldChg chg="addSp delSp modSp mod chgLayout">
        <pc:chgData name="Alfred Asterjadhi" userId="39de57b9-85c0-4fd1-aaac-8ca2b6560ad0" providerId="ADAL" clId="{20C04A7C-C7CF-4EAA-88F9-CE4E5F5C1CFC}" dt="2025-01-16T08:28:47.537" v="16364" actId="207"/>
        <pc:sldMkLst>
          <pc:docMk/>
          <pc:sldMk cId="3912146512" sldId="1390"/>
        </pc:sldMkLst>
      </pc:sldChg>
      <pc:sldChg chg="modSp del mod">
        <pc:chgData name="Alfred Asterjadhi" userId="39de57b9-85c0-4fd1-aaac-8ca2b6560ad0" providerId="ADAL" clId="{20C04A7C-C7CF-4EAA-88F9-CE4E5F5C1CFC}" dt="2024-12-06T21:48:48.344" v="1029" actId="47"/>
        <pc:sldMkLst>
          <pc:docMk/>
          <pc:sldMk cId="3535448210" sldId="1391"/>
        </pc:sldMkLst>
      </pc:sldChg>
      <pc:sldChg chg="modSp del mod">
        <pc:chgData name="Alfred Asterjadhi" userId="39de57b9-85c0-4fd1-aaac-8ca2b6560ad0" providerId="ADAL" clId="{20C04A7C-C7CF-4EAA-88F9-CE4E5F5C1CFC}" dt="2024-12-06T21:48:49.105" v="1030" actId="47"/>
        <pc:sldMkLst>
          <pc:docMk/>
          <pc:sldMk cId="3662704170" sldId="1392"/>
        </pc:sldMkLst>
      </pc:sldChg>
      <pc:sldChg chg="modSp del mod">
        <pc:chgData name="Alfred Asterjadhi" userId="39de57b9-85c0-4fd1-aaac-8ca2b6560ad0" providerId="ADAL" clId="{20C04A7C-C7CF-4EAA-88F9-CE4E5F5C1CFC}" dt="2024-12-06T21:48:50.103" v="1031" actId="47"/>
        <pc:sldMkLst>
          <pc:docMk/>
          <pc:sldMk cId="1832179933" sldId="1393"/>
        </pc:sldMkLst>
      </pc:sldChg>
      <pc:sldChg chg="modSp del mod">
        <pc:chgData name="Alfred Asterjadhi" userId="39de57b9-85c0-4fd1-aaac-8ca2b6560ad0" providerId="ADAL" clId="{20C04A7C-C7CF-4EAA-88F9-CE4E5F5C1CFC}" dt="2024-12-06T21:48:34.472" v="1016" actId="47"/>
        <pc:sldMkLst>
          <pc:docMk/>
          <pc:sldMk cId="830770626" sldId="1394"/>
        </pc:sldMkLst>
      </pc:sldChg>
      <pc:sldChg chg="modSp del mod">
        <pc:chgData name="Alfred Asterjadhi" userId="39de57b9-85c0-4fd1-aaac-8ca2b6560ad0" providerId="ADAL" clId="{20C04A7C-C7CF-4EAA-88F9-CE4E5F5C1CFC}" dt="2024-12-06T21:48:51.169" v="1032" actId="47"/>
        <pc:sldMkLst>
          <pc:docMk/>
          <pc:sldMk cId="3293328329" sldId="1395"/>
        </pc:sldMkLst>
      </pc:sldChg>
      <pc:sldChg chg="modSp del mod">
        <pc:chgData name="Alfred Asterjadhi" userId="39de57b9-85c0-4fd1-aaac-8ca2b6560ad0" providerId="ADAL" clId="{20C04A7C-C7CF-4EAA-88F9-CE4E5F5C1CFC}" dt="2024-12-06T21:48:42.710" v="1024" actId="47"/>
        <pc:sldMkLst>
          <pc:docMk/>
          <pc:sldMk cId="2885433641" sldId="1396"/>
        </pc:sldMkLst>
      </pc:sldChg>
      <pc:sldChg chg="modSp add mod">
        <pc:chgData name="Alfred Asterjadhi" userId="39de57b9-85c0-4fd1-aaac-8ca2b6560ad0" providerId="ADAL" clId="{20C04A7C-C7CF-4EAA-88F9-CE4E5F5C1CFC}" dt="2025-01-14T16:17:26.965" v="12176" actId="207"/>
        <pc:sldMkLst>
          <pc:docMk/>
          <pc:sldMk cId="4154322014" sldId="1397"/>
        </pc:sldMkLst>
      </pc:sldChg>
      <pc:sldChg chg="addSp modSp add mod">
        <pc:chgData name="Alfred Asterjadhi" userId="39de57b9-85c0-4fd1-aaac-8ca2b6560ad0" providerId="ADAL" clId="{20C04A7C-C7CF-4EAA-88F9-CE4E5F5C1CFC}" dt="2025-01-13T19:18:42.767" v="9326" actId="207"/>
        <pc:sldMkLst>
          <pc:docMk/>
          <pc:sldMk cId="524465658" sldId="1398"/>
        </pc:sldMkLst>
      </pc:sldChg>
      <pc:sldChg chg="modSp add mod">
        <pc:chgData name="Alfred Asterjadhi" userId="39de57b9-85c0-4fd1-aaac-8ca2b6560ad0" providerId="ADAL" clId="{20C04A7C-C7CF-4EAA-88F9-CE4E5F5C1CFC}" dt="2025-01-13T19:23:53.080" v="9426" actId="20577"/>
        <pc:sldMkLst>
          <pc:docMk/>
          <pc:sldMk cId="3318850513" sldId="1399"/>
        </pc:sldMkLst>
      </pc:sldChg>
      <pc:sldChg chg="modSp add mod">
        <pc:chgData name="Alfred Asterjadhi" userId="39de57b9-85c0-4fd1-aaac-8ca2b6560ad0" providerId="ADAL" clId="{20C04A7C-C7CF-4EAA-88F9-CE4E5F5C1CFC}" dt="2025-01-14T15:40:29.182" v="11537" actId="207"/>
        <pc:sldMkLst>
          <pc:docMk/>
          <pc:sldMk cId="733264740" sldId="1400"/>
        </pc:sldMkLst>
      </pc:sldChg>
      <pc:sldChg chg="modSp add mod">
        <pc:chgData name="Alfred Asterjadhi" userId="39de57b9-85c0-4fd1-aaac-8ca2b6560ad0" providerId="ADAL" clId="{20C04A7C-C7CF-4EAA-88F9-CE4E5F5C1CFC}" dt="2025-01-14T15:41:25.293" v="11562" actId="207"/>
        <pc:sldMkLst>
          <pc:docMk/>
          <pc:sldMk cId="1213422878" sldId="1401"/>
        </pc:sldMkLst>
      </pc:sldChg>
      <pc:sldChg chg="modSp add mod">
        <pc:chgData name="Alfred Asterjadhi" userId="39de57b9-85c0-4fd1-aaac-8ca2b6560ad0" providerId="ADAL" clId="{20C04A7C-C7CF-4EAA-88F9-CE4E5F5C1CFC}" dt="2025-01-14T15:52:47.849" v="11732" actId="207"/>
        <pc:sldMkLst>
          <pc:docMk/>
          <pc:sldMk cId="3659758132" sldId="1402"/>
        </pc:sldMkLst>
      </pc:sldChg>
      <pc:sldChg chg="addSp modSp add del mod">
        <pc:chgData name="Alfred Asterjadhi" userId="39de57b9-85c0-4fd1-aaac-8ca2b6560ad0" providerId="ADAL" clId="{20C04A7C-C7CF-4EAA-88F9-CE4E5F5C1CFC}" dt="2025-01-13T04:25:11.066" v="8712" actId="47"/>
        <pc:sldMkLst>
          <pc:docMk/>
          <pc:sldMk cId="1455823275" sldId="1403"/>
        </pc:sldMkLst>
      </pc:sldChg>
      <pc:sldChg chg="modSp add mod">
        <pc:chgData name="Alfred Asterjadhi" userId="39de57b9-85c0-4fd1-aaac-8ca2b6560ad0" providerId="ADAL" clId="{20C04A7C-C7CF-4EAA-88F9-CE4E5F5C1CFC}" dt="2025-01-14T16:00:58.482" v="11850" actId="20577"/>
        <pc:sldMkLst>
          <pc:docMk/>
          <pc:sldMk cId="142782227" sldId="1404"/>
        </pc:sldMkLst>
      </pc:sldChg>
      <pc:sldChg chg="addSp delSp modSp add mod chgLayout">
        <pc:chgData name="Alfred Asterjadhi" userId="39de57b9-85c0-4fd1-aaac-8ca2b6560ad0" providerId="ADAL" clId="{20C04A7C-C7CF-4EAA-88F9-CE4E5F5C1CFC}" dt="2025-01-14T16:03:23.516" v="11911"/>
        <pc:sldMkLst>
          <pc:docMk/>
          <pc:sldMk cId="1719381960" sldId="1405"/>
        </pc:sldMkLst>
      </pc:sldChg>
      <pc:sldChg chg="modSp add mod">
        <pc:chgData name="Alfred Asterjadhi" userId="39de57b9-85c0-4fd1-aaac-8ca2b6560ad0" providerId="ADAL" clId="{20C04A7C-C7CF-4EAA-88F9-CE4E5F5C1CFC}" dt="2025-01-14T06:41:02.124" v="11062" actId="207"/>
        <pc:sldMkLst>
          <pc:docMk/>
          <pc:sldMk cId="2319479835" sldId="1406"/>
        </pc:sldMkLst>
      </pc:sldChg>
      <pc:sldChg chg="addSp delSp modSp add mod">
        <pc:chgData name="Alfred Asterjadhi" userId="39de57b9-85c0-4fd1-aaac-8ca2b6560ad0" providerId="ADAL" clId="{20C04A7C-C7CF-4EAA-88F9-CE4E5F5C1CFC}" dt="2025-01-14T06:12:43.072" v="11059" actId="20577"/>
        <pc:sldMkLst>
          <pc:docMk/>
          <pc:sldMk cId="3788311884" sldId="1407"/>
        </pc:sldMkLst>
      </pc:sldChg>
      <pc:sldChg chg="addSp modSp add mod">
        <pc:chgData name="Alfred Asterjadhi" userId="39de57b9-85c0-4fd1-aaac-8ca2b6560ad0" providerId="ADAL" clId="{20C04A7C-C7CF-4EAA-88F9-CE4E5F5C1CFC}" dt="2025-01-14T16:11:07.910" v="12010" actId="20577"/>
        <pc:sldMkLst>
          <pc:docMk/>
          <pc:sldMk cId="2585751413" sldId="1408"/>
        </pc:sldMkLst>
      </pc:sldChg>
      <pc:sldChg chg="addSp delSp modSp add mod chgLayout">
        <pc:chgData name="Alfred Asterjadhi" userId="39de57b9-85c0-4fd1-aaac-8ca2b6560ad0" providerId="ADAL" clId="{20C04A7C-C7CF-4EAA-88F9-CE4E5F5C1CFC}" dt="2025-01-14T16:11:59.655" v="12038" actId="20577"/>
        <pc:sldMkLst>
          <pc:docMk/>
          <pc:sldMk cId="1347941490" sldId="1409"/>
        </pc:sldMkLst>
      </pc:sldChg>
      <pc:sldChg chg="modSp add mod">
        <pc:chgData name="Alfred Asterjadhi" userId="39de57b9-85c0-4fd1-aaac-8ca2b6560ad0" providerId="ADAL" clId="{20C04A7C-C7CF-4EAA-88F9-CE4E5F5C1CFC}" dt="2025-01-14T16:25:27.690" v="12226" actId="13926"/>
        <pc:sldMkLst>
          <pc:docMk/>
          <pc:sldMk cId="3265656916" sldId="1410"/>
        </pc:sldMkLst>
      </pc:sldChg>
      <pc:sldChg chg="modSp add mod">
        <pc:chgData name="Alfred Asterjadhi" userId="39de57b9-85c0-4fd1-aaac-8ca2b6560ad0" providerId="ADAL" clId="{20C04A7C-C7CF-4EAA-88F9-CE4E5F5C1CFC}" dt="2025-01-14T08:07:21.856" v="11163" actId="20577"/>
        <pc:sldMkLst>
          <pc:docMk/>
          <pc:sldMk cId="4220415685" sldId="1411"/>
        </pc:sldMkLst>
      </pc:sldChg>
      <pc:sldChg chg="modSp add mod">
        <pc:chgData name="Alfred Asterjadhi" userId="39de57b9-85c0-4fd1-aaac-8ca2b6560ad0" providerId="ADAL" clId="{20C04A7C-C7CF-4EAA-88F9-CE4E5F5C1CFC}" dt="2025-01-15T05:55:52.763" v="13669" actId="400"/>
        <pc:sldMkLst>
          <pc:docMk/>
          <pc:sldMk cId="1158959285" sldId="1412"/>
        </pc:sldMkLst>
      </pc:sldChg>
      <pc:sldChg chg="modSp add del mod">
        <pc:chgData name="Alfred Asterjadhi" userId="39de57b9-85c0-4fd1-aaac-8ca2b6560ad0" providerId="ADAL" clId="{20C04A7C-C7CF-4EAA-88F9-CE4E5F5C1CFC}" dt="2025-01-15T05:57:38.903" v="13670" actId="47"/>
        <pc:sldMkLst>
          <pc:docMk/>
          <pc:sldMk cId="3355144471" sldId="1413"/>
        </pc:sldMkLst>
      </pc:sldChg>
      <pc:sldChg chg="modSp add mod">
        <pc:chgData name="Alfred Asterjadhi" userId="39de57b9-85c0-4fd1-aaac-8ca2b6560ad0" providerId="ADAL" clId="{20C04A7C-C7CF-4EAA-88F9-CE4E5F5C1CFC}" dt="2025-01-15T05:07:02.669" v="13524" actId="403"/>
        <pc:sldMkLst>
          <pc:docMk/>
          <pc:sldMk cId="1323486776" sldId="1414"/>
        </pc:sldMkLst>
      </pc:sldChg>
      <pc:sldChg chg="modSp add mod">
        <pc:chgData name="Alfred Asterjadhi" userId="39de57b9-85c0-4fd1-aaac-8ca2b6560ad0" providerId="ADAL" clId="{20C04A7C-C7CF-4EAA-88F9-CE4E5F5C1CFC}" dt="2025-01-15T04:43:37.910" v="13315" actId="255"/>
        <pc:sldMkLst>
          <pc:docMk/>
          <pc:sldMk cId="552608014" sldId="1415"/>
        </pc:sldMkLst>
      </pc:sldChg>
      <pc:sldChg chg="modSp add mod">
        <pc:chgData name="Alfred Asterjadhi" userId="39de57b9-85c0-4fd1-aaac-8ca2b6560ad0" providerId="ADAL" clId="{20C04A7C-C7CF-4EAA-88F9-CE4E5F5C1CFC}" dt="2025-01-15T20:56:53.545" v="13841" actId="13926"/>
        <pc:sldMkLst>
          <pc:docMk/>
          <pc:sldMk cId="2479012799" sldId="1416"/>
        </pc:sldMkLst>
      </pc:sldChg>
      <pc:sldChg chg="modSp add del mod">
        <pc:chgData name="Alfred Asterjadhi" userId="39de57b9-85c0-4fd1-aaac-8ca2b6560ad0" providerId="ADAL" clId="{20C04A7C-C7CF-4EAA-88F9-CE4E5F5C1CFC}" dt="2025-01-15T05:58:28.668" v="13676" actId="47"/>
        <pc:sldMkLst>
          <pc:docMk/>
          <pc:sldMk cId="1229047884" sldId="1417"/>
        </pc:sldMkLst>
      </pc:sldChg>
      <pc:sldChg chg="modSp add mod">
        <pc:chgData name="Alfred Asterjadhi" userId="39de57b9-85c0-4fd1-aaac-8ca2b6560ad0" providerId="ADAL" clId="{20C04A7C-C7CF-4EAA-88F9-CE4E5F5C1CFC}" dt="2025-01-16T02:11:48.649" v="15272" actId="20577"/>
        <pc:sldMkLst>
          <pc:docMk/>
          <pc:sldMk cId="2616000834" sldId="1418"/>
        </pc:sldMkLst>
      </pc:sldChg>
      <pc:sldChg chg="modSp add mod">
        <pc:chgData name="Alfred Asterjadhi" userId="39de57b9-85c0-4fd1-aaac-8ca2b6560ad0" providerId="ADAL" clId="{20C04A7C-C7CF-4EAA-88F9-CE4E5F5C1CFC}" dt="2025-01-15T21:20:08.022" v="14435" actId="20577"/>
        <pc:sldMkLst>
          <pc:docMk/>
          <pc:sldMk cId="341453547" sldId="1419"/>
        </pc:sldMkLst>
      </pc:sldChg>
      <pc:sldChg chg="modSp add mod">
        <pc:chgData name="Alfred Asterjadhi" userId="39de57b9-85c0-4fd1-aaac-8ca2b6560ad0" providerId="ADAL" clId="{20C04A7C-C7CF-4EAA-88F9-CE4E5F5C1CFC}" dt="2025-01-15T20:57:10.724" v="13854" actId="13926"/>
        <pc:sldMkLst>
          <pc:docMk/>
          <pc:sldMk cId="867808294" sldId="1420"/>
        </pc:sldMkLst>
      </pc:sldChg>
      <pc:sldChg chg="modSp add del mod">
        <pc:chgData name="Alfred Asterjadhi" userId="39de57b9-85c0-4fd1-aaac-8ca2b6560ad0" providerId="ADAL" clId="{20C04A7C-C7CF-4EAA-88F9-CE4E5F5C1CFC}" dt="2025-01-15T05:59:36.875" v="13678" actId="47"/>
        <pc:sldMkLst>
          <pc:docMk/>
          <pc:sldMk cId="2405544836" sldId="1421"/>
        </pc:sldMkLst>
      </pc:sldChg>
      <pc:sldChg chg="modSp add mod">
        <pc:chgData name="Alfred Asterjadhi" userId="39de57b9-85c0-4fd1-aaac-8ca2b6560ad0" providerId="ADAL" clId="{20C04A7C-C7CF-4EAA-88F9-CE4E5F5C1CFC}" dt="2025-01-16T01:14:08.544" v="15251" actId="21"/>
        <pc:sldMkLst>
          <pc:docMk/>
          <pc:sldMk cId="1978642554" sldId="1422"/>
        </pc:sldMkLst>
      </pc:sldChg>
      <pc:sldChg chg="modSp add mod">
        <pc:chgData name="Alfred Asterjadhi" userId="39de57b9-85c0-4fd1-aaac-8ca2b6560ad0" providerId="ADAL" clId="{20C04A7C-C7CF-4EAA-88F9-CE4E5F5C1CFC}" dt="2025-01-15T21:43:54.935" v="15045" actId="20577"/>
        <pc:sldMkLst>
          <pc:docMk/>
          <pc:sldMk cId="2886886147" sldId="1423"/>
        </pc:sldMkLst>
      </pc:sldChg>
      <pc:sldChg chg="modSp add del mod">
        <pc:chgData name="Alfred Asterjadhi" userId="39de57b9-85c0-4fd1-aaac-8ca2b6560ad0" providerId="ADAL" clId="{20C04A7C-C7CF-4EAA-88F9-CE4E5F5C1CFC}" dt="2024-12-06T21:51:44.214" v="1112" actId="47"/>
        <pc:sldMkLst>
          <pc:docMk/>
          <pc:sldMk cId="1268648392" sldId="1424"/>
        </pc:sldMkLst>
      </pc:sldChg>
      <pc:sldChg chg="modSp add mod">
        <pc:chgData name="Alfred Asterjadhi" userId="39de57b9-85c0-4fd1-aaac-8ca2b6560ad0" providerId="ADAL" clId="{20C04A7C-C7CF-4EAA-88F9-CE4E5F5C1CFC}" dt="2025-01-16T07:39:25.317" v="16363" actId="6549"/>
        <pc:sldMkLst>
          <pc:docMk/>
          <pc:sldMk cId="3878274435" sldId="1424"/>
        </pc:sldMkLst>
      </pc:sldChg>
      <pc:sldChg chg="addSp modSp add mod">
        <pc:chgData name="Alfred Asterjadhi" userId="39de57b9-85c0-4fd1-aaac-8ca2b6560ad0" providerId="ADAL" clId="{20C04A7C-C7CF-4EAA-88F9-CE4E5F5C1CFC}" dt="2025-01-15T07:01:10.844" v="13704" actId="20577"/>
        <pc:sldMkLst>
          <pc:docMk/>
          <pc:sldMk cId="312670683" sldId="1425"/>
        </pc:sldMkLst>
      </pc:sldChg>
      <pc:sldChg chg="addSp delSp modSp add mod chgLayout">
        <pc:chgData name="Alfred Asterjadhi" userId="39de57b9-85c0-4fd1-aaac-8ca2b6560ad0" providerId="ADAL" clId="{20C04A7C-C7CF-4EAA-88F9-CE4E5F5C1CFC}" dt="2025-01-15T07:02:10.467" v="13729" actId="6549"/>
        <pc:sldMkLst>
          <pc:docMk/>
          <pc:sldMk cId="3397362035" sldId="1426"/>
        </pc:sldMkLst>
      </pc:sldChg>
      <pc:sldChg chg="modSp add mod">
        <pc:chgData name="Alfred Asterjadhi" userId="39de57b9-85c0-4fd1-aaac-8ca2b6560ad0" providerId="ADAL" clId="{20C04A7C-C7CF-4EAA-88F9-CE4E5F5C1CFC}" dt="2025-01-15T07:02:26.620" v="13730" actId="207"/>
        <pc:sldMkLst>
          <pc:docMk/>
          <pc:sldMk cId="3483034418" sldId="1427"/>
        </pc:sldMkLst>
      </pc:sldChg>
      <pc:sldChg chg="modSp add mod">
        <pc:chgData name="Alfred Asterjadhi" userId="39de57b9-85c0-4fd1-aaac-8ca2b6560ad0" providerId="ADAL" clId="{20C04A7C-C7CF-4EAA-88F9-CE4E5F5C1CFC}" dt="2025-01-15T02:01:23.423" v="12815" actId="207"/>
        <pc:sldMkLst>
          <pc:docMk/>
          <pc:sldMk cId="1031103777" sldId="1428"/>
        </pc:sldMkLst>
      </pc:sldChg>
      <pc:sldChg chg="modSp add mod">
        <pc:chgData name="Alfred Asterjadhi" userId="39de57b9-85c0-4fd1-aaac-8ca2b6560ad0" providerId="ADAL" clId="{20C04A7C-C7CF-4EAA-88F9-CE4E5F5C1CFC}" dt="2025-01-17T00:20:27.490" v="16383" actId="207"/>
        <pc:sldMkLst>
          <pc:docMk/>
          <pc:sldMk cId="1880260866" sldId="1429"/>
        </pc:sldMkLst>
      </pc:sldChg>
      <pc:sldChg chg="modSp add mod">
        <pc:chgData name="Alfred Asterjadhi" userId="39de57b9-85c0-4fd1-aaac-8ca2b6560ad0" providerId="ADAL" clId="{20C04A7C-C7CF-4EAA-88F9-CE4E5F5C1CFC}" dt="2025-01-15T07:31:42.335" v="13827" actId="207"/>
        <pc:sldMkLst>
          <pc:docMk/>
          <pc:sldMk cId="1230937255" sldId="1430"/>
        </pc:sldMkLst>
      </pc:sldChg>
      <pc:sldChg chg="modSp add mod">
        <pc:chgData name="Alfred Asterjadhi" userId="39de57b9-85c0-4fd1-aaac-8ca2b6560ad0" providerId="ADAL" clId="{20C04A7C-C7CF-4EAA-88F9-CE4E5F5C1CFC}" dt="2025-01-16T06:08:15.285" v="16285" actId="2164"/>
        <pc:sldMkLst>
          <pc:docMk/>
          <pc:sldMk cId="978187058" sldId="1431"/>
        </pc:sldMkLst>
      </pc:sldChg>
      <pc:sldChg chg="modSp add mod">
        <pc:chgData name="Alfred Asterjadhi" userId="39de57b9-85c0-4fd1-aaac-8ca2b6560ad0" providerId="ADAL" clId="{20C04A7C-C7CF-4EAA-88F9-CE4E5F5C1CFC}" dt="2025-01-15T07:32:03.186" v="13830" actId="207"/>
        <pc:sldMkLst>
          <pc:docMk/>
          <pc:sldMk cId="1856065701" sldId="1432"/>
        </pc:sldMkLst>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ldChg>
      <pc:sldChg chg="modSp add mod">
        <pc:chgData name="Alfred Asterjadhi" userId="39de57b9-85c0-4fd1-aaac-8ca2b6560ad0" providerId="ADAL" clId="{20C04A7C-C7CF-4EAA-88F9-CE4E5F5C1CFC}" dt="2025-01-13T01:45:09.341" v="8234" actId="207"/>
        <pc:sldMkLst>
          <pc:docMk/>
          <pc:sldMk cId="4035621218" sldId="1434"/>
        </pc:sldMkLst>
      </pc:sldChg>
      <pc:sldChg chg="modSp new mod">
        <pc:chgData name="Alfred Asterjadhi" userId="39de57b9-85c0-4fd1-aaac-8ca2b6560ad0" providerId="ADAL" clId="{20C04A7C-C7CF-4EAA-88F9-CE4E5F5C1CFC}" dt="2025-01-16T01:14:49.188" v="15271" actId="6549"/>
        <pc:sldMkLst>
          <pc:docMk/>
          <pc:sldMk cId="1685205550" sldId="1435"/>
        </pc:sldMkLst>
      </pc:sldChg>
      <pc:sldChg chg="modSp add mod">
        <pc:chgData name="Alfred Asterjadhi" userId="39de57b9-85c0-4fd1-aaac-8ca2b6560ad0" providerId="ADAL" clId="{20C04A7C-C7CF-4EAA-88F9-CE4E5F5C1CFC}" dt="2025-01-13T19:44:47.746" v="9794" actId="20577"/>
        <pc:sldMkLst>
          <pc:docMk/>
          <pc:sldMk cId="4162454866" sldId="1436"/>
        </pc:sldMkLst>
      </pc:sldChg>
      <pc:sldChg chg="modSp add mod">
        <pc:chgData name="Alfred Asterjadhi" userId="39de57b9-85c0-4fd1-aaac-8ca2b6560ad0" providerId="ADAL" clId="{20C04A7C-C7CF-4EAA-88F9-CE4E5F5C1CFC}" dt="2025-01-14T15:53:51.400" v="11755" actId="207"/>
        <pc:sldMkLst>
          <pc:docMk/>
          <pc:sldMk cId="1585791513" sldId="1437"/>
        </pc:sldMkLst>
      </pc:sldChg>
      <pc:sldChg chg="modSp add mod">
        <pc:chgData name="Alfred Asterjadhi" userId="39de57b9-85c0-4fd1-aaac-8ca2b6560ad0" providerId="ADAL" clId="{20C04A7C-C7CF-4EAA-88F9-CE4E5F5C1CFC}" dt="2025-01-14T15:54:45.343" v="11766" actId="207"/>
        <pc:sldMkLst>
          <pc:docMk/>
          <pc:sldMk cId="2364887005" sldId="1438"/>
        </pc:sldMkLst>
      </pc:sldChg>
      <pc:sldChg chg="modSp add mod">
        <pc:chgData name="Alfred Asterjadhi" userId="39de57b9-85c0-4fd1-aaac-8ca2b6560ad0" providerId="ADAL" clId="{20C04A7C-C7CF-4EAA-88F9-CE4E5F5C1CFC}" dt="2025-01-15T05:35:24.439" v="13626" actId="108"/>
        <pc:sldMkLst>
          <pc:docMk/>
          <pc:sldMk cId="734537731" sldId="1439"/>
        </pc:sldMkLst>
      </pc:sldChg>
      <pc:sldChg chg="modSp add mod">
        <pc:chgData name="Alfred Asterjadhi" userId="39de57b9-85c0-4fd1-aaac-8ca2b6560ad0" providerId="ADAL" clId="{20C04A7C-C7CF-4EAA-88F9-CE4E5F5C1CFC}" dt="2025-01-14T16:17:10.195" v="12174" actId="207"/>
        <pc:sldMkLst>
          <pc:docMk/>
          <pc:sldMk cId="1731157290" sldId="1440"/>
        </pc:sldMkLst>
      </pc:sldChg>
      <pc:sldChg chg="modSp add mod">
        <pc:chgData name="Alfred Asterjadhi" userId="39de57b9-85c0-4fd1-aaac-8ca2b6560ad0" providerId="ADAL" clId="{20C04A7C-C7CF-4EAA-88F9-CE4E5F5C1CFC}" dt="2025-01-13T00:02:33.567" v="6692" actId="20577"/>
        <pc:sldMkLst>
          <pc:docMk/>
          <pc:sldMk cId="1289712956" sldId="1441"/>
        </pc:sldMkLst>
      </pc:sldChg>
      <pc:sldChg chg="modSp add mod">
        <pc:chgData name="Alfred Asterjadhi" userId="39de57b9-85c0-4fd1-aaac-8ca2b6560ad0" providerId="ADAL" clId="{20C04A7C-C7CF-4EAA-88F9-CE4E5F5C1CFC}" dt="2025-01-13T19:43:44.630" v="9786" actId="207"/>
        <pc:sldMkLst>
          <pc:docMk/>
          <pc:sldMk cId="1615912686" sldId="1442"/>
        </pc:sldMkLst>
      </pc:sldChg>
      <pc:sldChg chg="modSp add mod">
        <pc:chgData name="Alfred Asterjadhi" userId="39de57b9-85c0-4fd1-aaac-8ca2b6560ad0" providerId="ADAL" clId="{20C04A7C-C7CF-4EAA-88F9-CE4E5F5C1CFC}" dt="2025-01-15T05:38:28.045" v="13638" actId="20577"/>
        <pc:sldMkLst>
          <pc:docMk/>
          <pc:sldMk cId="2248341446" sldId="1443"/>
        </pc:sldMkLst>
      </pc:sldChg>
      <pc:sldChg chg="modSp add mod">
        <pc:chgData name="Alfred Asterjadhi" userId="39de57b9-85c0-4fd1-aaac-8ca2b6560ad0" providerId="ADAL" clId="{20C04A7C-C7CF-4EAA-88F9-CE4E5F5C1CFC}" dt="2025-01-12T09:54:09.187" v="6208" actId="20577"/>
        <pc:sldMkLst>
          <pc:docMk/>
          <pc:sldMk cId="2736966182" sldId="1444"/>
        </pc:sldMkLst>
      </pc:sldChg>
      <pc:sldChg chg="modSp add mod">
        <pc:chgData name="Alfred Asterjadhi" userId="39de57b9-85c0-4fd1-aaac-8ca2b6560ad0" providerId="ADAL" clId="{20C04A7C-C7CF-4EAA-88F9-CE4E5F5C1CFC}" dt="2025-01-13T19:33:57.529" v="9561" actId="20577"/>
        <pc:sldMkLst>
          <pc:docMk/>
          <pc:sldMk cId="2961397077" sldId="1445"/>
        </pc:sldMkLst>
      </pc:sldChg>
      <pc:sldChg chg="modSp add mod">
        <pc:chgData name="Alfred Asterjadhi" userId="39de57b9-85c0-4fd1-aaac-8ca2b6560ad0" providerId="ADAL" clId="{20C04A7C-C7CF-4EAA-88F9-CE4E5F5C1CFC}" dt="2025-01-12T09:54:47.562" v="6241" actId="20577"/>
        <pc:sldMkLst>
          <pc:docMk/>
          <pc:sldMk cId="1319345498" sldId="1446"/>
        </pc:sldMkLst>
      </pc:sldChg>
      <pc:sldChg chg="modSp add mod">
        <pc:chgData name="Alfred Asterjadhi" userId="39de57b9-85c0-4fd1-aaac-8ca2b6560ad0" providerId="ADAL" clId="{20C04A7C-C7CF-4EAA-88F9-CE4E5F5C1CFC}" dt="2025-01-14T15:45:59.260" v="11650" actId="207"/>
        <pc:sldMkLst>
          <pc:docMk/>
          <pc:sldMk cId="2975231163" sldId="1447"/>
        </pc:sldMkLst>
      </pc:sldChg>
      <pc:sldChg chg="modSp add mod">
        <pc:chgData name="Alfred Asterjadhi" userId="39de57b9-85c0-4fd1-aaac-8ca2b6560ad0" providerId="ADAL" clId="{20C04A7C-C7CF-4EAA-88F9-CE4E5F5C1CFC}" dt="2025-01-14T15:56:05.076" v="11777" actId="207"/>
        <pc:sldMkLst>
          <pc:docMk/>
          <pc:sldMk cId="885285770" sldId="1448"/>
        </pc:sldMkLst>
      </pc:sldChg>
      <pc:sldChg chg="modSp add mod">
        <pc:chgData name="Alfred Asterjadhi" userId="39de57b9-85c0-4fd1-aaac-8ca2b6560ad0" providerId="ADAL" clId="{20C04A7C-C7CF-4EAA-88F9-CE4E5F5C1CFC}" dt="2025-01-14T15:56:21.795" v="11780" actId="207"/>
        <pc:sldMkLst>
          <pc:docMk/>
          <pc:sldMk cId="838658978" sldId="1449"/>
        </pc:sldMkLst>
      </pc:sldChg>
      <pc:sldChg chg="modSp add mod">
        <pc:chgData name="Alfred Asterjadhi" userId="39de57b9-85c0-4fd1-aaac-8ca2b6560ad0" providerId="ADAL" clId="{20C04A7C-C7CF-4EAA-88F9-CE4E5F5C1CFC}" dt="2025-01-12T09:55:06.961" v="6244" actId="20577"/>
        <pc:sldMkLst>
          <pc:docMk/>
          <pc:sldMk cId="4122725340" sldId="1450"/>
        </pc:sldMkLst>
      </pc:sldChg>
      <pc:sldChg chg="addSp modSp add mod">
        <pc:chgData name="Alfred Asterjadhi" userId="39de57b9-85c0-4fd1-aaac-8ca2b6560ad0" providerId="ADAL" clId="{20C04A7C-C7CF-4EAA-88F9-CE4E5F5C1CFC}" dt="2025-01-13T01:53:11.599" v="8404" actId="207"/>
        <pc:sldMkLst>
          <pc:docMk/>
          <pc:sldMk cId="1363639592" sldId="1451"/>
        </pc:sldMkLst>
      </pc:sldChg>
      <pc:sldChg chg="addSp modSp add mod">
        <pc:chgData name="Alfred Asterjadhi" userId="39de57b9-85c0-4fd1-aaac-8ca2b6560ad0" providerId="ADAL" clId="{20C04A7C-C7CF-4EAA-88F9-CE4E5F5C1CFC}" dt="2025-01-13T12:27:27.967" v="8971" actId="207"/>
        <pc:sldMkLst>
          <pc:docMk/>
          <pc:sldMk cId="4029838063" sldId="1452"/>
        </pc:sldMkLst>
      </pc:sldChg>
      <pc:sldChg chg="delSp modSp add mod">
        <pc:chgData name="Alfred Asterjadhi" userId="39de57b9-85c0-4fd1-aaac-8ca2b6560ad0" providerId="ADAL" clId="{20C04A7C-C7CF-4EAA-88F9-CE4E5F5C1CFC}" dt="2025-01-13T12:29:00.050" v="9014" actId="207"/>
        <pc:sldMkLst>
          <pc:docMk/>
          <pc:sldMk cId="1489339819" sldId="1453"/>
        </pc:sldMkLst>
      </pc:sldChg>
      <pc:sldChg chg="modSp add del mod">
        <pc:chgData name="Alfred Asterjadhi" userId="39de57b9-85c0-4fd1-aaac-8ca2b6560ad0" providerId="ADAL" clId="{20C04A7C-C7CF-4EAA-88F9-CE4E5F5C1CFC}" dt="2025-01-13T04:24:32.874" v="8705" actId="47"/>
        <pc:sldMkLst>
          <pc:docMk/>
          <pc:sldMk cId="960895185" sldId="1454"/>
        </pc:sldMkLst>
      </pc:sldChg>
      <pc:sldChg chg="modSp add mod">
        <pc:chgData name="Alfred Asterjadhi" userId="39de57b9-85c0-4fd1-aaac-8ca2b6560ad0" providerId="ADAL" clId="{20C04A7C-C7CF-4EAA-88F9-CE4E5F5C1CFC}" dt="2025-01-14T15:53:08.200" v="11741" actId="207"/>
        <pc:sldMkLst>
          <pc:docMk/>
          <pc:sldMk cId="596241266" sldId="1455"/>
        </pc:sldMkLst>
      </pc:sldChg>
      <pc:sldChg chg="modSp add mod">
        <pc:chgData name="Alfred Asterjadhi" userId="39de57b9-85c0-4fd1-aaac-8ca2b6560ad0" providerId="ADAL" clId="{20C04A7C-C7CF-4EAA-88F9-CE4E5F5C1CFC}" dt="2025-01-14T02:46:36.137" v="10762" actId="400"/>
        <pc:sldMkLst>
          <pc:docMk/>
          <pc:sldMk cId="4126384348" sldId="1456"/>
        </pc:sldMkLst>
      </pc:sldChg>
      <pc:sldChg chg="modSp add mod">
        <pc:chgData name="Alfred Asterjadhi" userId="39de57b9-85c0-4fd1-aaac-8ca2b6560ad0" providerId="ADAL" clId="{20C04A7C-C7CF-4EAA-88F9-CE4E5F5C1CFC}" dt="2025-01-14T15:54:15.134" v="11763" actId="207"/>
        <pc:sldMkLst>
          <pc:docMk/>
          <pc:sldMk cId="3218534082" sldId="1457"/>
        </pc:sldMkLst>
      </pc:sldChg>
      <pc:sldChg chg="modSp add mod">
        <pc:chgData name="Alfred Asterjadhi" userId="39de57b9-85c0-4fd1-aaac-8ca2b6560ad0" providerId="ADAL" clId="{20C04A7C-C7CF-4EAA-88F9-CE4E5F5C1CFC}" dt="2025-01-15T04:49:55.006" v="13413" actId="20577"/>
        <pc:sldMkLst>
          <pc:docMk/>
          <pc:sldMk cId="3858433915" sldId="1458"/>
        </pc:sldMkLst>
      </pc:sldChg>
      <pc:sldChg chg="modSp add mod">
        <pc:chgData name="Alfred Asterjadhi" userId="39de57b9-85c0-4fd1-aaac-8ca2b6560ad0" providerId="ADAL" clId="{20C04A7C-C7CF-4EAA-88F9-CE4E5F5C1CFC}" dt="2025-01-14T15:42:26.278" v="11596" actId="20577"/>
        <pc:sldMkLst>
          <pc:docMk/>
          <pc:sldMk cId="2272076654" sldId="1459"/>
        </pc:sldMkLst>
      </pc:sldChg>
      <pc:sldChg chg="modSp add mod">
        <pc:chgData name="Alfred Asterjadhi" userId="39de57b9-85c0-4fd1-aaac-8ca2b6560ad0" providerId="ADAL" clId="{20C04A7C-C7CF-4EAA-88F9-CE4E5F5C1CFC}" dt="2025-01-13T01:16:50.534" v="8047" actId="20577"/>
        <pc:sldMkLst>
          <pc:docMk/>
          <pc:sldMk cId="2511088976" sldId="1460"/>
        </pc:sldMkLst>
      </pc:sldChg>
      <pc:sldChg chg="modSp add mod">
        <pc:chgData name="Alfred Asterjadhi" userId="39de57b9-85c0-4fd1-aaac-8ca2b6560ad0" providerId="ADAL" clId="{20C04A7C-C7CF-4EAA-88F9-CE4E5F5C1CFC}" dt="2025-01-14T03:08:23.034" v="10765" actId="20577"/>
        <pc:sldMkLst>
          <pc:docMk/>
          <pc:sldMk cId="2568651181" sldId="1461"/>
        </pc:sldMkLst>
      </pc:sldChg>
      <pc:sldChg chg="modSp new mod">
        <pc:chgData name="Alfred Asterjadhi" userId="39de57b9-85c0-4fd1-aaac-8ca2b6560ad0" providerId="ADAL" clId="{20C04A7C-C7CF-4EAA-88F9-CE4E5F5C1CFC}" dt="2025-01-13T19:11:45.935" v="9103" actId="207"/>
        <pc:sldMkLst>
          <pc:docMk/>
          <pc:sldMk cId="2442933544" sldId="1462"/>
        </pc:sldMkLst>
      </pc:sldChg>
      <pc:sldChg chg="modSp new mod">
        <pc:chgData name="Alfred Asterjadhi" userId="39de57b9-85c0-4fd1-aaac-8ca2b6560ad0" providerId="ADAL" clId="{20C04A7C-C7CF-4EAA-88F9-CE4E5F5C1CFC}" dt="2025-01-15T23:08:33.528" v="15056" actId="12"/>
        <pc:sldMkLst>
          <pc:docMk/>
          <pc:sldMk cId="2351327133" sldId="1463"/>
        </pc:sldMkLst>
      </pc:sldChg>
      <pc:sldChg chg="modSp new mod">
        <pc:chgData name="Alfred Asterjadhi" userId="39de57b9-85c0-4fd1-aaac-8ca2b6560ad0" providerId="ADAL" clId="{20C04A7C-C7CF-4EAA-88F9-CE4E5F5C1CFC}" dt="2025-01-13T19:11:51.221" v="9105" actId="207"/>
        <pc:sldMkLst>
          <pc:docMk/>
          <pc:sldMk cId="3478159541" sldId="1464"/>
        </pc:sldMkLst>
      </pc:sldChg>
      <pc:sldChg chg="modSp add mod">
        <pc:chgData name="Alfred Asterjadhi" userId="39de57b9-85c0-4fd1-aaac-8ca2b6560ad0" providerId="ADAL" clId="{20C04A7C-C7CF-4EAA-88F9-CE4E5F5C1CFC}" dt="2025-01-14T23:21:54.278" v="12458" actId="207"/>
        <pc:sldMkLst>
          <pc:docMk/>
          <pc:sldMk cId="3372606759" sldId="1465"/>
        </pc:sldMkLst>
      </pc:sldChg>
      <pc:sldChg chg="modSp add mod">
        <pc:chgData name="Alfred Asterjadhi" userId="39de57b9-85c0-4fd1-aaac-8ca2b6560ad0" providerId="ADAL" clId="{20C04A7C-C7CF-4EAA-88F9-CE4E5F5C1CFC}" dt="2025-01-14T03:08:45.768" v="10771" actId="21"/>
        <pc:sldMkLst>
          <pc:docMk/>
          <pc:sldMk cId="1719335458" sldId="1466"/>
        </pc:sldMkLst>
      </pc:sldChg>
      <pc:sldChg chg="modSp add mod">
        <pc:chgData name="Alfred Asterjadhi" userId="39de57b9-85c0-4fd1-aaac-8ca2b6560ad0" providerId="ADAL" clId="{20C04A7C-C7CF-4EAA-88F9-CE4E5F5C1CFC}" dt="2025-01-13T22:00:55.648" v="10382" actId="20577"/>
        <pc:sldMkLst>
          <pc:docMk/>
          <pc:sldMk cId="4087108921" sldId="1467"/>
        </pc:sldMkLst>
      </pc:sldChg>
      <pc:sldChg chg="addSp modSp add mod">
        <pc:chgData name="Alfred Asterjadhi" userId="39de57b9-85c0-4fd1-aaac-8ca2b6560ad0" providerId="ADAL" clId="{20C04A7C-C7CF-4EAA-88F9-CE4E5F5C1CFC}" dt="2025-01-14T15:42:48.103" v="11609" actId="207"/>
        <pc:sldMkLst>
          <pc:docMk/>
          <pc:sldMk cId="816269527" sldId="1468"/>
        </pc:sldMkLst>
      </pc:sldChg>
      <pc:sldChg chg="addSp delSp modSp add mod chgLayout">
        <pc:chgData name="Alfred Asterjadhi" userId="39de57b9-85c0-4fd1-aaac-8ca2b6560ad0" providerId="ADAL" clId="{20C04A7C-C7CF-4EAA-88F9-CE4E5F5C1CFC}" dt="2025-01-14T15:44:06.417" v="11639" actId="207"/>
        <pc:sldMkLst>
          <pc:docMk/>
          <pc:sldMk cId="3374141807" sldId="1469"/>
        </pc:sldMkLst>
      </pc:sldChg>
      <pc:sldChg chg="addSp delSp modSp add mod">
        <pc:chgData name="Alfred Asterjadhi" userId="39de57b9-85c0-4fd1-aaac-8ca2b6560ad0" providerId="ADAL" clId="{20C04A7C-C7CF-4EAA-88F9-CE4E5F5C1CFC}" dt="2025-01-14T06:49:07.213" v="11116" actId="20577"/>
        <pc:sldMkLst>
          <pc:docMk/>
          <pc:sldMk cId="1498858466" sldId="1470"/>
        </pc:sldMkLst>
      </pc:sldChg>
      <pc:sldChg chg="addSp delSp modSp add mod">
        <pc:chgData name="Alfred Asterjadhi" userId="39de57b9-85c0-4fd1-aaac-8ca2b6560ad0" providerId="ADAL" clId="{20C04A7C-C7CF-4EAA-88F9-CE4E5F5C1CFC}" dt="2025-01-14T06:50:29.514" v="11141" actId="14734"/>
        <pc:sldMkLst>
          <pc:docMk/>
          <pc:sldMk cId="2281604066" sldId="1471"/>
        </pc:sldMkLst>
      </pc:sldChg>
      <pc:sldChg chg="addSp modSp add mod">
        <pc:chgData name="Alfred Asterjadhi" userId="39de57b9-85c0-4fd1-aaac-8ca2b6560ad0" providerId="ADAL" clId="{20C04A7C-C7CF-4EAA-88F9-CE4E5F5C1CFC}" dt="2025-01-14T08:43:39.343" v="11181" actId="20577"/>
        <pc:sldMkLst>
          <pc:docMk/>
          <pc:sldMk cId="10482418" sldId="1472"/>
        </pc:sldMkLst>
      </pc:sldChg>
      <pc:sldChg chg="modSp new mod">
        <pc:chgData name="Alfred Asterjadhi" userId="39de57b9-85c0-4fd1-aaac-8ca2b6560ad0" providerId="ADAL" clId="{20C04A7C-C7CF-4EAA-88F9-CE4E5F5C1CFC}" dt="2025-01-15T02:36:55.812" v="12850" actId="20577"/>
        <pc:sldMkLst>
          <pc:docMk/>
          <pc:sldMk cId="385581143" sldId="1473"/>
        </pc:sldMkLst>
      </pc:sldChg>
      <pc:sldChg chg="modSp new mod">
        <pc:chgData name="Alfred Asterjadhi" userId="39de57b9-85c0-4fd1-aaac-8ca2b6560ad0" providerId="ADAL" clId="{20C04A7C-C7CF-4EAA-88F9-CE4E5F5C1CFC}" dt="2025-01-15T02:35:47.120" v="12848" actId="207"/>
        <pc:sldMkLst>
          <pc:docMk/>
          <pc:sldMk cId="1962262053" sldId="1474"/>
        </pc:sldMkLst>
      </pc:sldChg>
      <pc:sldChg chg="modSp add mod">
        <pc:chgData name="Alfred Asterjadhi" userId="39de57b9-85c0-4fd1-aaac-8ca2b6560ad0" providerId="ADAL" clId="{20C04A7C-C7CF-4EAA-88F9-CE4E5F5C1CFC}" dt="2025-01-15T04:46:54.471" v="13382" actId="20577"/>
        <pc:sldMkLst>
          <pc:docMk/>
          <pc:sldMk cId="435670860" sldId="1475"/>
        </pc:sldMkLst>
      </pc:sldChg>
      <pc:sldChg chg="modSp add mod ord">
        <pc:chgData name="Alfred Asterjadhi" userId="39de57b9-85c0-4fd1-aaac-8ca2b6560ad0" providerId="ADAL" clId="{20C04A7C-C7CF-4EAA-88F9-CE4E5F5C1CFC}" dt="2025-01-15T21:00:46.221" v="13895" actId="20577"/>
        <pc:sldMkLst>
          <pc:docMk/>
          <pc:sldMk cId="274796487" sldId="1476"/>
        </pc:sldMkLst>
      </pc:sldChg>
      <pc:sldChg chg="modSp add mod">
        <pc:chgData name="Alfred Asterjadhi" userId="39de57b9-85c0-4fd1-aaac-8ca2b6560ad0" providerId="ADAL" clId="{20C04A7C-C7CF-4EAA-88F9-CE4E5F5C1CFC}" dt="2025-01-15T21:04:42.702" v="14061"/>
        <pc:sldMkLst>
          <pc:docMk/>
          <pc:sldMk cId="939849991" sldId="1477"/>
        </pc:sldMkLst>
      </pc:sldChg>
      <pc:sldChg chg="modSp add mod">
        <pc:chgData name="Alfred Asterjadhi" userId="39de57b9-85c0-4fd1-aaac-8ca2b6560ad0" providerId="ADAL" clId="{20C04A7C-C7CF-4EAA-88F9-CE4E5F5C1CFC}" dt="2025-01-15T21:07:32.225" v="14166" actId="20577"/>
        <pc:sldMkLst>
          <pc:docMk/>
          <pc:sldMk cId="3113372696" sldId="1478"/>
        </pc:sldMkLst>
      </pc:sldChg>
      <pc:sldChg chg="modSp new mod">
        <pc:chgData name="Alfred Asterjadhi" userId="39de57b9-85c0-4fd1-aaac-8ca2b6560ad0" providerId="ADAL" clId="{20C04A7C-C7CF-4EAA-88F9-CE4E5F5C1CFC}" dt="2025-01-14T23:30:56.371" v="12809" actId="207"/>
        <pc:sldMkLst>
          <pc:docMk/>
          <pc:sldMk cId="3748653700" sldId="1479"/>
        </pc:sldMkLst>
      </pc:sldChg>
      <pc:sldChg chg="modSp add mod">
        <pc:chgData name="Alfred Asterjadhi" userId="39de57b9-85c0-4fd1-aaac-8ca2b6560ad0" providerId="ADAL" clId="{20C04A7C-C7CF-4EAA-88F9-CE4E5F5C1CFC}" dt="2025-01-14T16:12:23.498" v="12049" actId="6549"/>
        <pc:sldMkLst>
          <pc:docMk/>
          <pc:sldMk cId="2656666374" sldId="1480"/>
        </pc:sldMkLst>
      </pc:sldChg>
      <pc:sldChg chg="modSp new mod">
        <pc:chgData name="Alfred Asterjadhi" userId="39de57b9-85c0-4fd1-aaac-8ca2b6560ad0" providerId="ADAL" clId="{20C04A7C-C7CF-4EAA-88F9-CE4E5F5C1CFC}" dt="2025-01-14T16:14:02.615" v="12092" actId="6549"/>
        <pc:sldMkLst>
          <pc:docMk/>
          <pc:sldMk cId="2941087830" sldId="1481"/>
        </pc:sldMkLst>
      </pc:sldChg>
      <pc:sldChg chg="modSp new mod">
        <pc:chgData name="Alfred Asterjadhi" userId="39de57b9-85c0-4fd1-aaac-8ca2b6560ad0" providerId="ADAL" clId="{20C04A7C-C7CF-4EAA-88F9-CE4E5F5C1CFC}" dt="2025-01-14T16:15:04.288" v="12116" actId="6549"/>
        <pc:sldMkLst>
          <pc:docMk/>
          <pc:sldMk cId="2146179880" sldId="1482"/>
        </pc:sldMkLst>
      </pc:sldChg>
      <pc:sldChg chg="modSp new mod">
        <pc:chgData name="Alfred Asterjadhi" userId="39de57b9-85c0-4fd1-aaac-8ca2b6560ad0" providerId="ADAL" clId="{20C04A7C-C7CF-4EAA-88F9-CE4E5F5C1CFC}" dt="2025-01-14T16:16:20.530" v="12170" actId="20577"/>
        <pc:sldMkLst>
          <pc:docMk/>
          <pc:sldMk cId="1400319500" sldId="1483"/>
        </pc:sldMkLst>
      </pc:sldChg>
      <pc:sldChg chg="modSp new mod">
        <pc:chgData name="Alfred Asterjadhi" userId="39de57b9-85c0-4fd1-aaac-8ca2b6560ad0" providerId="ADAL" clId="{20C04A7C-C7CF-4EAA-88F9-CE4E5F5C1CFC}" dt="2025-01-15T04:32:03.462" v="13102" actId="114"/>
        <pc:sldMkLst>
          <pc:docMk/>
          <pc:sldMk cId="2323057527" sldId="1484"/>
        </pc:sldMkLst>
      </pc:sldChg>
      <pc:sldChg chg="modSp new mod">
        <pc:chgData name="Alfred Asterjadhi" userId="39de57b9-85c0-4fd1-aaac-8ca2b6560ad0" providerId="ADAL" clId="{20C04A7C-C7CF-4EAA-88F9-CE4E5F5C1CFC}" dt="2025-01-15T04:37:21.260" v="13204" actId="20577"/>
        <pc:sldMkLst>
          <pc:docMk/>
          <pc:sldMk cId="568391766" sldId="1485"/>
        </pc:sldMkLst>
      </pc:sldChg>
      <pc:sldChg chg="modSp add mod">
        <pc:chgData name="Alfred Asterjadhi" userId="39de57b9-85c0-4fd1-aaac-8ca2b6560ad0" providerId="ADAL" clId="{20C04A7C-C7CF-4EAA-88F9-CE4E5F5C1CFC}" dt="2025-01-15T04:51:13.408" v="13424" actId="114"/>
        <pc:sldMkLst>
          <pc:docMk/>
          <pc:sldMk cId="3720066593" sldId="1486"/>
        </pc:sldMkLst>
      </pc:sldChg>
      <pc:sldChg chg="addSp delSp modSp add mod">
        <pc:chgData name="Alfred Asterjadhi" userId="39de57b9-85c0-4fd1-aaac-8ca2b6560ad0" providerId="ADAL" clId="{20C04A7C-C7CF-4EAA-88F9-CE4E5F5C1CFC}" dt="2025-01-16T01:12:15.415" v="15229" actId="20577"/>
        <pc:sldMkLst>
          <pc:docMk/>
          <pc:sldMk cId="943177457" sldId="1487"/>
        </pc:sldMkLst>
      </pc:sldChg>
      <pc:sldChg chg="modSp add mod">
        <pc:chgData name="Alfred Asterjadhi" userId="39de57b9-85c0-4fd1-aaac-8ca2b6560ad0" providerId="ADAL" clId="{20C04A7C-C7CF-4EAA-88F9-CE4E5F5C1CFC}" dt="2025-01-15T21:19:48.967" v="14434" actId="404"/>
        <pc:sldMkLst>
          <pc:docMk/>
          <pc:sldMk cId="1292955924" sldId="1488"/>
        </pc:sldMkLst>
      </pc:sldChg>
      <pc:sldChg chg="modSp add mod">
        <pc:chgData name="Alfred Asterjadhi" userId="39de57b9-85c0-4fd1-aaac-8ca2b6560ad0" providerId="ADAL" clId="{20C04A7C-C7CF-4EAA-88F9-CE4E5F5C1CFC}" dt="2025-01-15T21:44:08.446" v="15051" actId="20577"/>
        <pc:sldMkLst>
          <pc:docMk/>
          <pc:sldMk cId="3865032129" sldId="1489"/>
        </pc:sldMkLst>
      </pc:sldChg>
      <pc:sldChg chg="addSp modSp add mod">
        <pc:chgData name="Alfred Asterjadhi" userId="39de57b9-85c0-4fd1-aaac-8ca2b6560ad0" providerId="ADAL" clId="{20C04A7C-C7CF-4EAA-88F9-CE4E5F5C1CFC}" dt="2025-01-15T23:10:47.177" v="15086" actId="114"/>
        <pc:sldMkLst>
          <pc:docMk/>
          <pc:sldMk cId="440640471" sldId="1490"/>
        </pc:sldMkLst>
      </pc:sldChg>
      <pc:sldChg chg="addSp modSp add mod">
        <pc:chgData name="Alfred Asterjadhi" userId="39de57b9-85c0-4fd1-aaac-8ca2b6560ad0" providerId="ADAL" clId="{20C04A7C-C7CF-4EAA-88F9-CE4E5F5C1CFC}" dt="2025-01-16T01:12:34.070" v="15241" actId="20577"/>
        <pc:sldMkLst>
          <pc:docMk/>
          <pc:sldMk cId="2266731094" sldId="1491"/>
        </pc:sldMkLst>
      </pc:sldChg>
      <pc:sldChg chg="modSp new mod">
        <pc:chgData name="Alfred Asterjadhi" userId="39de57b9-85c0-4fd1-aaac-8ca2b6560ad0" providerId="ADAL" clId="{20C04A7C-C7CF-4EAA-88F9-CE4E5F5C1CFC}" dt="2025-01-16T00:44:27.332" v="15191" actId="20577"/>
        <pc:sldMkLst>
          <pc:docMk/>
          <pc:sldMk cId="2326697859" sldId="1492"/>
        </pc:sldMkLst>
      </pc:sldChg>
      <pc:sldChg chg="modSp add mod">
        <pc:chgData name="Alfred Asterjadhi" userId="39de57b9-85c0-4fd1-aaac-8ca2b6560ad0" providerId="ADAL" clId="{20C04A7C-C7CF-4EAA-88F9-CE4E5F5C1CFC}" dt="2025-01-16T00:46:54.754" v="15226" actId="20577"/>
        <pc:sldMkLst>
          <pc:docMk/>
          <pc:sldMk cId="4030966610" sldId="1493"/>
        </pc:sldMkLst>
      </pc:sldChg>
      <pc:sldChg chg="modSp new mod">
        <pc:chgData name="Alfred Asterjadhi" userId="39de57b9-85c0-4fd1-aaac-8ca2b6560ad0" providerId="ADAL" clId="{20C04A7C-C7CF-4EAA-88F9-CE4E5F5C1CFC}" dt="2025-01-16T08:31:06.927" v="16367" actId="20577"/>
        <pc:sldMkLst>
          <pc:docMk/>
          <pc:sldMk cId="2130627217" sldId="1494"/>
        </pc:sldMkLst>
      </pc:sldChg>
      <pc:sldMasterChg chg="modSp mod modSldLayout">
        <pc:chgData name="Alfred Asterjadhi" userId="39de57b9-85c0-4fd1-aaac-8ca2b6560ad0" providerId="ADAL" clId="{20C04A7C-C7CF-4EAA-88F9-CE4E5F5C1CFC}" dt="2025-01-16T23:17:57.387" v="16379" actId="6549"/>
        <pc:sldMasterMkLst>
          <pc:docMk/>
          <pc:sldMasterMk cId="0" sldId="2147483648"/>
        </pc:sldMasterMkLst>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ldLayout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addSp modSp mod">
        <pc:chgData name="Alfred Asterjadhi" userId="39de57b9-85c0-4fd1-aaac-8ca2b6560ad0" providerId="ADAL" clId="{57A0B4EB-0EC4-490D-92F6-3DB921CD1864}" dt="2023-07-13T14:11:43.319" v="2245" actId="1076"/>
        <pc:sldMkLst>
          <pc:docMk/>
          <pc:sldMk cId="3759718192" sldId="368"/>
        </pc:sldMkLst>
      </pc:sldChg>
      <pc:sldChg chg="modSp mod">
        <pc:chgData name="Alfred Asterjadhi" userId="39de57b9-85c0-4fd1-aaac-8ca2b6560ad0" providerId="ADAL" clId="{57A0B4EB-0EC4-490D-92F6-3DB921CD1864}" dt="2023-07-13T10:41:46.603" v="1893" actId="20577"/>
        <pc:sldMkLst>
          <pc:docMk/>
          <pc:sldMk cId="1847581084" sldId="375"/>
        </pc:sldMkLst>
      </pc:sldChg>
      <pc:sldChg chg="modSp mod">
        <pc:chgData name="Alfred Asterjadhi" userId="39de57b9-85c0-4fd1-aaac-8ca2b6560ad0" providerId="ADAL" clId="{57A0B4EB-0EC4-490D-92F6-3DB921CD1864}" dt="2023-07-12T12:27:01.406" v="280" actId="20577"/>
        <pc:sldMkLst>
          <pc:docMk/>
          <pc:sldMk cId="3614762288" sldId="400"/>
        </pc:sldMkLst>
      </pc:sldChg>
      <pc:sldChg chg="modSp mod">
        <pc:chgData name="Alfred Asterjadhi" userId="39de57b9-85c0-4fd1-aaac-8ca2b6560ad0" providerId="ADAL" clId="{57A0B4EB-0EC4-490D-92F6-3DB921CD1864}" dt="2023-07-13T13:59:43.322" v="2007" actId="13926"/>
        <pc:sldMkLst>
          <pc:docMk/>
          <pc:sldMk cId="3530745078" sldId="981"/>
        </pc:sldMkLst>
      </pc:sldChg>
      <pc:sldChg chg="addSp delSp modSp mod">
        <pc:chgData name="Alfred Asterjadhi" userId="39de57b9-85c0-4fd1-aaac-8ca2b6560ad0" providerId="ADAL" clId="{57A0B4EB-0EC4-490D-92F6-3DB921CD1864}" dt="2023-07-13T07:00:09.882" v="1632" actId="207"/>
        <pc:sldMkLst>
          <pc:docMk/>
          <pc:sldMk cId="2409887836" sldId="994"/>
        </pc:sldMkLst>
      </pc:sldChg>
      <pc:sldChg chg="addSp delSp modSp mod">
        <pc:chgData name="Alfred Asterjadhi" userId="39de57b9-85c0-4fd1-aaac-8ca2b6560ad0" providerId="ADAL" clId="{57A0B4EB-0EC4-490D-92F6-3DB921CD1864}" dt="2023-07-12T22:16:14.765" v="863" actId="20577"/>
        <pc:sldMkLst>
          <pc:docMk/>
          <pc:sldMk cId="3360543781" sldId="995"/>
        </pc:sldMkLst>
      </pc:sldChg>
      <pc:sldChg chg="modSp mod">
        <pc:chgData name="Alfred Asterjadhi" userId="39de57b9-85c0-4fd1-aaac-8ca2b6560ad0" providerId="ADAL" clId="{57A0B4EB-0EC4-490D-92F6-3DB921CD1864}" dt="2023-07-13T05:27:01.662" v="1467" actId="20577"/>
        <pc:sldMkLst>
          <pc:docMk/>
          <pc:sldMk cId="3395387797" sldId="1002"/>
        </pc:sldMkLst>
      </pc:sldChg>
      <pc:sldChg chg="modSp mod">
        <pc:chgData name="Alfred Asterjadhi" userId="39de57b9-85c0-4fd1-aaac-8ca2b6560ad0" providerId="ADAL" clId="{57A0B4EB-0EC4-490D-92F6-3DB921CD1864}" dt="2023-07-13T00:12:59.713" v="1411" actId="20577"/>
        <pc:sldMkLst>
          <pc:docMk/>
          <pc:sldMk cId="3464470949" sldId="1003"/>
        </pc:sldMkLst>
      </pc:sldChg>
      <pc:sldChg chg="modSp mod">
        <pc:chgData name="Alfred Asterjadhi" userId="39de57b9-85c0-4fd1-aaac-8ca2b6560ad0" providerId="ADAL" clId="{57A0B4EB-0EC4-490D-92F6-3DB921CD1864}" dt="2023-07-13T00:17:48.847" v="1425" actId="20577"/>
        <pc:sldMkLst>
          <pc:docMk/>
          <pc:sldMk cId="3389606792" sldId="1004"/>
        </pc:sldMkLst>
      </pc:sldChg>
      <pc:sldChg chg="modSp mod">
        <pc:chgData name="Alfred Asterjadhi" userId="39de57b9-85c0-4fd1-aaac-8ca2b6560ad0" providerId="ADAL" clId="{57A0B4EB-0EC4-490D-92F6-3DB921CD1864}" dt="2023-07-13T00:21:54.901" v="1451" actId="20577"/>
        <pc:sldMkLst>
          <pc:docMk/>
          <pc:sldMk cId="3659630825" sldId="1005"/>
        </pc:sldMkLst>
      </pc:sldChg>
      <pc:sldChg chg="modSp mod">
        <pc:chgData name="Alfred Asterjadhi" userId="39de57b9-85c0-4fd1-aaac-8ca2b6560ad0" providerId="ADAL" clId="{57A0B4EB-0EC4-490D-92F6-3DB921CD1864}" dt="2023-07-12T23:54:51.774" v="1289" actId="20577"/>
        <pc:sldMkLst>
          <pc:docMk/>
          <pc:sldMk cId="1880058738" sldId="1009"/>
        </pc:sldMkLst>
      </pc:sldChg>
      <pc:sldChg chg="modSp mod">
        <pc:chgData name="Alfred Asterjadhi" userId="39de57b9-85c0-4fd1-aaac-8ca2b6560ad0" providerId="ADAL" clId="{57A0B4EB-0EC4-490D-92F6-3DB921CD1864}" dt="2023-07-12T22:54:53.198" v="1172" actId="20577"/>
        <pc:sldMkLst>
          <pc:docMk/>
          <pc:sldMk cId="1771622935" sldId="1010"/>
        </pc:sldMkLst>
      </pc:sldChg>
      <pc:sldChg chg="modSp mod">
        <pc:chgData name="Alfred Asterjadhi" userId="39de57b9-85c0-4fd1-aaac-8ca2b6560ad0" providerId="ADAL" clId="{57A0B4EB-0EC4-490D-92F6-3DB921CD1864}" dt="2023-07-12T22:22:48.266" v="951" actId="207"/>
        <pc:sldMkLst>
          <pc:docMk/>
          <pc:sldMk cId="3694157284" sldId="1011"/>
        </pc:sldMkLst>
      </pc:sldChg>
      <pc:sldChg chg="modSp add mod">
        <pc:chgData name="Alfred Asterjadhi" userId="39de57b9-85c0-4fd1-aaac-8ca2b6560ad0" providerId="ADAL" clId="{57A0B4EB-0EC4-490D-92F6-3DB921CD1864}" dt="2023-07-12T23:55:42.753" v="1297" actId="20577"/>
        <pc:sldMkLst>
          <pc:docMk/>
          <pc:sldMk cId="1235376296" sldId="1012"/>
        </pc:sldMkLst>
      </pc:sldChg>
    </pc:docChg>
  </pc:docChgLst>
  <pc:docChgLst>
    <pc:chgData name="Alfred Asterjadhi" userId="39de57b9-85c0-4fd1-aaac-8ca2b6560ad0" providerId="ADAL" clId="{A86734D3-8E7C-42BC-9DE3-F10657D3ECDA}"/>
    <pc:docChg chg="undo custSel addSld delSld modSld sldOrd modMainMaster">
      <pc:chgData name="Alfred Asterjadhi" userId="39de57b9-85c0-4fd1-aaac-8ca2b6560ad0" providerId="ADAL" clId="{A86734D3-8E7C-42BC-9DE3-F10657D3ECDA}" dt="2025-05-28T18:24:03.907" v="6034" actId="20577"/>
      <pc:docMkLst>
        <pc:docMk/>
      </pc:docMkLst>
      <pc:sldChg chg="modSp mod">
        <pc:chgData name="Alfred Asterjadhi" userId="39de57b9-85c0-4fd1-aaac-8ca2b6560ad0" providerId="ADAL" clId="{A86734D3-8E7C-42BC-9DE3-F10657D3ECDA}" dt="2025-05-12T11:35:40.742" v="3065" actId="20577"/>
        <pc:sldMkLst>
          <pc:docMk/>
          <pc:sldMk cId="793576429" sldId="1024"/>
        </pc:sldMkLst>
        <pc:spChg chg="mod">
          <ac:chgData name="Alfred Asterjadhi" userId="39de57b9-85c0-4fd1-aaac-8ca2b6560ad0" providerId="ADAL" clId="{A86734D3-8E7C-42BC-9DE3-F10657D3ECDA}" dt="2025-05-12T11:35:40.742" v="3065" actId="20577"/>
          <ac:spMkLst>
            <pc:docMk/>
            <pc:sldMk cId="793576429" sldId="1024"/>
            <ac:spMk id="3" creationId="{E24D4002-4764-1FA7-1147-DE995417131A}"/>
          </ac:spMkLst>
        </pc:spChg>
      </pc:sldChg>
      <pc:sldChg chg="modSp mod">
        <pc:chgData name="Alfred Asterjadhi" userId="39de57b9-85c0-4fd1-aaac-8ca2b6560ad0" providerId="ADAL" clId="{A86734D3-8E7C-42BC-9DE3-F10657D3ECDA}" dt="2025-05-02T15:46:28.567" v="86" actId="6549"/>
        <pc:sldMkLst>
          <pc:docMk/>
          <pc:sldMk cId="3486068256" sldId="1167"/>
        </pc:sldMkLst>
        <pc:graphicFrameChg chg="mod modGraphic">
          <ac:chgData name="Alfred Asterjadhi" userId="39de57b9-85c0-4fd1-aaac-8ca2b6560ad0" providerId="ADAL" clId="{A86734D3-8E7C-42BC-9DE3-F10657D3ECDA}" dt="2025-05-02T15:46:28.567" v="86" actId="6549"/>
          <ac:graphicFrameMkLst>
            <pc:docMk/>
            <pc:sldMk cId="3486068256" sldId="1167"/>
            <ac:graphicFrameMk id="6" creationId="{5094FBC8-BB74-47F3-965D-16BC678F4D1D}"/>
          </ac:graphicFrameMkLst>
        </pc:graphicFrameChg>
      </pc:sldChg>
      <pc:sldChg chg="addSp delSp modSp mod">
        <pc:chgData name="Alfred Asterjadhi" userId="39de57b9-85c0-4fd1-aaac-8ca2b6560ad0" providerId="ADAL" clId="{A86734D3-8E7C-42BC-9DE3-F10657D3ECDA}" dt="2025-05-12T08:12:59.533" v="2851" actId="14100"/>
        <pc:sldMkLst>
          <pc:docMk/>
          <pc:sldMk cId="3441807947" sldId="1178"/>
        </pc:sldMkLst>
      </pc:sldChg>
      <pc:sldChg chg="del">
        <pc:chgData name="Alfred Asterjadhi" userId="39de57b9-85c0-4fd1-aaac-8ca2b6560ad0" providerId="ADAL" clId="{A86734D3-8E7C-42BC-9DE3-F10657D3ECDA}" dt="2025-05-15T13:01:21.381" v="5451" actId="47"/>
        <pc:sldMkLst>
          <pc:docMk/>
          <pc:sldMk cId="3912146512" sldId="1390"/>
        </pc:sldMkLst>
      </pc:sldChg>
      <pc:sldChg chg="del">
        <pc:chgData name="Alfred Asterjadhi" userId="39de57b9-85c0-4fd1-aaac-8ca2b6560ad0" providerId="ADAL" clId="{A86734D3-8E7C-42BC-9DE3-F10657D3ECDA}" dt="2025-05-15T13:01:24.798" v="5452" actId="47"/>
        <pc:sldMkLst>
          <pc:docMk/>
          <pc:sldMk cId="3878274435" sldId="1424"/>
        </pc:sldMkLst>
      </pc:sldChg>
      <pc:sldChg chg="modSp mod">
        <pc:chgData name="Alfred Asterjadhi" userId="39de57b9-85c0-4fd1-aaac-8ca2b6560ad0" providerId="ADAL" clId="{A86734D3-8E7C-42BC-9DE3-F10657D3ECDA}" dt="2025-05-02T15:34:21.233" v="34" actId="20577"/>
        <pc:sldMkLst>
          <pc:docMk/>
          <pc:sldMk cId="1880260866" sldId="1429"/>
        </pc:sldMkLst>
      </pc:sldChg>
      <pc:sldChg chg="modSp mod">
        <pc:chgData name="Alfred Asterjadhi" userId="39de57b9-85c0-4fd1-aaac-8ca2b6560ad0" providerId="ADAL" clId="{A86734D3-8E7C-42BC-9DE3-F10657D3ECDA}" dt="2025-05-15T18:13:39.188" v="5991" actId="12"/>
        <pc:sldMkLst>
          <pc:docMk/>
          <pc:sldMk cId="2130627217" sldId="1494"/>
        </pc:sldMkLst>
      </pc:sldChg>
      <pc:sldChg chg="addSp modSp mod">
        <pc:chgData name="Alfred Asterjadhi" userId="39de57b9-85c0-4fd1-aaac-8ca2b6560ad0" providerId="ADAL" clId="{A86734D3-8E7C-42BC-9DE3-F10657D3ECDA}" dt="2025-05-13T01:06:22.757" v="3488" actId="13926"/>
        <pc:sldMkLst>
          <pc:docMk/>
          <pc:sldMk cId="3990395463" sldId="1496"/>
        </pc:sldMkLst>
      </pc:sldChg>
      <pc:sldChg chg="modSp mod">
        <pc:chgData name="Alfred Asterjadhi" userId="39de57b9-85c0-4fd1-aaac-8ca2b6560ad0" providerId="ADAL" clId="{A86734D3-8E7C-42BC-9DE3-F10657D3ECDA}" dt="2025-05-15T09:48:34.372" v="5017" actId="20577"/>
        <pc:sldMkLst>
          <pc:docMk/>
          <pc:sldMk cId="517676318" sldId="1508"/>
        </pc:sldMkLst>
        <pc:spChg chg="mod">
          <ac:chgData name="Alfred Asterjadhi" userId="39de57b9-85c0-4fd1-aaac-8ca2b6560ad0" providerId="ADAL" clId="{A86734D3-8E7C-42BC-9DE3-F10657D3ECDA}" dt="2025-05-15T07:33:17.043" v="4639" actId="13926"/>
          <ac:spMkLst>
            <pc:docMk/>
            <pc:sldMk cId="517676318" sldId="1508"/>
            <ac:spMk id="2" creationId="{4ACAE496-1DCD-96C9-3EE6-5AB1314BF403}"/>
          </ac:spMkLst>
        </pc:spChg>
        <pc:spChg chg="mod">
          <ac:chgData name="Alfred Asterjadhi" userId="39de57b9-85c0-4fd1-aaac-8ca2b6560ad0" providerId="ADAL" clId="{A86734D3-8E7C-42BC-9DE3-F10657D3ECDA}" dt="2025-05-15T09:48:34.372" v="5017" actId="20577"/>
          <ac:spMkLst>
            <pc:docMk/>
            <pc:sldMk cId="517676318" sldId="1508"/>
            <ac:spMk id="3" creationId="{3A3C4DE0-D078-DEB7-960F-A4D0AF35A6C6}"/>
          </ac:spMkLst>
        </pc:spChg>
      </pc:sldChg>
      <pc:sldChg chg="addSp modSp mod">
        <pc:chgData name="Alfred Asterjadhi" userId="39de57b9-85c0-4fd1-aaac-8ca2b6560ad0" providerId="ADAL" clId="{A86734D3-8E7C-42BC-9DE3-F10657D3ECDA}" dt="2025-05-13T01:26:37.086" v="3508" actId="207"/>
        <pc:sldMkLst>
          <pc:docMk/>
          <pc:sldMk cId="2272934283" sldId="1520"/>
        </pc:sldMkLst>
      </pc:sldChg>
      <pc:sldChg chg="modSp mod">
        <pc:chgData name="Alfred Asterjadhi" userId="39de57b9-85c0-4fd1-aaac-8ca2b6560ad0" providerId="ADAL" clId="{A86734D3-8E7C-42BC-9DE3-F10657D3ECDA}" dt="2025-05-15T13:14:07.136" v="5843" actId="20577"/>
        <pc:sldMkLst>
          <pc:docMk/>
          <pc:sldMk cId="1704959303" sldId="1564"/>
        </pc:sldMkLst>
      </pc:sldChg>
      <pc:sldChg chg="addSp modSp mod">
        <pc:chgData name="Alfred Asterjadhi" userId="39de57b9-85c0-4fd1-aaac-8ca2b6560ad0" providerId="ADAL" clId="{A86734D3-8E7C-42BC-9DE3-F10657D3ECDA}" dt="2025-05-13T00:13:51.067" v="3215" actId="207"/>
        <pc:sldMkLst>
          <pc:docMk/>
          <pc:sldMk cId="4177526599" sldId="1569"/>
        </pc:sldMkLst>
      </pc:sldChg>
      <pc:sldChg chg="modSp add mod">
        <pc:chgData name="Alfred Asterjadhi" userId="39de57b9-85c0-4fd1-aaac-8ca2b6560ad0" providerId="ADAL" clId="{A86734D3-8E7C-42BC-9DE3-F10657D3ECDA}" dt="2025-05-15T04:00:58.829" v="4370" actId="20577"/>
        <pc:sldMkLst>
          <pc:docMk/>
          <pc:sldMk cId="626251860" sldId="1570"/>
        </pc:sldMkLst>
      </pc:sldChg>
      <pc:sldChg chg="addSp modSp del mod">
        <pc:chgData name="Alfred Asterjadhi" userId="39de57b9-85c0-4fd1-aaac-8ca2b6560ad0" providerId="ADAL" clId="{A86734D3-8E7C-42BC-9DE3-F10657D3ECDA}" dt="2025-05-13T05:08:51.353" v="3635" actId="2696"/>
        <pc:sldMkLst>
          <pc:docMk/>
          <pc:sldMk cId="2470767825" sldId="1570"/>
        </pc:sldMkLst>
      </pc:sldChg>
      <pc:sldChg chg="addSp modSp mod">
        <pc:chgData name="Alfred Asterjadhi" userId="39de57b9-85c0-4fd1-aaac-8ca2b6560ad0" providerId="ADAL" clId="{A86734D3-8E7C-42BC-9DE3-F10657D3ECDA}" dt="2025-05-14T02:07:26.642" v="3724" actId="20577"/>
        <pc:sldMkLst>
          <pc:docMk/>
          <pc:sldMk cId="3719436820" sldId="1571"/>
        </pc:sldMkLst>
      </pc:sldChg>
      <pc:sldChg chg="addSp modSp del mod ord">
        <pc:chgData name="Alfred Asterjadhi" userId="39de57b9-85c0-4fd1-aaac-8ca2b6560ad0" providerId="ADAL" clId="{A86734D3-8E7C-42BC-9DE3-F10657D3ECDA}" dt="2025-05-13T05:09:22.917" v="3639" actId="2696"/>
        <pc:sldMkLst>
          <pc:docMk/>
          <pc:sldMk cId="605570670" sldId="1572"/>
        </pc:sldMkLst>
      </pc:sldChg>
      <pc:sldChg chg="modSp add mod">
        <pc:chgData name="Alfred Asterjadhi" userId="39de57b9-85c0-4fd1-aaac-8ca2b6560ad0" providerId="ADAL" clId="{A86734D3-8E7C-42BC-9DE3-F10657D3ECDA}" dt="2025-05-14T02:25:39.500" v="3766" actId="20577"/>
        <pc:sldMkLst>
          <pc:docMk/>
          <pc:sldMk cId="1350880598" sldId="1572"/>
        </pc:sldMkLst>
      </pc:sldChg>
      <pc:sldChg chg="addSp modSp mod">
        <pc:chgData name="Alfred Asterjadhi" userId="39de57b9-85c0-4fd1-aaac-8ca2b6560ad0" providerId="ADAL" clId="{A86734D3-8E7C-42BC-9DE3-F10657D3ECDA}" dt="2025-05-14T02:07:46.048" v="3727" actId="20577"/>
        <pc:sldMkLst>
          <pc:docMk/>
          <pc:sldMk cId="3671381192" sldId="1573"/>
        </pc:sldMkLst>
      </pc:sldChg>
      <pc:sldChg chg="modSp add mod">
        <pc:chgData name="Alfred Asterjadhi" userId="39de57b9-85c0-4fd1-aaac-8ca2b6560ad0" providerId="ADAL" clId="{A86734D3-8E7C-42BC-9DE3-F10657D3ECDA}" dt="2025-05-23T22:04:24.383" v="6028" actId="207"/>
        <pc:sldMkLst>
          <pc:docMk/>
          <pc:sldMk cId="1970120470" sldId="1574"/>
        </pc:sldMkLst>
      </pc:sldChg>
      <pc:sldChg chg="addSp modSp del mod">
        <pc:chgData name="Alfred Asterjadhi" userId="39de57b9-85c0-4fd1-aaac-8ca2b6560ad0" providerId="ADAL" clId="{A86734D3-8E7C-42BC-9DE3-F10657D3ECDA}" dt="2025-05-13T05:10:15.333" v="3645" actId="2696"/>
        <pc:sldMkLst>
          <pc:docMk/>
          <pc:sldMk cId="3295208546" sldId="1574"/>
        </pc:sldMkLst>
      </pc:sldChg>
      <pc:sldChg chg="addSp modSp mod">
        <pc:chgData name="Alfred Asterjadhi" userId="39de57b9-85c0-4fd1-aaac-8ca2b6560ad0" providerId="ADAL" clId="{A86734D3-8E7C-42BC-9DE3-F10657D3ECDA}" dt="2025-05-15T04:00:44.665" v="4368" actId="13926"/>
        <pc:sldMkLst>
          <pc:docMk/>
          <pc:sldMk cId="3545568546" sldId="1575"/>
        </pc:sldMkLst>
      </pc:sldChg>
      <pc:sldChg chg="addSp modSp mod">
        <pc:chgData name="Alfred Asterjadhi" userId="39de57b9-85c0-4fd1-aaac-8ca2b6560ad0" providerId="ADAL" clId="{A86734D3-8E7C-42BC-9DE3-F10657D3ECDA}" dt="2025-05-14T11:56:06.786" v="4190" actId="207"/>
        <pc:sldMkLst>
          <pc:docMk/>
          <pc:sldMk cId="1286035737" sldId="1576"/>
        </pc:sldMkLst>
      </pc:sldChg>
      <pc:sldChg chg="addSp modSp mod">
        <pc:chgData name="Alfred Asterjadhi" userId="39de57b9-85c0-4fd1-aaac-8ca2b6560ad0" providerId="ADAL" clId="{A86734D3-8E7C-42BC-9DE3-F10657D3ECDA}" dt="2025-05-14T12:34:23.762" v="4234" actId="207"/>
        <pc:sldMkLst>
          <pc:docMk/>
          <pc:sldMk cId="1589487799" sldId="1577"/>
        </pc:sldMkLst>
      </pc:sldChg>
      <pc:sldChg chg="addSp modSp mod">
        <pc:chgData name="Alfred Asterjadhi" userId="39de57b9-85c0-4fd1-aaac-8ca2b6560ad0" providerId="ADAL" clId="{A86734D3-8E7C-42BC-9DE3-F10657D3ECDA}" dt="2025-05-15T04:00:36.162" v="4367" actId="207"/>
        <pc:sldMkLst>
          <pc:docMk/>
          <pc:sldMk cId="2852101528" sldId="1578"/>
        </pc:sldMkLst>
      </pc:sldChg>
      <pc:sldChg chg="modSp mod">
        <pc:chgData name="Alfred Asterjadhi" userId="39de57b9-85c0-4fd1-aaac-8ca2b6560ad0" providerId="ADAL" clId="{A86734D3-8E7C-42BC-9DE3-F10657D3ECDA}" dt="2025-05-15T04:00:23.047" v="4364" actId="207"/>
        <pc:sldMkLst>
          <pc:docMk/>
          <pc:sldMk cId="1581866778" sldId="1579"/>
        </pc:sldMkLst>
      </pc:sldChg>
      <pc:sldChg chg="modSp del mod">
        <pc:chgData name="Alfred Asterjadhi" userId="39de57b9-85c0-4fd1-aaac-8ca2b6560ad0" providerId="ADAL" clId="{A86734D3-8E7C-42BC-9DE3-F10657D3ECDA}" dt="2025-05-13T05:10:40.439" v="3657" actId="47"/>
        <pc:sldMkLst>
          <pc:docMk/>
          <pc:sldMk cId="2666811250" sldId="1580"/>
        </pc:sldMkLst>
      </pc:sldChg>
      <pc:sldChg chg="modSp mod">
        <pc:chgData name="Alfred Asterjadhi" userId="39de57b9-85c0-4fd1-aaac-8ca2b6560ad0" providerId="ADAL" clId="{A86734D3-8E7C-42BC-9DE3-F10657D3ECDA}" dt="2025-05-15T04:55:23.997" v="4619" actId="20577"/>
        <pc:sldMkLst>
          <pc:docMk/>
          <pc:sldMk cId="1207911239" sldId="1581"/>
        </pc:sldMkLst>
      </pc:sldChg>
      <pc:sldChg chg="modSp add mod">
        <pc:chgData name="Alfred Asterjadhi" userId="39de57b9-85c0-4fd1-aaac-8ca2b6560ad0" providerId="ADAL" clId="{A86734D3-8E7C-42BC-9DE3-F10657D3ECDA}" dt="2025-05-11T11:44:21.634" v="1083" actId="255"/>
        <pc:sldMkLst>
          <pc:docMk/>
          <pc:sldMk cId="1334118412" sldId="1582"/>
        </pc:sldMkLst>
        <pc:spChg chg="mod">
          <ac:chgData name="Alfred Asterjadhi" userId="39de57b9-85c0-4fd1-aaac-8ca2b6560ad0" providerId="ADAL" clId="{A86734D3-8E7C-42BC-9DE3-F10657D3ECDA}" dt="2025-05-02T15:31:48.777" v="16" actId="20577"/>
          <ac:spMkLst>
            <pc:docMk/>
            <pc:sldMk cId="1334118412" sldId="1582"/>
            <ac:spMk id="2" creationId="{2CAD564C-98D3-FEF8-B213-7F28DD72DC1E}"/>
          </ac:spMkLst>
        </pc:spChg>
        <pc:graphicFrameChg chg="mod modGraphic">
          <ac:chgData name="Alfred Asterjadhi" userId="39de57b9-85c0-4fd1-aaac-8ca2b6560ad0" providerId="ADAL" clId="{A86734D3-8E7C-42BC-9DE3-F10657D3ECDA}" dt="2025-05-11T11:44:21.634" v="1083" actId="255"/>
          <ac:graphicFrameMkLst>
            <pc:docMk/>
            <pc:sldMk cId="1334118412" sldId="1582"/>
            <ac:graphicFrameMk id="6" creationId="{F43A8E93-60BE-34D2-3C53-BF5C311D05D6}"/>
          </ac:graphicFrameMkLst>
        </pc:graphicFrameChg>
      </pc:sldChg>
      <pc:sldChg chg="modSp add mod">
        <pc:chgData name="Alfred Asterjadhi" userId="39de57b9-85c0-4fd1-aaac-8ca2b6560ad0" providerId="ADAL" clId="{A86734D3-8E7C-42BC-9DE3-F10657D3ECDA}" dt="2025-05-12T15:00:38.576" v="3171" actId="20577"/>
        <pc:sldMkLst>
          <pc:docMk/>
          <pc:sldMk cId="2122979794" sldId="1583"/>
        </pc:sldMkLst>
      </pc:sldChg>
      <pc:sldChg chg="modSp add mod">
        <pc:chgData name="Alfred Asterjadhi" userId="39de57b9-85c0-4fd1-aaac-8ca2b6560ad0" providerId="ADAL" clId="{A86734D3-8E7C-42BC-9DE3-F10657D3ECDA}" dt="2025-05-02T15:47:07.716" v="110" actId="20577"/>
        <pc:sldMkLst>
          <pc:docMk/>
          <pc:sldMk cId="2064033270" sldId="1584"/>
        </pc:sldMkLst>
      </pc:sldChg>
      <pc:sldChg chg="modSp add mod">
        <pc:chgData name="Alfred Asterjadhi" userId="39de57b9-85c0-4fd1-aaac-8ca2b6560ad0" providerId="ADAL" clId="{A86734D3-8E7C-42BC-9DE3-F10657D3ECDA}" dt="2025-05-02T15:46:48.270" v="96" actId="6549"/>
        <pc:sldMkLst>
          <pc:docMk/>
          <pc:sldMk cId="1058308657" sldId="1585"/>
        </pc:sldMkLst>
        <pc:spChg chg="mod">
          <ac:chgData name="Alfred Asterjadhi" userId="39de57b9-85c0-4fd1-aaac-8ca2b6560ad0" providerId="ADAL" clId="{A86734D3-8E7C-42BC-9DE3-F10657D3ECDA}" dt="2025-05-02T15:32:18.510" v="19" actId="20577"/>
          <ac:spMkLst>
            <pc:docMk/>
            <pc:sldMk cId="1058308657" sldId="1585"/>
            <ac:spMk id="2" creationId="{3733F766-E4A2-5CB0-1435-164101783DE5}"/>
          </ac:spMkLst>
        </pc:spChg>
        <pc:graphicFrameChg chg="mod modGraphic">
          <ac:chgData name="Alfred Asterjadhi" userId="39de57b9-85c0-4fd1-aaac-8ca2b6560ad0" providerId="ADAL" clId="{A86734D3-8E7C-42BC-9DE3-F10657D3ECDA}" dt="2025-05-02T15:46:48.270" v="96" actId="6549"/>
          <ac:graphicFrameMkLst>
            <pc:docMk/>
            <pc:sldMk cId="1058308657" sldId="1585"/>
            <ac:graphicFrameMk id="6" creationId="{2939C1EE-6644-19A4-0F2C-59BC9BD6F73F}"/>
          </ac:graphicFrameMkLst>
        </pc:graphicFrameChg>
      </pc:sldChg>
      <pc:sldChg chg="modSp add mod">
        <pc:chgData name="Alfred Asterjadhi" userId="39de57b9-85c0-4fd1-aaac-8ca2b6560ad0" providerId="ADAL" clId="{A86734D3-8E7C-42BC-9DE3-F10657D3ECDA}" dt="2025-05-02T15:34:16.552" v="32" actId="20577"/>
        <pc:sldMkLst>
          <pc:docMk/>
          <pc:sldMk cId="1324174371" sldId="1586"/>
        </pc:sldMkLst>
      </pc:sldChg>
      <pc:sldChg chg="modSp add mod">
        <pc:chgData name="Alfred Asterjadhi" userId="39de57b9-85c0-4fd1-aaac-8ca2b6560ad0" providerId="ADAL" clId="{A86734D3-8E7C-42BC-9DE3-F10657D3ECDA}" dt="2025-05-11T20:44:29.575" v="2581" actId="207"/>
        <pc:sldMkLst>
          <pc:docMk/>
          <pc:sldMk cId="895046099" sldId="1587"/>
        </pc:sldMkLst>
      </pc:sldChg>
      <pc:sldChg chg="add">
        <pc:chgData name="Alfred Asterjadhi" userId="39de57b9-85c0-4fd1-aaac-8ca2b6560ad0" providerId="ADAL" clId="{A86734D3-8E7C-42BC-9DE3-F10657D3ECDA}" dt="2025-05-02T15:34:32.668" v="35"/>
        <pc:sldMkLst>
          <pc:docMk/>
          <pc:sldMk cId="3375916058" sldId="1588"/>
        </pc:sldMkLst>
      </pc:sldChg>
      <pc:sldChg chg="modSp add mod">
        <pc:chgData name="Alfred Asterjadhi" userId="39de57b9-85c0-4fd1-aaac-8ca2b6560ad0" providerId="ADAL" clId="{A86734D3-8E7C-42BC-9DE3-F10657D3ECDA}" dt="2025-05-11T20:44:35.074" v="2583" actId="20577"/>
        <pc:sldMkLst>
          <pc:docMk/>
          <pc:sldMk cId="3111749255" sldId="1589"/>
        </pc:sldMkLst>
        <pc:spChg chg="mod">
          <ac:chgData name="Alfred Asterjadhi" userId="39de57b9-85c0-4fd1-aaac-8ca2b6560ad0" providerId="ADAL" clId="{A86734D3-8E7C-42BC-9DE3-F10657D3ECDA}" dt="2025-05-02T15:35:56.315" v="38" actId="20577"/>
          <ac:spMkLst>
            <pc:docMk/>
            <pc:sldMk cId="3111749255" sldId="1589"/>
            <ac:spMk id="2" creationId="{BE7DBC05-371C-D17C-AF1A-59D872F6A9CB}"/>
          </ac:spMkLst>
        </pc:spChg>
        <pc:graphicFrameChg chg="mod modGraphic">
          <ac:chgData name="Alfred Asterjadhi" userId="39de57b9-85c0-4fd1-aaac-8ca2b6560ad0" providerId="ADAL" clId="{A86734D3-8E7C-42BC-9DE3-F10657D3ECDA}" dt="2025-05-11T20:44:35.074" v="2583" actId="20577"/>
          <ac:graphicFrameMkLst>
            <pc:docMk/>
            <pc:sldMk cId="3111749255" sldId="1589"/>
            <ac:graphicFrameMk id="6" creationId="{8061B9CA-CC35-1011-5D64-8DD13831A3B6}"/>
          </ac:graphicFrameMkLst>
        </pc:graphicFrameChg>
      </pc:sldChg>
      <pc:sldChg chg="addSp modSp add mod">
        <pc:chgData name="Alfred Asterjadhi" userId="39de57b9-85c0-4fd1-aaac-8ca2b6560ad0" providerId="ADAL" clId="{A86734D3-8E7C-42BC-9DE3-F10657D3ECDA}" dt="2025-05-13T01:06:49.713" v="3493" actId="207"/>
        <pc:sldMkLst>
          <pc:docMk/>
          <pc:sldMk cId="1437883436" sldId="1590"/>
        </pc:sldMkLst>
      </pc:sldChg>
      <pc:sldChg chg="modSp add mod">
        <pc:chgData name="Alfred Asterjadhi" userId="39de57b9-85c0-4fd1-aaac-8ca2b6560ad0" providerId="ADAL" clId="{A86734D3-8E7C-42BC-9DE3-F10657D3ECDA}" dt="2025-05-14T04:17:25.472" v="4126" actId="13926"/>
        <pc:sldMkLst>
          <pc:docMk/>
          <pc:sldMk cId="3786714045" sldId="1591"/>
        </pc:sldMkLst>
      </pc:sldChg>
      <pc:sldChg chg="addSp delSp modSp new del mod">
        <pc:chgData name="Alfred Asterjadhi" userId="39de57b9-85c0-4fd1-aaac-8ca2b6560ad0" providerId="ADAL" clId="{A86734D3-8E7C-42BC-9DE3-F10657D3ECDA}" dt="2025-05-15T13:28:48.419" v="5886" actId="47"/>
        <pc:sldMkLst>
          <pc:docMk/>
          <pc:sldMk cId="3287790964" sldId="1592"/>
        </pc:sldMkLst>
      </pc:sldChg>
      <pc:sldChg chg="modSp new mod">
        <pc:chgData name="Alfred Asterjadhi" userId="39de57b9-85c0-4fd1-aaac-8ca2b6560ad0" providerId="ADAL" clId="{A86734D3-8E7C-42BC-9DE3-F10657D3ECDA}" dt="2025-05-15T12:55:45.576" v="5377" actId="207"/>
        <pc:sldMkLst>
          <pc:docMk/>
          <pc:sldMk cId="1050086365" sldId="1593"/>
        </pc:sldMkLst>
        <pc:spChg chg="mod">
          <ac:chgData name="Alfred Asterjadhi" userId="39de57b9-85c0-4fd1-aaac-8ca2b6560ad0" providerId="ADAL" clId="{A86734D3-8E7C-42BC-9DE3-F10657D3ECDA}" dt="2025-05-13T01:31:36.552" v="3593" actId="20577"/>
          <ac:spMkLst>
            <pc:docMk/>
            <pc:sldMk cId="1050086365" sldId="1593"/>
            <ac:spMk id="2" creationId="{920DA21E-5F9D-77F2-9756-AA5A4604CF50}"/>
          </ac:spMkLst>
        </pc:spChg>
      </pc:sldChg>
      <pc:sldChg chg="modSp new del mod">
        <pc:chgData name="Alfred Asterjadhi" userId="39de57b9-85c0-4fd1-aaac-8ca2b6560ad0" providerId="ADAL" clId="{A86734D3-8E7C-42BC-9DE3-F10657D3ECDA}" dt="2025-05-13T00:20:52.014" v="3296" actId="47"/>
        <pc:sldMkLst>
          <pc:docMk/>
          <pc:sldMk cId="4163080002" sldId="1593"/>
        </pc:sldMkLst>
      </pc:sldChg>
      <pc:sldChg chg="modSp add del mod">
        <pc:chgData name="Alfred Asterjadhi" userId="39de57b9-85c0-4fd1-aaac-8ca2b6560ad0" providerId="ADAL" clId="{A86734D3-8E7C-42BC-9DE3-F10657D3ECDA}" dt="2025-05-13T05:09:49.018" v="3642" actId="2696"/>
        <pc:sldMkLst>
          <pc:docMk/>
          <pc:sldMk cId="3529908275" sldId="1594"/>
        </pc:sldMkLst>
      </pc:sldChg>
      <pc:sldChg chg="modSp add mod">
        <pc:chgData name="Alfred Asterjadhi" userId="39de57b9-85c0-4fd1-aaac-8ca2b6560ad0" providerId="ADAL" clId="{A86734D3-8E7C-42BC-9DE3-F10657D3ECDA}" dt="2025-05-14T11:55:26.616" v="4183" actId="207"/>
        <pc:sldMkLst>
          <pc:docMk/>
          <pc:sldMk cId="3732976434" sldId="1594"/>
        </pc:sldMkLst>
      </pc:sldChg>
      <pc:sldChg chg="modSp add del mod">
        <pc:chgData name="Alfred Asterjadhi" userId="39de57b9-85c0-4fd1-aaac-8ca2b6560ad0" providerId="ADAL" clId="{A86734D3-8E7C-42BC-9DE3-F10657D3ECDA}" dt="2025-05-23T22:08:16.419" v="6029" actId="47"/>
        <pc:sldMkLst>
          <pc:docMk/>
          <pc:sldMk cId="2011294212" sldId="1595"/>
        </pc:sldMkLst>
      </pc:sldChg>
      <pc:sldChg chg="modSp add mod">
        <pc:chgData name="Alfred Asterjadhi" userId="39de57b9-85c0-4fd1-aaac-8ca2b6560ad0" providerId="ADAL" clId="{A86734D3-8E7C-42BC-9DE3-F10657D3ECDA}" dt="2025-05-15T13:53:56.698" v="5975" actId="20577"/>
        <pc:sldMkLst>
          <pc:docMk/>
          <pc:sldMk cId="358504322" sldId="1596"/>
        </pc:sldMkLst>
      </pc:sldChg>
      <pc:sldChg chg="modSp new mod">
        <pc:chgData name="Alfred Asterjadhi" userId="39de57b9-85c0-4fd1-aaac-8ca2b6560ad0" providerId="ADAL" clId="{A86734D3-8E7C-42BC-9DE3-F10657D3ECDA}" dt="2025-05-15T09:51:17.205" v="5068" actId="20577"/>
        <pc:sldMkLst>
          <pc:docMk/>
          <pc:sldMk cId="223763622" sldId="1597"/>
        </pc:sldMkLst>
      </pc:sldChg>
      <pc:sldChg chg="modSp new mod">
        <pc:chgData name="Alfred Asterjadhi" userId="39de57b9-85c0-4fd1-aaac-8ca2b6560ad0" providerId="ADAL" clId="{A86734D3-8E7C-42BC-9DE3-F10657D3ECDA}" dt="2025-05-15T09:53:07.594" v="5117" actId="20577"/>
        <pc:sldMkLst>
          <pc:docMk/>
          <pc:sldMk cId="350232520" sldId="1598"/>
        </pc:sldMkLst>
      </pc:sldChg>
      <pc:sldChg chg="modSp new mod">
        <pc:chgData name="Alfred Asterjadhi" userId="39de57b9-85c0-4fd1-aaac-8ca2b6560ad0" providerId="ADAL" clId="{A86734D3-8E7C-42BC-9DE3-F10657D3ECDA}" dt="2025-05-15T09:54:35.947" v="5218" actId="20577"/>
        <pc:sldMkLst>
          <pc:docMk/>
          <pc:sldMk cId="3599964946" sldId="1599"/>
        </pc:sldMkLst>
      </pc:sldChg>
      <pc:sldChg chg="modSp new mod">
        <pc:chgData name="Alfred Asterjadhi" userId="39de57b9-85c0-4fd1-aaac-8ca2b6560ad0" providerId="ADAL" clId="{A86734D3-8E7C-42BC-9DE3-F10657D3ECDA}" dt="2025-05-15T10:01:51.416" v="5264" actId="20577"/>
        <pc:sldMkLst>
          <pc:docMk/>
          <pc:sldMk cId="3181594115" sldId="1600"/>
        </pc:sldMkLst>
      </pc:sldChg>
      <pc:sldChg chg="modSp mod">
        <pc:chgData name="Alfred Asterjadhi" userId="39de57b9-85c0-4fd1-aaac-8ca2b6560ad0" providerId="ADAL" clId="{A86734D3-8E7C-42BC-9DE3-F10657D3ECDA}" dt="2025-05-28T18:24:03.907" v="6034" actId="20577"/>
        <pc:sldMkLst>
          <pc:docMk/>
          <pc:sldMk cId="355560366" sldId="1601"/>
        </pc:sldMkLst>
      </pc:sldChg>
      <pc:sldChg chg="modSp add del mod ord">
        <pc:chgData name="Alfred Asterjadhi" userId="39de57b9-85c0-4fd1-aaac-8ca2b6560ad0" providerId="ADAL" clId="{A86734D3-8E7C-42BC-9DE3-F10657D3ECDA}" dt="2025-05-15T13:31:40.049" v="5941" actId="47"/>
        <pc:sldMkLst>
          <pc:docMk/>
          <pc:sldMk cId="1708938209" sldId="1601"/>
        </pc:sldMkLst>
      </pc:sldChg>
      <pc:sldChg chg="modSp new del mod">
        <pc:chgData name="Alfred Asterjadhi" userId="39de57b9-85c0-4fd1-aaac-8ca2b6560ad0" providerId="ADAL" clId="{A86734D3-8E7C-42BC-9DE3-F10657D3ECDA}" dt="2025-05-15T12:59:08.359" v="5445" actId="47"/>
        <pc:sldMkLst>
          <pc:docMk/>
          <pc:sldMk cId="1740655440" sldId="1602"/>
        </pc:sldMkLst>
      </pc:sld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del mod">
        <pc:chgData name="Alfred Asterjadhi" userId="39de57b9-85c0-4fd1-aaac-8ca2b6560ad0" providerId="ADAL" clId="{875D7F4B-4CFD-4D5A-A60B-02496C8C34BE}" dt="2024-02-02T18:51:23.913" v="606" actId="47"/>
        <pc:sldMkLst>
          <pc:docMk/>
          <pc:sldMk cId="782085236" sldId="322"/>
        </pc:sldMkLst>
      </pc:sldChg>
      <pc:sldChg chg="modSp del mod">
        <pc:chgData name="Alfred Asterjadhi" userId="39de57b9-85c0-4fd1-aaac-8ca2b6560ad0" providerId="ADAL" clId="{875D7F4B-4CFD-4D5A-A60B-02496C8C34BE}" dt="2024-02-02T18:51:25.448" v="607" actId="47"/>
        <pc:sldMkLst>
          <pc:docMk/>
          <pc:sldMk cId="3831805578" sldId="365"/>
        </pc:sldMkLst>
      </pc:sldChg>
      <pc:sldChg chg="modSp del mod">
        <pc:chgData name="Alfred Asterjadhi" userId="39de57b9-85c0-4fd1-aaac-8ca2b6560ad0" providerId="ADAL" clId="{875D7F4B-4CFD-4D5A-A60B-02496C8C34BE}" dt="2024-02-02T18:51:22.154" v="605" actId="47"/>
        <pc:sldMkLst>
          <pc:docMk/>
          <pc:sldMk cId="3869410219" sldId="1021"/>
        </pc:sldMkLst>
      </pc:sldChg>
      <pc:sldChg chg="modSp del mod">
        <pc:chgData name="Alfred Asterjadhi" userId="39de57b9-85c0-4fd1-aaac-8ca2b6560ad0" providerId="ADAL" clId="{875D7F4B-4CFD-4D5A-A60B-02496C8C34BE}" dt="2024-02-02T18:50:53.306" v="596" actId="47"/>
        <pc:sldMkLst>
          <pc:docMk/>
          <pc:sldMk cId="1404386273" sldId="1025"/>
        </pc:sldMkLst>
      </pc:sldChg>
      <pc:sldChg chg="modSp mod">
        <pc:chgData name="Alfred Asterjadhi" userId="39de57b9-85c0-4fd1-aaac-8ca2b6560ad0" providerId="ADAL" clId="{875D7F4B-4CFD-4D5A-A60B-02496C8C34BE}" dt="2024-02-02T18:53:56.446" v="680" actId="13926"/>
        <pc:sldMkLst>
          <pc:docMk/>
          <pc:sldMk cId="3095361314" sldId="1029"/>
        </pc:sldMkLst>
      </pc:sldChg>
      <pc:sldChg chg="modSp del mod">
        <pc:chgData name="Alfred Asterjadhi" userId="39de57b9-85c0-4fd1-aaac-8ca2b6560ad0" providerId="ADAL" clId="{875D7F4B-4CFD-4D5A-A60B-02496C8C34BE}" dt="2024-02-02T18:52:57.301" v="633" actId="47"/>
        <pc:sldMkLst>
          <pc:docMk/>
          <pc:sldMk cId="3959530559" sldId="1030"/>
        </pc:sldMkLst>
      </pc:sldChg>
      <pc:sldChg chg="modSp del mod">
        <pc:chgData name="Alfred Asterjadhi" userId="39de57b9-85c0-4fd1-aaac-8ca2b6560ad0" providerId="ADAL" clId="{875D7F4B-4CFD-4D5A-A60B-02496C8C34BE}" dt="2024-02-02T18:51:39.507" v="608" actId="47"/>
        <pc:sldMkLst>
          <pc:docMk/>
          <pc:sldMk cId="603264867" sldId="1036"/>
        </pc:sldMkLst>
      </pc:sldChg>
      <pc:sldChg chg="addSp delSp modSp mod chgLayout">
        <pc:chgData name="Alfred Asterjadhi" userId="39de57b9-85c0-4fd1-aaac-8ca2b6560ad0" providerId="ADAL" clId="{875D7F4B-4CFD-4D5A-A60B-02496C8C34BE}" dt="2024-02-02T18:54:14.643" v="695" actId="20577"/>
        <pc:sldMkLst>
          <pc:docMk/>
          <pc:sldMk cId="1819786892" sldId="1038"/>
        </pc:sldMkLst>
      </pc:sldChg>
      <pc:sldChg chg="addSp delSp modSp mod chgLayout">
        <pc:chgData name="Alfred Asterjadhi" userId="39de57b9-85c0-4fd1-aaac-8ca2b6560ad0" providerId="ADAL" clId="{875D7F4B-4CFD-4D5A-A60B-02496C8C34BE}" dt="2024-02-02T18:54:37.380" v="708" actId="12"/>
        <pc:sldMkLst>
          <pc:docMk/>
          <pc:sldMk cId="3814028870" sldId="1039"/>
        </pc:sldMkLst>
      </pc:sldChg>
      <pc:sldChg chg="modSp del mod">
        <pc:chgData name="Alfred Asterjadhi" userId="39de57b9-85c0-4fd1-aaac-8ca2b6560ad0" providerId="ADAL" clId="{875D7F4B-4CFD-4D5A-A60B-02496C8C34BE}" dt="2024-02-02T18:43:06.731" v="330" actId="47"/>
        <pc:sldMkLst>
          <pc:docMk/>
          <pc:sldMk cId="3828928684" sldId="1058"/>
        </pc:sldMkLst>
      </pc:sldChg>
      <pc:sldChg chg="modSp del mod">
        <pc:chgData name="Alfred Asterjadhi" userId="39de57b9-85c0-4fd1-aaac-8ca2b6560ad0" providerId="ADAL" clId="{875D7F4B-4CFD-4D5A-A60B-02496C8C34BE}" dt="2024-02-02T18:43:07.798" v="331" actId="47"/>
        <pc:sldMkLst>
          <pc:docMk/>
          <pc:sldMk cId="1089014833" sldId="1059"/>
        </pc:sldMkLst>
      </pc:sldChg>
      <pc:sldChg chg="modSp del mod">
        <pc:chgData name="Alfred Asterjadhi" userId="39de57b9-85c0-4fd1-aaac-8ca2b6560ad0" providerId="ADAL" clId="{875D7F4B-4CFD-4D5A-A60B-02496C8C34BE}" dt="2024-02-02T18:43:08.804" v="332" actId="47"/>
        <pc:sldMkLst>
          <pc:docMk/>
          <pc:sldMk cId="3832852367" sldId="1060"/>
        </pc:sldMkLst>
      </pc:sldChg>
      <pc:sldChg chg="modSp del mod">
        <pc:chgData name="Alfred Asterjadhi" userId="39de57b9-85c0-4fd1-aaac-8ca2b6560ad0" providerId="ADAL" clId="{875D7F4B-4CFD-4D5A-A60B-02496C8C34BE}" dt="2024-02-02T18:43:14.182" v="334" actId="47"/>
        <pc:sldMkLst>
          <pc:docMk/>
          <pc:sldMk cId="2528763118" sldId="1061"/>
        </pc:sldMkLst>
      </pc:sldChg>
      <pc:sldChg chg="modSp del mod">
        <pc:chgData name="Alfred Asterjadhi" userId="39de57b9-85c0-4fd1-aaac-8ca2b6560ad0" providerId="ADAL" clId="{875D7F4B-4CFD-4D5A-A60B-02496C8C34BE}" dt="2024-02-02T18:52:55.887" v="632" actId="47"/>
        <pc:sldMkLst>
          <pc:docMk/>
          <pc:sldMk cId="420957283" sldId="1062"/>
        </pc:sldMkLst>
      </pc:sldChg>
      <pc:sldChg chg="modSp mod">
        <pc:chgData name="Alfred Asterjadhi" userId="39de57b9-85c0-4fd1-aaac-8ca2b6560ad0" providerId="ADAL" clId="{875D7F4B-4CFD-4D5A-A60B-02496C8C34BE}" dt="2024-02-02T18:55:50.319" v="726" actId="20577"/>
        <pc:sldMkLst>
          <pc:docMk/>
          <pc:sldMk cId="4237730190" sldId="1063"/>
        </pc:sldMkLst>
      </pc:sldChg>
      <pc:sldChg chg="modSp mod">
        <pc:chgData name="Alfred Asterjadhi" userId="39de57b9-85c0-4fd1-aaac-8ca2b6560ad0" providerId="ADAL" clId="{875D7F4B-4CFD-4D5A-A60B-02496C8C34BE}" dt="2024-02-02T18:55:59.580" v="751" actId="20577"/>
        <pc:sldMkLst>
          <pc:docMk/>
          <pc:sldMk cId="755068326" sldId="1064"/>
        </pc:sldMkLst>
      </pc:sldChg>
      <pc:sldChg chg="modSp del mod">
        <pc:chgData name="Alfred Asterjadhi" userId="39de57b9-85c0-4fd1-aaac-8ca2b6560ad0" providerId="ADAL" clId="{875D7F4B-4CFD-4D5A-A60B-02496C8C34BE}" dt="2024-02-02T18:53:48.107" v="676" actId="47"/>
        <pc:sldMkLst>
          <pc:docMk/>
          <pc:sldMk cId="3310225282" sldId="1065"/>
        </pc:sldMkLst>
      </pc:sldChg>
      <pc:sldChg chg="modSp del mod">
        <pc:chgData name="Alfred Asterjadhi" userId="39de57b9-85c0-4fd1-aaac-8ca2b6560ad0" providerId="ADAL" clId="{875D7F4B-4CFD-4D5A-A60B-02496C8C34BE}" dt="2024-02-02T18:53:49.728" v="677" actId="47"/>
        <pc:sldMkLst>
          <pc:docMk/>
          <pc:sldMk cId="3289567463" sldId="1066"/>
        </pc:sldMkLst>
      </pc:sldChg>
      <pc:sldChg chg="modSp del mod">
        <pc:chgData name="Alfred Asterjadhi" userId="39de57b9-85c0-4fd1-aaac-8ca2b6560ad0" providerId="ADAL" clId="{875D7F4B-4CFD-4D5A-A60B-02496C8C34BE}" dt="2024-02-02T18:53:51.034" v="678" actId="47"/>
        <pc:sldMkLst>
          <pc:docMk/>
          <pc:sldMk cId="856501673" sldId="1067"/>
        </pc:sldMkLst>
      </pc:sldChg>
      <pc:sldChg chg="modSp del mod">
        <pc:chgData name="Alfred Asterjadhi" userId="39de57b9-85c0-4fd1-aaac-8ca2b6560ad0" providerId="ADAL" clId="{875D7F4B-4CFD-4D5A-A60B-02496C8C34BE}" dt="2024-02-02T18:53:52.487" v="679" actId="47"/>
        <pc:sldMkLst>
          <pc:docMk/>
          <pc:sldMk cId="3051592254" sldId="1068"/>
        </pc:sldMkLst>
      </pc:sldChg>
      <pc:sldChg chg="modSp del mod">
        <pc:chgData name="Alfred Asterjadhi" userId="39de57b9-85c0-4fd1-aaac-8ca2b6560ad0" providerId="ADAL" clId="{875D7F4B-4CFD-4D5A-A60B-02496C8C34BE}" dt="2024-02-02T18:43:16.122" v="335" actId="47"/>
        <pc:sldMkLst>
          <pc:docMk/>
          <pc:sldMk cId="1911178581" sldId="1070"/>
        </pc:sldMkLst>
      </pc:sldChg>
      <pc:sldChg chg="modSp del mod">
        <pc:chgData name="Alfred Asterjadhi" userId="39de57b9-85c0-4fd1-aaac-8ca2b6560ad0" providerId="ADAL" clId="{875D7F4B-4CFD-4D5A-A60B-02496C8C34BE}" dt="2024-02-02T18:43:18.029" v="336" actId="47"/>
        <pc:sldMkLst>
          <pc:docMk/>
          <pc:sldMk cId="4040184548" sldId="1071"/>
        </pc:sldMkLst>
      </pc:sldChg>
      <pc:sldChg chg="modSp del mod">
        <pc:chgData name="Alfred Asterjadhi" userId="39de57b9-85c0-4fd1-aaac-8ca2b6560ad0" providerId="ADAL" clId="{875D7F4B-4CFD-4D5A-A60B-02496C8C34BE}" dt="2024-02-02T18:44:10.528" v="346" actId="47"/>
        <pc:sldMkLst>
          <pc:docMk/>
          <pc:sldMk cId="4205713527" sldId="1072"/>
        </pc:sldMkLst>
      </pc:sldChg>
      <pc:sldChg chg="modSp del mod">
        <pc:chgData name="Alfred Asterjadhi" userId="39de57b9-85c0-4fd1-aaac-8ca2b6560ad0" providerId="ADAL" clId="{875D7F4B-4CFD-4D5A-A60B-02496C8C34BE}" dt="2024-02-02T18:45:06.836" v="405" actId="47"/>
        <pc:sldMkLst>
          <pc:docMk/>
          <pc:sldMk cId="2732103386" sldId="1073"/>
        </pc:sldMkLst>
      </pc:sldChg>
      <pc:sldChg chg="modSp del mod">
        <pc:chgData name="Alfred Asterjadhi" userId="39de57b9-85c0-4fd1-aaac-8ca2b6560ad0" providerId="ADAL" clId="{875D7F4B-4CFD-4D5A-A60B-02496C8C34BE}" dt="2024-02-02T18:43:11.435" v="333" actId="47"/>
        <pc:sldMkLst>
          <pc:docMk/>
          <pc:sldMk cId="170347333" sldId="1075"/>
        </pc:sldMkLst>
      </pc:sldChg>
      <pc:sldChg chg="modSp del mod">
        <pc:chgData name="Alfred Asterjadhi" userId="39de57b9-85c0-4fd1-aaac-8ca2b6560ad0" providerId="ADAL" clId="{875D7F4B-4CFD-4D5A-A60B-02496C8C34BE}" dt="2024-02-02T18:44:13.364" v="347" actId="47"/>
        <pc:sldMkLst>
          <pc:docMk/>
          <pc:sldMk cId="2014521104" sldId="1076"/>
        </pc:sldMkLst>
      </pc:sldChg>
      <pc:sldChg chg="modSp del mod">
        <pc:chgData name="Alfred Asterjadhi" userId="39de57b9-85c0-4fd1-aaac-8ca2b6560ad0" providerId="ADAL" clId="{875D7F4B-4CFD-4D5A-A60B-02496C8C34BE}" dt="2024-02-02T18:44:51.219" v="403" actId="47"/>
        <pc:sldMkLst>
          <pc:docMk/>
          <pc:sldMk cId="3746500770" sldId="1077"/>
        </pc:sldMkLst>
      </pc:sldChg>
      <pc:sldChg chg="modSp del mod">
        <pc:chgData name="Alfred Asterjadhi" userId="39de57b9-85c0-4fd1-aaac-8ca2b6560ad0" providerId="ADAL" clId="{875D7F4B-4CFD-4D5A-A60B-02496C8C34BE}" dt="2024-02-02T18:44:15.486" v="348" actId="47"/>
        <pc:sldMkLst>
          <pc:docMk/>
          <pc:sldMk cId="1823115943" sldId="1078"/>
        </pc:sldMkLst>
      </pc:sldChg>
      <pc:sldChg chg="modSp del mod">
        <pc:chgData name="Alfred Asterjadhi" userId="39de57b9-85c0-4fd1-aaac-8ca2b6560ad0" providerId="ADAL" clId="{875D7F4B-4CFD-4D5A-A60B-02496C8C34BE}" dt="2024-02-02T18:45:08.048" v="406" actId="47"/>
        <pc:sldMkLst>
          <pc:docMk/>
          <pc:sldMk cId="846108429" sldId="1079"/>
        </pc:sldMkLst>
      </pc:sldChg>
      <pc:sldChg chg="modSp del mod">
        <pc:chgData name="Alfred Asterjadhi" userId="39de57b9-85c0-4fd1-aaac-8ca2b6560ad0" providerId="ADAL" clId="{875D7F4B-4CFD-4D5A-A60B-02496C8C34BE}" dt="2024-02-02T18:43:19.642" v="337" actId="47"/>
        <pc:sldMkLst>
          <pc:docMk/>
          <pc:sldMk cId="2513109871" sldId="1080"/>
        </pc:sldMkLst>
      </pc:sldChg>
      <pc:sldChg chg="modSp mod">
        <pc:chgData name="Alfred Asterjadhi" userId="39de57b9-85c0-4fd1-aaac-8ca2b6560ad0" providerId="ADAL" clId="{875D7F4B-4CFD-4D5A-A60B-02496C8C34BE}" dt="2024-02-02T18:52:04.535" v="621" actId="20577"/>
        <pc:sldMkLst>
          <pc:docMk/>
          <pc:sldMk cId="86469410" sldId="1081"/>
        </pc:sldMkLst>
      </pc:sldChg>
      <pc:sldChg chg="modSp mod">
        <pc:chgData name="Alfred Asterjadhi" userId="39de57b9-85c0-4fd1-aaac-8ca2b6560ad0" providerId="ADAL" clId="{875D7F4B-4CFD-4D5A-A60B-02496C8C34BE}" dt="2024-02-02T18:52:42.600" v="631" actId="207"/>
        <pc:sldMkLst>
          <pc:docMk/>
          <pc:sldMk cId="241393342" sldId="1082"/>
        </pc:sldMkLst>
      </pc:sldChg>
      <pc:sldChg chg="modSp del mod">
        <pc:chgData name="Alfred Asterjadhi" userId="39de57b9-85c0-4fd1-aaac-8ca2b6560ad0" providerId="ADAL" clId="{875D7F4B-4CFD-4D5A-A60B-02496C8C34BE}" dt="2024-02-02T18:44:52.457" v="404" actId="47"/>
        <pc:sldMkLst>
          <pc:docMk/>
          <pc:sldMk cId="1096742673" sldId="1083"/>
        </pc:sldMkLst>
      </pc:sldChg>
      <pc:sldChg chg="modSp add mod">
        <pc:chgData name="Alfred Asterjadhi" userId="39de57b9-85c0-4fd1-aaac-8ca2b6560ad0" providerId="ADAL" clId="{875D7F4B-4CFD-4D5A-A60B-02496C8C34BE}" dt="2024-02-02T18:46:44.314" v="465" actId="20577"/>
        <pc:sldMkLst>
          <pc:docMk/>
          <pc:sldMk cId="695106843" sldId="1084"/>
        </pc:sldMkLst>
      </pc:sldChg>
      <pc:sldChg chg="modSp add mod">
        <pc:chgData name="Alfred Asterjadhi" userId="39de57b9-85c0-4fd1-aaac-8ca2b6560ad0" providerId="ADAL" clId="{875D7F4B-4CFD-4D5A-A60B-02496C8C34BE}" dt="2024-02-02T18:47:42.362" v="486" actId="20577"/>
        <pc:sldMkLst>
          <pc:docMk/>
          <pc:sldMk cId="2138583481" sldId="1085"/>
        </pc:sldMkLst>
      </pc:sldChg>
      <pc:sldChg chg="modSp add mod">
        <pc:chgData name="Alfred Asterjadhi" userId="39de57b9-85c0-4fd1-aaac-8ca2b6560ad0" providerId="ADAL" clId="{875D7F4B-4CFD-4D5A-A60B-02496C8C34BE}" dt="2024-02-02T18:45:49.478" v="457" actId="6549"/>
        <pc:sldMkLst>
          <pc:docMk/>
          <pc:sldMk cId="427559049" sldId="1086"/>
        </pc:sldMkLst>
      </pc:sldChg>
      <pc:sldChg chg="modSp add mod">
        <pc:chgData name="Alfred Asterjadhi" userId="39de57b9-85c0-4fd1-aaac-8ca2b6560ad0" providerId="ADAL" clId="{875D7F4B-4CFD-4D5A-A60B-02496C8C34BE}" dt="2024-02-02T18:45:53.122" v="458" actId="20577"/>
        <pc:sldMkLst>
          <pc:docMk/>
          <pc:sldMk cId="2696388017" sldId="1087"/>
        </pc:sldMkLst>
      </pc:sldChg>
      <pc:sldChg chg="modSp add mod">
        <pc:chgData name="Alfred Asterjadhi" userId="39de57b9-85c0-4fd1-aaac-8ca2b6560ad0" providerId="ADAL" clId="{875D7F4B-4CFD-4D5A-A60B-02496C8C34BE}" dt="2024-02-02T18:45:56.421" v="459" actId="20577"/>
        <pc:sldMkLst>
          <pc:docMk/>
          <pc:sldMk cId="2082127564" sldId="1088"/>
        </pc:sldMkLst>
      </pc:sldChg>
      <pc:sldChg chg="modSp add mod">
        <pc:chgData name="Alfred Asterjadhi" userId="39de57b9-85c0-4fd1-aaac-8ca2b6560ad0" providerId="ADAL" clId="{875D7F4B-4CFD-4D5A-A60B-02496C8C34BE}" dt="2024-02-02T18:46:00.714" v="460" actId="20577"/>
        <pc:sldMkLst>
          <pc:docMk/>
          <pc:sldMk cId="2042963422" sldId="1089"/>
        </pc:sldMkLst>
      </pc:sldChg>
      <pc:sldChg chg="modSp add del mod">
        <pc:chgData name="Alfred Asterjadhi" userId="39de57b9-85c0-4fd1-aaac-8ca2b6560ad0" providerId="ADAL" clId="{875D7F4B-4CFD-4D5A-A60B-02496C8C34BE}" dt="2024-02-02T18:46:48.969" v="466" actId="47"/>
        <pc:sldMkLst>
          <pc:docMk/>
          <pc:sldMk cId="1225559021" sldId="1090"/>
        </pc:sldMkLst>
      </pc:sldChg>
      <pc:sldChg chg="modSp add mod">
        <pc:chgData name="Alfred Asterjadhi" userId="39de57b9-85c0-4fd1-aaac-8ca2b6560ad0" providerId="ADAL" clId="{875D7F4B-4CFD-4D5A-A60B-02496C8C34BE}" dt="2024-02-02T18:47:45.859" v="488" actId="20577"/>
        <pc:sldMkLst>
          <pc:docMk/>
          <pc:sldMk cId="1787302382" sldId="1090"/>
        </pc:sldMkLst>
      </pc:sldChg>
      <pc:sldChg chg="modSp add mod">
        <pc:chgData name="Alfred Asterjadhi" userId="39de57b9-85c0-4fd1-aaac-8ca2b6560ad0" providerId="ADAL" clId="{875D7F4B-4CFD-4D5A-A60B-02496C8C34BE}" dt="2024-02-02T18:47:37.083" v="484" actId="20577"/>
        <pc:sldMkLst>
          <pc:docMk/>
          <pc:sldMk cId="387064649" sldId="1091"/>
        </pc:sldMkLst>
      </pc:sldChg>
      <pc:sldChg chg="modSp add del mod">
        <pc:chgData name="Alfred Asterjadhi" userId="39de57b9-85c0-4fd1-aaac-8ca2b6560ad0" providerId="ADAL" clId="{875D7F4B-4CFD-4D5A-A60B-02496C8C34BE}" dt="2024-02-02T18:46:50.195" v="467" actId="47"/>
        <pc:sldMkLst>
          <pc:docMk/>
          <pc:sldMk cId="1664511788" sldId="1091"/>
        </pc:sldMkLst>
      </pc:sldChg>
      <pc:sldChg chg="modSp add mod">
        <pc:chgData name="Alfred Asterjadhi" userId="39de57b9-85c0-4fd1-aaac-8ca2b6560ad0" providerId="ADAL" clId="{875D7F4B-4CFD-4D5A-A60B-02496C8C34BE}" dt="2024-02-02T18:47:39.497" v="485" actId="20577"/>
        <pc:sldMkLst>
          <pc:docMk/>
          <pc:sldMk cId="496318644" sldId="1092"/>
        </pc:sldMkLst>
      </pc:sldChg>
      <pc:sldChg chg="modSp add mod">
        <pc:chgData name="Alfred Asterjadhi" userId="39de57b9-85c0-4fd1-aaac-8ca2b6560ad0" providerId="ADAL" clId="{875D7F4B-4CFD-4D5A-A60B-02496C8C34BE}" dt="2024-02-05T16:53:26.144" v="774" actId="20577"/>
        <pc:sldMkLst>
          <pc:docMk/>
          <pc:sldMk cId="3174241725" sldId="1093"/>
        </pc:sldMkLst>
      </pc:sldChg>
      <pc:sldChg chg="modSp add mod">
        <pc:chgData name="Alfred Asterjadhi" userId="39de57b9-85c0-4fd1-aaac-8ca2b6560ad0" providerId="ADAL" clId="{875D7F4B-4CFD-4D5A-A60B-02496C8C34BE}" dt="2024-02-05T16:53:30.664" v="775"/>
        <pc:sldMkLst>
          <pc:docMk/>
          <pc:sldMk cId="888791386" sldId="1094"/>
        </pc:sldMkLst>
      </pc:sld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21:52:39.935" v="4593" actId="13926"/>
        <pc:sldMkLst>
          <pc:docMk/>
          <pc:sldMk cId="793576429" sldId="1024"/>
        </pc:sldMkLst>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ldChg>
      <pc:sldChg chg="modSp mod">
        <pc:chgData name="Alfred Asterjadhi" userId="39de57b9-85c0-4fd1-aaac-8ca2b6560ad0" providerId="ADAL" clId="{3AF8E451-6A10-4DC6-8F4C-767DBD326839}" dt="2024-11-15T01:53:13.512" v="11134" actId="20577"/>
        <pc:sldMkLst>
          <pc:docMk/>
          <pc:sldMk cId="2943567508" sldId="1137"/>
        </pc:sldMkLst>
      </pc:sldChg>
      <pc:sldChg chg="modSp mod">
        <pc:chgData name="Alfred Asterjadhi" userId="39de57b9-85c0-4fd1-aaac-8ca2b6560ad0" providerId="ADAL" clId="{3AF8E451-6A10-4DC6-8F4C-767DBD326839}" dt="2024-11-14T17:27:59.284" v="9911" actId="207"/>
        <pc:sldMkLst>
          <pc:docMk/>
          <pc:sldMk cId="3486068256" sldId="1167"/>
        </pc:sldMkLst>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sldChg>
      <pc:sldChg chg="modSp mod">
        <pc:chgData name="Alfred Asterjadhi" userId="39de57b9-85c0-4fd1-aaac-8ca2b6560ad0" providerId="ADAL" clId="{3AF8E451-6A10-4DC6-8F4C-767DBD326839}" dt="2024-11-15T01:59:54.708" v="11182" actId="20577"/>
        <pc:sldMkLst>
          <pc:docMk/>
          <pc:sldMk cId="1256207422" sldId="1273"/>
        </pc:sldMkLst>
      </pc:sldChg>
      <pc:sldChg chg="modSp mod">
        <pc:chgData name="Alfred Asterjadhi" userId="39de57b9-85c0-4fd1-aaac-8ca2b6560ad0" providerId="ADAL" clId="{3AF8E451-6A10-4DC6-8F4C-767DBD326839}" dt="2024-11-14T17:30:18.442" v="9932" actId="207"/>
        <pc:sldMkLst>
          <pc:docMk/>
          <pc:sldMk cId="3576094034" sldId="1274"/>
        </pc:sldMkLst>
      </pc:sldChg>
      <pc:sldChg chg="modSp mod">
        <pc:chgData name="Alfred Asterjadhi" userId="39de57b9-85c0-4fd1-aaac-8ca2b6560ad0" providerId="ADAL" clId="{3AF8E451-6A10-4DC6-8F4C-767DBD326839}" dt="2024-11-15T01:55:31.612" v="11163" actId="207"/>
        <pc:sldMkLst>
          <pc:docMk/>
          <pc:sldMk cId="1930027812" sldId="1275"/>
        </pc:sldMkLst>
      </pc:sldChg>
      <pc:sldChg chg="modSp mod">
        <pc:chgData name="Alfred Asterjadhi" userId="39de57b9-85c0-4fd1-aaac-8ca2b6560ad0" providerId="ADAL" clId="{3AF8E451-6A10-4DC6-8F4C-767DBD326839}" dt="2024-11-15T01:55:20.405" v="11161" actId="207"/>
        <pc:sldMkLst>
          <pc:docMk/>
          <pc:sldMk cId="2672561226" sldId="1276"/>
        </pc:sldMkLst>
      </pc:sldChg>
      <pc:sldChg chg="modSp mod">
        <pc:chgData name="Alfred Asterjadhi" userId="39de57b9-85c0-4fd1-aaac-8ca2b6560ad0" providerId="ADAL" clId="{3AF8E451-6A10-4DC6-8F4C-767DBD326839}" dt="2024-11-14T17:29:38.433" v="9925" actId="207"/>
        <pc:sldMkLst>
          <pc:docMk/>
          <pc:sldMk cId="1246262870" sldId="1277"/>
        </pc:sldMkLst>
      </pc:sldChg>
      <pc:sldChg chg="modSp mod">
        <pc:chgData name="Alfred Asterjadhi" userId="39de57b9-85c0-4fd1-aaac-8ca2b6560ad0" providerId="ADAL" clId="{3AF8E451-6A10-4DC6-8F4C-767DBD326839}" dt="2024-11-15T02:01:27.275" v="11189" actId="20577"/>
        <pc:sldMkLst>
          <pc:docMk/>
          <pc:sldMk cId="2455484467" sldId="1278"/>
        </pc:sldMkLst>
      </pc:sldChg>
      <pc:sldChg chg="modSp mod">
        <pc:chgData name="Alfred Asterjadhi" userId="39de57b9-85c0-4fd1-aaac-8ca2b6560ad0" providerId="ADAL" clId="{3AF8E451-6A10-4DC6-8F4C-767DBD326839}" dt="2024-11-15T01:55:49.337" v="11165" actId="207"/>
        <pc:sldMkLst>
          <pc:docMk/>
          <pc:sldMk cId="3685291219" sldId="1279"/>
        </pc:sldMkLst>
      </pc:sldChg>
      <pc:sldChg chg="modSp mod">
        <pc:chgData name="Alfred Asterjadhi" userId="39de57b9-85c0-4fd1-aaac-8ca2b6560ad0" providerId="ADAL" clId="{3AF8E451-6A10-4DC6-8F4C-767DBD326839}" dt="2024-11-15T01:55:57.259" v="11167" actId="207"/>
        <pc:sldMkLst>
          <pc:docMk/>
          <pc:sldMk cId="536130981" sldId="1280"/>
        </pc:sldMkLst>
      </pc:sldChg>
      <pc:sldChg chg="addSp modSp mod">
        <pc:chgData name="Alfred Asterjadhi" userId="39de57b9-85c0-4fd1-aaac-8ca2b6560ad0" providerId="ADAL" clId="{3AF8E451-6A10-4DC6-8F4C-767DBD326839}" dt="2024-11-11T18:30:13.324" v="4153" actId="207"/>
        <pc:sldMkLst>
          <pc:docMk/>
          <pc:sldMk cId="2299619968" sldId="1281"/>
        </pc:sldMkLst>
      </pc:sldChg>
      <pc:sldChg chg="modSp mod">
        <pc:chgData name="Alfred Asterjadhi" userId="39de57b9-85c0-4fd1-aaac-8ca2b6560ad0" providerId="ADAL" clId="{3AF8E451-6A10-4DC6-8F4C-767DBD326839}" dt="2024-11-11T18:35:11.771" v="4171" actId="20577"/>
        <pc:sldMkLst>
          <pc:docMk/>
          <pc:sldMk cId="1237462592" sldId="1282"/>
        </pc:sldMkLst>
      </pc:sldChg>
      <pc:sldChg chg="addSp modSp mod">
        <pc:chgData name="Alfred Asterjadhi" userId="39de57b9-85c0-4fd1-aaac-8ca2b6560ad0" providerId="ADAL" clId="{3AF8E451-6A10-4DC6-8F4C-767DBD326839}" dt="2024-11-13T01:05:49.123" v="6618" actId="13926"/>
        <pc:sldMkLst>
          <pc:docMk/>
          <pc:sldMk cId="2189037386" sldId="1283"/>
        </pc:sldMkLst>
      </pc:sldChg>
      <pc:sldChg chg="addSp delSp modSp mod">
        <pc:chgData name="Alfred Asterjadhi" userId="39de57b9-85c0-4fd1-aaac-8ca2b6560ad0" providerId="ADAL" clId="{3AF8E451-6A10-4DC6-8F4C-767DBD326839}" dt="2024-11-12T20:13:55.506" v="5790" actId="13926"/>
        <pc:sldMkLst>
          <pc:docMk/>
          <pc:sldMk cId="2540908627" sldId="1284"/>
        </pc:sldMkLst>
      </pc:sldChg>
      <pc:sldChg chg="addSp modSp mod">
        <pc:chgData name="Alfred Asterjadhi" userId="39de57b9-85c0-4fd1-aaac-8ca2b6560ad0" providerId="ADAL" clId="{3AF8E451-6A10-4DC6-8F4C-767DBD326839}" dt="2024-11-13T00:06:26.123" v="6353" actId="13926"/>
        <pc:sldMkLst>
          <pc:docMk/>
          <pc:sldMk cId="710190022" sldId="1285"/>
        </pc:sldMkLst>
      </pc:sldChg>
      <pc:sldChg chg="modSp mod">
        <pc:chgData name="Alfred Asterjadhi" userId="39de57b9-85c0-4fd1-aaac-8ca2b6560ad0" providerId="ADAL" clId="{3AF8E451-6A10-4DC6-8F4C-767DBD326839}" dt="2024-11-12T23:16:47.737" v="6282" actId="207"/>
        <pc:sldMkLst>
          <pc:docMk/>
          <pc:sldMk cId="115243900" sldId="1286"/>
        </pc:sldMkLst>
      </pc:sldChg>
      <pc:sldChg chg="modSp mod">
        <pc:chgData name="Alfred Asterjadhi" userId="39de57b9-85c0-4fd1-aaac-8ca2b6560ad0" providerId="ADAL" clId="{3AF8E451-6A10-4DC6-8F4C-767DBD326839}" dt="2024-11-13T18:30:31.774" v="7254" actId="207"/>
        <pc:sldMkLst>
          <pc:docMk/>
          <pc:sldMk cId="1748710395" sldId="1287"/>
        </pc:sldMkLst>
      </pc:sldChg>
      <pc:sldChg chg="addSp modSp mod">
        <pc:chgData name="Alfred Asterjadhi" userId="39de57b9-85c0-4fd1-aaac-8ca2b6560ad0" providerId="ADAL" clId="{3AF8E451-6A10-4DC6-8F4C-767DBD326839}" dt="2024-11-13T16:16:51.904" v="7003" actId="207"/>
        <pc:sldMkLst>
          <pc:docMk/>
          <pc:sldMk cId="3538497980" sldId="1288"/>
        </pc:sldMkLst>
      </pc:sldChg>
      <pc:sldChg chg="modSp mod">
        <pc:chgData name="Alfred Asterjadhi" userId="39de57b9-85c0-4fd1-aaac-8ca2b6560ad0" providerId="ADAL" clId="{3AF8E451-6A10-4DC6-8F4C-767DBD326839}" dt="2024-11-13T21:10:42.078" v="7662" actId="207"/>
        <pc:sldMkLst>
          <pc:docMk/>
          <pc:sldMk cId="1518454104" sldId="1289"/>
        </pc:sldMkLst>
      </pc:sldChg>
      <pc:sldChg chg="modSp mod">
        <pc:chgData name="Alfred Asterjadhi" userId="39de57b9-85c0-4fd1-aaac-8ca2b6560ad0" providerId="ADAL" clId="{3AF8E451-6A10-4DC6-8F4C-767DBD326839}" dt="2024-11-13T20:32:39.535" v="7593" actId="207"/>
        <pc:sldMkLst>
          <pc:docMk/>
          <pc:sldMk cId="3108884223" sldId="1290"/>
        </pc:sldMkLst>
      </pc:sldChg>
      <pc:sldChg chg="addSp modSp add del mod">
        <pc:chgData name="Alfred Asterjadhi" userId="39de57b9-85c0-4fd1-aaac-8ca2b6560ad0" providerId="ADAL" clId="{3AF8E451-6A10-4DC6-8F4C-767DBD326839}" dt="2024-11-13T21:17:13.307" v="7787" actId="47"/>
        <pc:sldMkLst>
          <pc:docMk/>
          <pc:sldMk cId="823265948" sldId="1291"/>
        </pc:sldMkLst>
      </pc:sldChg>
      <pc:sldChg chg="modSp mod">
        <pc:chgData name="Alfred Asterjadhi" userId="39de57b9-85c0-4fd1-aaac-8ca2b6560ad0" providerId="ADAL" clId="{3AF8E451-6A10-4DC6-8F4C-767DBD326839}" dt="2024-11-14T07:36:51.318" v="8967" actId="207"/>
        <pc:sldMkLst>
          <pc:docMk/>
          <pc:sldMk cId="2034965301" sldId="1292"/>
        </pc:sldMkLst>
      </pc:sldChg>
      <pc:sldChg chg="addSp modSp mod">
        <pc:chgData name="Alfred Asterjadhi" userId="39de57b9-85c0-4fd1-aaac-8ca2b6560ad0" providerId="ADAL" clId="{3AF8E451-6A10-4DC6-8F4C-767DBD326839}" dt="2024-11-14T20:48:49.031" v="10441" actId="207"/>
        <pc:sldMkLst>
          <pc:docMk/>
          <pc:sldMk cId="3208411967" sldId="1293"/>
        </pc:sldMkLst>
      </pc:sldChg>
      <pc:sldChg chg="modSp mod">
        <pc:chgData name="Alfred Asterjadhi" userId="39de57b9-85c0-4fd1-aaac-8ca2b6560ad0" providerId="ADAL" clId="{3AF8E451-6A10-4DC6-8F4C-767DBD326839}" dt="2024-11-14T21:00:23.636" v="10621" actId="13926"/>
        <pc:sldMkLst>
          <pc:docMk/>
          <pc:sldMk cId="2866206975" sldId="1294"/>
        </pc:sldMkLst>
      </pc:sldChg>
      <pc:sldChg chg="addSp modSp mod">
        <pc:chgData name="Alfred Asterjadhi" userId="39de57b9-85c0-4fd1-aaac-8ca2b6560ad0" providerId="ADAL" clId="{3AF8E451-6A10-4DC6-8F4C-767DBD326839}" dt="2024-11-14T21:01:12.261" v="10622" actId="13926"/>
        <pc:sldMkLst>
          <pc:docMk/>
          <pc:sldMk cId="2384632981" sldId="1295"/>
        </pc:sldMkLst>
      </pc:sldChg>
      <pc:sldChg chg="addSp modSp mod">
        <pc:chgData name="Alfred Asterjadhi" userId="39de57b9-85c0-4fd1-aaac-8ca2b6560ad0" providerId="ADAL" clId="{3AF8E451-6A10-4DC6-8F4C-767DBD326839}" dt="2024-11-15T01:50:45.619" v="11109" actId="20577"/>
        <pc:sldMkLst>
          <pc:docMk/>
          <pc:sldMk cId="3622002728" sldId="1296"/>
        </pc:sldMkLst>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ldChg>
      <pc:sldChg chg="modSp add mod">
        <pc:chgData name="Alfred Asterjadhi" userId="39de57b9-85c0-4fd1-aaac-8ca2b6560ad0" providerId="ADAL" clId="{3AF8E451-6A10-4DC6-8F4C-767DBD326839}" dt="2024-11-14T17:33:08.514" v="9941"/>
        <pc:sldMkLst>
          <pc:docMk/>
          <pc:sldMk cId="2439274614" sldId="1310"/>
        </pc:sldMkLst>
      </pc:sldChg>
      <pc:sldChg chg="modSp add del mod">
        <pc:chgData name="Alfred Asterjadhi" userId="39de57b9-85c0-4fd1-aaac-8ca2b6560ad0" providerId="ADAL" clId="{3AF8E451-6A10-4DC6-8F4C-767DBD326839}" dt="2024-11-10T21:55:16.770" v="2040" actId="2696"/>
        <pc:sldMkLst>
          <pc:docMk/>
          <pc:sldMk cId="3406785641" sldId="1310"/>
        </pc:sldMkLst>
      </pc:sldChg>
      <pc:sldChg chg="modSp add mod">
        <pc:chgData name="Alfred Asterjadhi" userId="39de57b9-85c0-4fd1-aaac-8ca2b6560ad0" providerId="ADAL" clId="{3AF8E451-6A10-4DC6-8F4C-767DBD326839}" dt="2024-11-12T19:20:16.432" v="5783" actId="207"/>
        <pc:sldMkLst>
          <pc:docMk/>
          <pc:sldMk cId="2069152933" sldId="1311"/>
        </pc:sldMkLst>
      </pc:sldChg>
      <pc:sldChg chg="modSp add del mod">
        <pc:chgData name="Alfred Asterjadhi" userId="39de57b9-85c0-4fd1-aaac-8ca2b6560ad0" providerId="ADAL" clId="{3AF8E451-6A10-4DC6-8F4C-767DBD326839}" dt="2024-11-10T21:55:16.770" v="2040" actId="2696"/>
        <pc:sldMkLst>
          <pc:docMk/>
          <pc:sldMk cId="3094553671" sldId="1311"/>
        </pc:sldMkLst>
      </pc:sldChg>
      <pc:sldChg chg="modSp add mod">
        <pc:chgData name="Alfred Asterjadhi" userId="39de57b9-85c0-4fd1-aaac-8ca2b6560ad0" providerId="ADAL" clId="{3AF8E451-6A10-4DC6-8F4C-767DBD326839}" dt="2024-11-13T01:06:03.071" v="6620" actId="207"/>
        <pc:sldMkLst>
          <pc:docMk/>
          <pc:sldMk cId="4231591922" sldId="1312"/>
        </pc:sldMkLst>
      </pc:sldChg>
      <pc:sldChg chg="modSp add del mod">
        <pc:chgData name="Alfred Asterjadhi" userId="39de57b9-85c0-4fd1-aaac-8ca2b6560ad0" providerId="ADAL" clId="{3AF8E451-6A10-4DC6-8F4C-767DBD326839}" dt="2024-11-13T01:05:56.241" v="6619" actId="47"/>
        <pc:sldMkLst>
          <pc:docMk/>
          <pc:sldMk cId="3857641499" sldId="1313"/>
        </pc:sldMkLst>
      </pc:sldChg>
      <pc:sldChg chg="modSp add mod">
        <pc:chgData name="Alfred Asterjadhi" userId="39de57b9-85c0-4fd1-aaac-8ca2b6560ad0" providerId="ADAL" clId="{3AF8E451-6A10-4DC6-8F4C-767DBD326839}" dt="2024-11-14T20:47:24.789" v="10435" actId="20577"/>
        <pc:sldMkLst>
          <pc:docMk/>
          <pc:sldMk cId="2879250025" sldId="1314"/>
        </pc:sldMkLst>
      </pc:sldChg>
      <pc:sldChg chg="modSp add mod ord">
        <pc:chgData name="Alfred Asterjadhi" userId="39de57b9-85c0-4fd1-aaac-8ca2b6560ad0" providerId="ADAL" clId="{3AF8E451-6A10-4DC6-8F4C-767DBD326839}" dt="2024-11-13T16:25:21.318" v="7141" actId="6549"/>
        <pc:sldMkLst>
          <pc:docMk/>
          <pc:sldMk cId="2224735559" sldId="1315"/>
        </pc:sldMkLst>
      </pc:sldChg>
      <pc:sldChg chg="modSp add del mod">
        <pc:chgData name="Alfred Asterjadhi" userId="39de57b9-85c0-4fd1-aaac-8ca2b6560ad0" providerId="ADAL" clId="{3AF8E451-6A10-4DC6-8F4C-767DBD326839}" dt="2024-11-10T19:11:55.765" v="553" actId="2696"/>
        <pc:sldMkLst>
          <pc:docMk/>
          <pc:sldMk cId="2853348657" sldId="1315"/>
        </pc:sldMkLst>
      </pc:sldChg>
      <pc:sldChg chg="modSp add mod">
        <pc:chgData name="Alfred Asterjadhi" userId="39de57b9-85c0-4fd1-aaac-8ca2b6560ad0" providerId="ADAL" clId="{3AF8E451-6A10-4DC6-8F4C-767DBD326839}" dt="2024-11-13T21:09:38.324" v="7653" actId="207"/>
        <pc:sldMkLst>
          <pc:docMk/>
          <pc:sldMk cId="1984926669" sldId="1316"/>
        </pc:sldMkLst>
      </pc:sldChg>
      <pc:sldChg chg="modSp add del mod">
        <pc:chgData name="Alfred Asterjadhi" userId="39de57b9-85c0-4fd1-aaac-8ca2b6560ad0" providerId="ADAL" clId="{3AF8E451-6A10-4DC6-8F4C-767DBD326839}" dt="2024-11-10T19:15:29.281" v="600" actId="2696"/>
        <pc:sldMkLst>
          <pc:docMk/>
          <pc:sldMk cId="2049818759" sldId="1316"/>
        </pc:sldMkLst>
      </pc:sldChg>
      <pc:sldChg chg="modSp add del mod ord">
        <pc:chgData name="Alfred Asterjadhi" userId="39de57b9-85c0-4fd1-aaac-8ca2b6560ad0" providerId="ADAL" clId="{3AF8E451-6A10-4DC6-8F4C-767DBD326839}" dt="2024-11-13T00:12:45.955" v="6462" actId="47"/>
        <pc:sldMkLst>
          <pc:docMk/>
          <pc:sldMk cId="2988467554" sldId="1317"/>
        </pc:sldMkLst>
      </pc:sldChg>
      <pc:sldChg chg="modSp add del mod">
        <pc:chgData name="Alfred Asterjadhi" userId="39de57b9-85c0-4fd1-aaac-8ca2b6560ad0" providerId="ADAL" clId="{3AF8E451-6A10-4DC6-8F4C-767DBD326839}" dt="2024-11-10T20:44:54.136" v="709" actId="2696"/>
        <pc:sldMkLst>
          <pc:docMk/>
          <pc:sldMk cId="3612871802" sldId="1317"/>
        </pc:sldMkLst>
      </pc:sldChg>
      <pc:sldChg chg="modSp add mod">
        <pc:chgData name="Alfred Asterjadhi" userId="39de57b9-85c0-4fd1-aaac-8ca2b6560ad0" providerId="ADAL" clId="{3AF8E451-6A10-4DC6-8F4C-767DBD326839}" dt="2024-11-14T07:37:56.694" v="8993" actId="207"/>
        <pc:sldMkLst>
          <pc:docMk/>
          <pc:sldMk cId="354717815" sldId="1318"/>
        </pc:sldMkLst>
      </pc:sldChg>
      <pc:sldChg chg="modSp add del mod">
        <pc:chgData name="Alfred Asterjadhi" userId="39de57b9-85c0-4fd1-aaac-8ca2b6560ad0" providerId="ADAL" clId="{3AF8E451-6A10-4DC6-8F4C-767DBD326839}" dt="2024-11-10T20:36:39.147" v="624" actId="2696"/>
        <pc:sldMkLst>
          <pc:docMk/>
          <pc:sldMk cId="2533345108" sldId="1318"/>
        </pc:sldMkLst>
      </pc:sldChg>
      <pc:sldChg chg="modSp add del mod">
        <pc:chgData name="Alfred Asterjadhi" userId="39de57b9-85c0-4fd1-aaac-8ca2b6560ad0" providerId="ADAL" clId="{3AF8E451-6A10-4DC6-8F4C-767DBD326839}" dt="2024-11-10T20:36:39.147" v="624" actId="2696"/>
        <pc:sldMkLst>
          <pc:docMk/>
          <pc:sldMk cId="378547667" sldId="1319"/>
        </pc:sldMkLst>
      </pc:sldChg>
      <pc:sldChg chg="modSp add del mod">
        <pc:chgData name="Alfred Asterjadhi" userId="39de57b9-85c0-4fd1-aaac-8ca2b6560ad0" providerId="ADAL" clId="{3AF8E451-6A10-4DC6-8F4C-767DBD326839}" dt="2024-11-13T00:17:23.933" v="6552" actId="47"/>
        <pc:sldMkLst>
          <pc:docMk/>
          <pc:sldMk cId="836271807" sldId="1319"/>
        </pc:sldMkLst>
      </pc:sldChg>
      <pc:sldChg chg="modSp add del mod">
        <pc:chgData name="Alfred Asterjadhi" userId="39de57b9-85c0-4fd1-aaac-8ca2b6560ad0" providerId="ADAL" clId="{3AF8E451-6A10-4DC6-8F4C-767DBD326839}" dt="2024-11-13T00:04:07.433" v="6284" actId="47"/>
        <pc:sldMkLst>
          <pc:docMk/>
          <pc:sldMk cId="3230137007" sldId="1320"/>
        </pc:sldMkLst>
      </pc:sldChg>
      <pc:sldChg chg="modSp add del mod">
        <pc:chgData name="Alfred Asterjadhi" userId="39de57b9-85c0-4fd1-aaac-8ca2b6560ad0" providerId="ADAL" clId="{3AF8E451-6A10-4DC6-8F4C-767DBD326839}" dt="2024-11-13T00:08:44.016" v="6399" actId="47"/>
        <pc:sldMkLst>
          <pc:docMk/>
          <pc:sldMk cId="2516369252" sldId="1321"/>
        </pc:sldMkLst>
      </pc:sldChg>
      <pc:sldChg chg="modSp add del mod">
        <pc:chgData name="Alfred Asterjadhi" userId="39de57b9-85c0-4fd1-aaac-8ca2b6560ad0" providerId="ADAL" clId="{3AF8E451-6A10-4DC6-8F4C-767DBD326839}" dt="2024-11-10T20:46:04.436" v="713" actId="47"/>
        <pc:sldMkLst>
          <pc:docMk/>
          <pc:sldMk cId="932894375" sldId="1322"/>
        </pc:sldMkLst>
      </pc:sldChg>
      <pc:sldChg chg="modSp add mod">
        <pc:chgData name="Alfred Asterjadhi" userId="39de57b9-85c0-4fd1-aaac-8ca2b6560ad0" providerId="ADAL" clId="{3AF8E451-6A10-4DC6-8F4C-767DBD326839}" dt="2024-11-14T20:45:40.194" v="10417" actId="207"/>
        <pc:sldMkLst>
          <pc:docMk/>
          <pc:sldMk cId="2847894271" sldId="1323"/>
        </pc:sldMkLst>
      </pc:sldChg>
      <pc:sldChg chg="modSp add del mod">
        <pc:chgData name="Alfred Asterjadhi" userId="39de57b9-85c0-4fd1-aaac-8ca2b6560ad0" providerId="ADAL" clId="{3AF8E451-6A10-4DC6-8F4C-767DBD326839}" dt="2024-11-13T00:17:38.169" v="6554" actId="47"/>
        <pc:sldMkLst>
          <pc:docMk/>
          <pc:sldMk cId="160820689" sldId="1324"/>
        </pc:sldMkLst>
      </pc:sldChg>
      <pc:sldChg chg="modSp add del mod">
        <pc:chgData name="Alfred Asterjadhi" userId="39de57b9-85c0-4fd1-aaac-8ca2b6560ad0" providerId="ADAL" clId="{3AF8E451-6A10-4DC6-8F4C-767DBD326839}" dt="2024-11-14T23:32:50.087" v="10642" actId="2696"/>
        <pc:sldMkLst>
          <pc:docMk/>
          <pc:sldMk cId="1153233998" sldId="1325"/>
        </pc:sldMkLst>
      </pc:sldChg>
      <pc:sldChg chg="modSp add del mod">
        <pc:chgData name="Alfred Asterjadhi" userId="39de57b9-85c0-4fd1-aaac-8ca2b6560ad0" providerId="ADAL" clId="{3AF8E451-6A10-4DC6-8F4C-767DBD326839}" dt="2024-11-11T02:40:59.995" v="3830" actId="2696"/>
        <pc:sldMkLst>
          <pc:docMk/>
          <pc:sldMk cId="1902930870" sldId="1325"/>
        </pc:sldMkLst>
      </pc:sldChg>
      <pc:sldChg chg="addSp modSp new del mod">
        <pc:chgData name="Alfred Asterjadhi" userId="39de57b9-85c0-4fd1-aaac-8ca2b6560ad0" providerId="ADAL" clId="{3AF8E451-6A10-4DC6-8F4C-767DBD326839}" dt="2024-11-10T21:32:26.541" v="1719" actId="2696"/>
        <pc:sldMkLst>
          <pc:docMk/>
          <pc:sldMk cId="2327482639" sldId="1325"/>
        </pc:sldMkLst>
      </pc:sldChg>
      <pc:sldChg chg="modSp add mod">
        <pc:chgData name="Alfred Asterjadhi" userId="39de57b9-85c0-4fd1-aaac-8ca2b6560ad0" providerId="ADAL" clId="{3AF8E451-6A10-4DC6-8F4C-767DBD326839}" dt="2024-11-14T23:33:01.829" v="10645" actId="20577"/>
        <pc:sldMkLst>
          <pc:docMk/>
          <pc:sldMk cId="2542550161" sldId="1325"/>
        </pc:sldMkLst>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ldChg>
      <pc:sldChg chg="modSp add mod">
        <pc:chgData name="Alfred Asterjadhi" userId="39de57b9-85c0-4fd1-aaac-8ca2b6560ad0" providerId="ADAL" clId="{3AF8E451-6A10-4DC6-8F4C-767DBD326839}" dt="2024-11-12T22:20:51.677" v="5950" actId="20577"/>
        <pc:sldMkLst>
          <pc:docMk/>
          <pc:sldMk cId="1274163600" sldId="1332"/>
        </pc:sldMkLst>
      </pc:sldChg>
      <pc:sldChg chg="modSp add mod">
        <pc:chgData name="Alfred Asterjadhi" userId="39de57b9-85c0-4fd1-aaac-8ca2b6560ad0" providerId="ADAL" clId="{3AF8E451-6A10-4DC6-8F4C-767DBD326839}" dt="2024-11-13T03:58:07.754" v="6933" actId="207"/>
        <pc:sldMkLst>
          <pc:docMk/>
          <pc:sldMk cId="3069160061" sldId="1333"/>
        </pc:sldMkLst>
      </pc:sldChg>
      <pc:sldChg chg="modSp add mod">
        <pc:chgData name="Alfred Asterjadhi" userId="39de57b9-85c0-4fd1-aaac-8ca2b6560ad0" providerId="ADAL" clId="{3AF8E451-6A10-4DC6-8F4C-767DBD326839}" dt="2024-11-13T04:04:18.929" v="6967" actId="207"/>
        <pc:sldMkLst>
          <pc:docMk/>
          <pc:sldMk cId="3813521761" sldId="1334"/>
        </pc:sldMkLst>
      </pc:sldChg>
      <pc:sldChg chg="modSp add del mod">
        <pc:chgData name="Alfred Asterjadhi" userId="39de57b9-85c0-4fd1-aaac-8ca2b6560ad0" providerId="ADAL" clId="{3AF8E451-6A10-4DC6-8F4C-767DBD326839}" dt="2024-11-12T22:34:01.330" v="5974" actId="47"/>
        <pc:sldMkLst>
          <pc:docMk/>
          <pc:sldMk cId="1664188119" sldId="1335"/>
        </pc:sldMkLst>
      </pc:sldChg>
      <pc:sldChg chg="modSp add mod">
        <pc:chgData name="Alfred Asterjadhi" userId="39de57b9-85c0-4fd1-aaac-8ca2b6560ad0" providerId="ADAL" clId="{3AF8E451-6A10-4DC6-8F4C-767DBD326839}" dt="2024-11-13T19:01:53.543" v="7329" actId="207"/>
        <pc:sldMkLst>
          <pc:docMk/>
          <pc:sldMk cId="2253548072" sldId="1336"/>
        </pc:sldMkLst>
      </pc:sldChg>
      <pc:sldChg chg="modSp add del mod">
        <pc:chgData name="Alfred Asterjadhi" userId="39de57b9-85c0-4fd1-aaac-8ca2b6560ad0" providerId="ADAL" clId="{3AF8E451-6A10-4DC6-8F4C-767DBD326839}" dt="2024-11-12T22:36:18.590" v="5993" actId="47"/>
        <pc:sldMkLst>
          <pc:docMk/>
          <pc:sldMk cId="3463029389" sldId="1337"/>
        </pc:sldMkLst>
      </pc:sldChg>
      <pc:sldChg chg="modSp add del mod">
        <pc:chgData name="Alfred Asterjadhi" userId="39de57b9-85c0-4fd1-aaac-8ca2b6560ad0" providerId="ADAL" clId="{3AF8E451-6A10-4DC6-8F4C-767DBD326839}" dt="2024-11-12T22:36:21.355" v="5995" actId="47"/>
        <pc:sldMkLst>
          <pc:docMk/>
          <pc:sldMk cId="3871853725" sldId="1338"/>
        </pc:sldMkLst>
      </pc:sldChg>
      <pc:sldChg chg="modSp add del mod">
        <pc:chgData name="Alfred Asterjadhi" userId="39de57b9-85c0-4fd1-aaac-8ca2b6560ad0" providerId="ADAL" clId="{3AF8E451-6A10-4DC6-8F4C-767DBD326839}" dt="2024-11-12T22:36:33.686" v="5996" actId="47"/>
        <pc:sldMkLst>
          <pc:docMk/>
          <pc:sldMk cId="1501727949" sldId="1339"/>
        </pc:sldMkLst>
      </pc:sldChg>
      <pc:sldChg chg="modSp add del mod">
        <pc:chgData name="Alfred Asterjadhi" userId="39de57b9-85c0-4fd1-aaac-8ca2b6560ad0" providerId="ADAL" clId="{3AF8E451-6A10-4DC6-8F4C-767DBD326839}" dt="2024-11-12T22:36:35.012" v="5997" actId="47"/>
        <pc:sldMkLst>
          <pc:docMk/>
          <pc:sldMk cId="573924693" sldId="1340"/>
        </pc:sldMkLst>
      </pc:sldChg>
      <pc:sldChg chg="modSp add mod">
        <pc:chgData name="Alfred Asterjadhi" userId="39de57b9-85c0-4fd1-aaac-8ca2b6560ad0" providerId="ADAL" clId="{3AF8E451-6A10-4DC6-8F4C-767DBD326839}" dt="2024-11-14T20:52:04.678" v="10515" actId="207"/>
        <pc:sldMkLst>
          <pc:docMk/>
          <pc:sldMk cId="605891869" sldId="1341"/>
        </pc:sldMkLst>
      </pc:sldChg>
      <pc:sldChg chg="modSp add del mod">
        <pc:chgData name="Alfred Asterjadhi" userId="39de57b9-85c0-4fd1-aaac-8ca2b6560ad0" providerId="ADAL" clId="{3AF8E451-6A10-4DC6-8F4C-767DBD326839}" dt="2024-11-12T22:36:47.037" v="5998" actId="2696"/>
        <pc:sldMkLst>
          <pc:docMk/>
          <pc:sldMk cId="1550653232" sldId="1342"/>
        </pc:sldMkLst>
      </pc:sldChg>
      <pc:sldChg chg="modSp add mod">
        <pc:chgData name="Alfred Asterjadhi" userId="39de57b9-85c0-4fd1-aaac-8ca2b6560ad0" providerId="ADAL" clId="{3AF8E451-6A10-4DC6-8F4C-767DBD326839}" dt="2024-11-14T00:50:21.481" v="8696" actId="207"/>
        <pc:sldMkLst>
          <pc:docMk/>
          <pc:sldMk cId="3617121007" sldId="1342"/>
        </pc:sldMkLst>
      </pc:sldChg>
      <pc:sldChg chg="modSp add del mod">
        <pc:chgData name="Alfred Asterjadhi" userId="39de57b9-85c0-4fd1-aaac-8ca2b6560ad0" providerId="ADAL" clId="{3AF8E451-6A10-4DC6-8F4C-767DBD326839}" dt="2024-11-14T01:13:50.536" v="8832" actId="47"/>
        <pc:sldMkLst>
          <pc:docMk/>
          <pc:sldMk cId="2440801393" sldId="1343"/>
        </pc:sldMkLst>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ldChg>
      <pc:sldChg chg="modSp add mod">
        <pc:chgData name="Alfred Asterjadhi" userId="39de57b9-85c0-4fd1-aaac-8ca2b6560ad0" providerId="ADAL" clId="{3AF8E451-6A10-4DC6-8F4C-767DBD326839}" dt="2024-11-15T01:52:56.670" v="11114" actId="207"/>
        <pc:sldMkLst>
          <pc:docMk/>
          <pc:sldMk cId="63952263" sldId="1346"/>
        </pc:sldMkLst>
      </pc:sldChg>
      <pc:sldChg chg="modSp add mod">
        <pc:chgData name="Alfred Asterjadhi" userId="39de57b9-85c0-4fd1-aaac-8ca2b6560ad0" providerId="ADAL" clId="{3AF8E451-6A10-4DC6-8F4C-767DBD326839}" dt="2024-11-14T20:47:57.437" v="10439" actId="207"/>
        <pc:sldMkLst>
          <pc:docMk/>
          <pc:sldMk cId="767189135" sldId="1347"/>
        </pc:sldMkLst>
      </pc:sldChg>
      <pc:sldChg chg="modSp add mod">
        <pc:chgData name="Alfred Asterjadhi" userId="39de57b9-85c0-4fd1-aaac-8ca2b6560ad0" providerId="ADAL" clId="{3AF8E451-6A10-4DC6-8F4C-767DBD326839}" dt="2024-11-15T02:01:07.772" v="11186" actId="20577"/>
        <pc:sldMkLst>
          <pc:docMk/>
          <pc:sldMk cId="1389508599" sldId="1348"/>
        </pc:sldMkLst>
      </pc:sldChg>
      <pc:sldChg chg="modSp add mod">
        <pc:chgData name="Alfred Asterjadhi" userId="39de57b9-85c0-4fd1-aaac-8ca2b6560ad0" providerId="ADAL" clId="{3AF8E451-6A10-4DC6-8F4C-767DBD326839}" dt="2024-11-11T01:52:11.049" v="3724"/>
        <pc:sldMkLst>
          <pc:docMk/>
          <pc:sldMk cId="3827705579" sldId="1349"/>
        </pc:sldMkLst>
      </pc:sldChg>
      <pc:sldChg chg="modSp add mod">
        <pc:chgData name="Alfred Asterjadhi" userId="39de57b9-85c0-4fd1-aaac-8ca2b6560ad0" providerId="ADAL" clId="{3AF8E451-6A10-4DC6-8F4C-767DBD326839}" dt="2024-11-14T17:31:14.179" v="9939" actId="207"/>
        <pc:sldMkLst>
          <pc:docMk/>
          <pc:sldMk cId="821712372" sldId="1350"/>
        </pc:sldMkLst>
      </pc:sldChg>
      <pc:sldChg chg="modSp add mod">
        <pc:chgData name="Alfred Asterjadhi" userId="39de57b9-85c0-4fd1-aaac-8ca2b6560ad0" providerId="ADAL" clId="{3AF8E451-6A10-4DC6-8F4C-767DBD326839}" dt="2024-11-14T18:03:15.845" v="10358" actId="207"/>
        <pc:sldMkLst>
          <pc:docMk/>
          <pc:sldMk cId="1784315566" sldId="1351"/>
        </pc:sldMkLst>
      </pc:sldChg>
      <pc:sldChg chg="modSp add mod">
        <pc:chgData name="Alfred Asterjadhi" userId="39de57b9-85c0-4fd1-aaac-8ca2b6560ad0" providerId="ADAL" clId="{3AF8E451-6A10-4DC6-8F4C-767DBD326839}" dt="2024-11-15T02:00:49.637" v="11185" actId="20577"/>
        <pc:sldMkLst>
          <pc:docMk/>
          <pc:sldMk cId="1627378281" sldId="1352"/>
        </pc:sldMkLst>
      </pc:sldChg>
      <pc:sldChg chg="modSp add mod">
        <pc:chgData name="Alfred Asterjadhi" userId="39de57b9-85c0-4fd1-aaac-8ca2b6560ad0" providerId="ADAL" clId="{3AF8E451-6A10-4DC6-8F4C-767DBD326839}" dt="2024-11-15T02:00:23.927" v="11184" actId="207"/>
        <pc:sldMkLst>
          <pc:docMk/>
          <pc:sldMk cId="6663636" sldId="1353"/>
        </pc:sldMkLst>
      </pc:sldChg>
      <pc:sldChg chg="modSp add del mod">
        <pc:chgData name="Alfred Asterjadhi" userId="39de57b9-85c0-4fd1-aaac-8ca2b6560ad0" providerId="ADAL" clId="{3AF8E451-6A10-4DC6-8F4C-767DBD326839}" dt="2024-11-13T22:58:54.147" v="8483" actId="47"/>
        <pc:sldMkLst>
          <pc:docMk/>
          <pc:sldMk cId="2323218990" sldId="1354"/>
        </pc:sldMkLst>
      </pc:sldChg>
      <pc:sldChg chg="modSp add del mod">
        <pc:chgData name="Alfred Asterjadhi" userId="39de57b9-85c0-4fd1-aaac-8ca2b6560ad0" providerId="ADAL" clId="{3AF8E451-6A10-4DC6-8F4C-767DBD326839}" dt="2024-11-13T22:58:57.180" v="8484" actId="47"/>
        <pc:sldMkLst>
          <pc:docMk/>
          <pc:sldMk cId="2315633379" sldId="1355"/>
        </pc:sldMkLst>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ldChg>
      <pc:sldChg chg="modSp add del mod">
        <pc:chgData name="Alfred Asterjadhi" userId="39de57b9-85c0-4fd1-aaac-8ca2b6560ad0" providerId="ADAL" clId="{3AF8E451-6A10-4DC6-8F4C-767DBD326839}" dt="2024-11-13T20:04:05.453" v="7570" actId="47"/>
        <pc:sldMkLst>
          <pc:docMk/>
          <pc:sldMk cId="2192190613" sldId="1358"/>
        </pc:sldMkLst>
      </pc:sldChg>
      <pc:sldChg chg="modSp add del mod">
        <pc:chgData name="Alfred Asterjadhi" userId="39de57b9-85c0-4fd1-aaac-8ca2b6560ad0" providerId="ADAL" clId="{3AF8E451-6A10-4DC6-8F4C-767DBD326839}" dt="2024-11-13T20:03:32.370" v="7564" actId="2696"/>
        <pc:sldMkLst>
          <pc:docMk/>
          <pc:sldMk cId="3778923064" sldId="1358"/>
        </pc:sldMkLst>
      </pc:sldChg>
      <pc:sldChg chg="modSp add mod">
        <pc:chgData name="Alfred Asterjadhi" userId="39de57b9-85c0-4fd1-aaac-8ca2b6560ad0" providerId="ADAL" clId="{3AF8E451-6A10-4DC6-8F4C-767DBD326839}" dt="2024-11-14T20:55:30.819" v="10572" actId="207"/>
        <pc:sldMkLst>
          <pc:docMk/>
          <pc:sldMk cId="2272134483" sldId="1359"/>
        </pc:sldMkLst>
      </pc:sldChg>
      <pc:sldChg chg="modSp add del mod">
        <pc:chgData name="Alfred Asterjadhi" userId="39de57b9-85c0-4fd1-aaac-8ca2b6560ad0" providerId="ADAL" clId="{3AF8E451-6A10-4DC6-8F4C-767DBD326839}" dt="2024-11-13T20:03:32.370" v="7564" actId="2696"/>
        <pc:sldMkLst>
          <pc:docMk/>
          <pc:sldMk cId="3310848742" sldId="1359"/>
        </pc:sldMkLst>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ldChg>
      <pc:sldChg chg="modSp add mod">
        <pc:chgData name="Alfred Asterjadhi" userId="39de57b9-85c0-4fd1-aaac-8ca2b6560ad0" providerId="ADAL" clId="{3AF8E451-6A10-4DC6-8F4C-767DBD326839}" dt="2024-11-12T20:14:23.497" v="5791" actId="20577"/>
        <pc:sldMkLst>
          <pc:docMk/>
          <pc:sldMk cId="3899892109" sldId="1361"/>
        </pc:sldMkLst>
      </pc:sldChg>
      <pc:sldChg chg="modSp add mod">
        <pc:chgData name="Alfred Asterjadhi" userId="39de57b9-85c0-4fd1-aaac-8ca2b6560ad0" providerId="ADAL" clId="{3AF8E451-6A10-4DC6-8F4C-767DBD326839}" dt="2024-11-12T02:34:56.722" v="4813" actId="403"/>
        <pc:sldMkLst>
          <pc:docMk/>
          <pc:sldMk cId="3879516453" sldId="1362"/>
        </pc:sldMkLst>
      </pc:sldChg>
      <pc:sldChg chg="modSp add del mod">
        <pc:chgData name="Alfred Asterjadhi" userId="39de57b9-85c0-4fd1-aaac-8ca2b6560ad0" providerId="ADAL" clId="{3AF8E451-6A10-4DC6-8F4C-767DBD326839}" dt="2024-11-12T23:04:31.321" v="6172" actId="47"/>
        <pc:sldMkLst>
          <pc:docMk/>
          <pc:sldMk cId="493944357" sldId="1363"/>
        </pc:sldMkLst>
      </pc:sldChg>
      <pc:sldChg chg="modSp add del mod">
        <pc:chgData name="Alfred Asterjadhi" userId="39de57b9-85c0-4fd1-aaac-8ca2b6560ad0" providerId="ADAL" clId="{3AF8E451-6A10-4DC6-8F4C-767DBD326839}" dt="2024-11-12T22:36:19.900" v="5994" actId="47"/>
        <pc:sldMkLst>
          <pc:docMk/>
          <pc:sldMk cId="3579936431" sldId="1364"/>
        </pc:sldMkLst>
      </pc:sldChg>
      <pc:sldChg chg="modSp add del mod">
        <pc:chgData name="Alfred Asterjadhi" userId="39de57b9-85c0-4fd1-aaac-8ca2b6560ad0" providerId="ADAL" clId="{3AF8E451-6A10-4DC6-8F4C-767DBD326839}" dt="2024-11-13T20:03:32.370" v="7564" actId="2696"/>
        <pc:sldMkLst>
          <pc:docMk/>
          <pc:sldMk cId="928404500" sldId="1365"/>
        </pc:sldMkLst>
      </pc:sldChg>
      <pc:sldChg chg="addSp modSp add mod">
        <pc:chgData name="Alfred Asterjadhi" userId="39de57b9-85c0-4fd1-aaac-8ca2b6560ad0" providerId="ADAL" clId="{3AF8E451-6A10-4DC6-8F4C-767DBD326839}" dt="2024-11-14T20:56:06.382" v="10582" actId="207"/>
        <pc:sldMkLst>
          <pc:docMk/>
          <pc:sldMk cId="4016917965" sldId="1365"/>
        </pc:sldMkLst>
      </pc:sldChg>
      <pc:sldChg chg="modSp add mod">
        <pc:chgData name="Alfred Asterjadhi" userId="39de57b9-85c0-4fd1-aaac-8ca2b6560ad0" providerId="ADAL" clId="{3AF8E451-6A10-4DC6-8F4C-767DBD326839}" dt="2024-11-12T21:46:58.825" v="5854" actId="207"/>
        <pc:sldMkLst>
          <pc:docMk/>
          <pc:sldMk cId="961366168" sldId="1366"/>
        </pc:sldMkLst>
      </pc:sldChg>
      <pc:sldChg chg="modSp add del mod">
        <pc:chgData name="Alfred Asterjadhi" userId="39de57b9-85c0-4fd1-aaac-8ca2b6560ad0" providerId="ADAL" clId="{3AF8E451-6A10-4DC6-8F4C-767DBD326839}" dt="2024-11-12T21:21:55.719" v="5807" actId="47"/>
        <pc:sldMkLst>
          <pc:docMk/>
          <pc:sldMk cId="3994856668" sldId="1367"/>
        </pc:sldMkLst>
      </pc:sldChg>
      <pc:sldChg chg="modSp add mod">
        <pc:chgData name="Alfred Asterjadhi" userId="39de57b9-85c0-4fd1-aaac-8ca2b6560ad0" providerId="ADAL" clId="{3AF8E451-6A10-4DC6-8F4C-767DBD326839}" dt="2024-11-12T21:51:34.020" v="5870" actId="207"/>
        <pc:sldMkLst>
          <pc:docMk/>
          <pc:sldMk cId="4263412283" sldId="1368"/>
        </pc:sldMkLst>
      </pc:sldChg>
      <pc:sldChg chg="modSp add mod">
        <pc:chgData name="Alfred Asterjadhi" userId="39de57b9-85c0-4fd1-aaac-8ca2b6560ad0" providerId="ADAL" clId="{3AF8E451-6A10-4DC6-8F4C-767DBD326839}" dt="2024-11-13T04:30:16.530" v="6996" actId="207"/>
        <pc:sldMkLst>
          <pc:docMk/>
          <pc:sldMk cId="598673741" sldId="1369"/>
        </pc:sldMkLst>
      </pc:sldChg>
      <pc:sldChg chg="modSp add del mod">
        <pc:chgData name="Alfred Asterjadhi" userId="39de57b9-85c0-4fd1-aaac-8ca2b6560ad0" providerId="ADAL" clId="{3AF8E451-6A10-4DC6-8F4C-767DBD326839}" dt="2024-11-12T23:06:25.187" v="6193" actId="47"/>
        <pc:sldMkLst>
          <pc:docMk/>
          <pc:sldMk cId="2575760745" sldId="1370"/>
        </pc:sldMkLst>
      </pc:sldChg>
      <pc:sldChg chg="modSp add mod">
        <pc:chgData name="Alfred Asterjadhi" userId="39de57b9-85c0-4fd1-aaac-8ca2b6560ad0" providerId="ADAL" clId="{3AF8E451-6A10-4DC6-8F4C-767DBD326839}" dt="2024-11-13T19:14:21.429" v="7428" actId="2711"/>
        <pc:sldMkLst>
          <pc:docMk/>
          <pc:sldMk cId="3837989667" sldId="1371"/>
        </pc:sldMkLst>
      </pc:sldChg>
      <pc:sldChg chg="modSp add mod">
        <pc:chgData name="Alfred Asterjadhi" userId="39de57b9-85c0-4fd1-aaac-8ca2b6560ad0" providerId="ADAL" clId="{3AF8E451-6A10-4DC6-8F4C-767DBD326839}" dt="2024-11-13T19:33:49.448" v="7503" actId="207"/>
        <pc:sldMkLst>
          <pc:docMk/>
          <pc:sldMk cId="2645286899" sldId="1372"/>
        </pc:sldMkLst>
      </pc:sldChg>
      <pc:sldChg chg="modSp add mod">
        <pc:chgData name="Alfred Asterjadhi" userId="39de57b9-85c0-4fd1-aaac-8ca2b6560ad0" providerId="ADAL" clId="{3AF8E451-6A10-4DC6-8F4C-767DBD326839}" dt="2024-11-13T19:43:32.471" v="7504" actId="207"/>
        <pc:sldMkLst>
          <pc:docMk/>
          <pc:sldMk cId="3283123675" sldId="1373"/>
        </pc:sldMkLst>
      </pc:sldChg>
      <pc:sldChg chg="modSp add del mod">
        <pc:chgData name="Alfred Asterjadhi" userId="39de57b9-85c0-4fd1-aaac-8ca2b6560ad0" providerId="ADAL" clId="{3AF8E451-6A10-4DC6-8F4C-767DBD326839}" dt="2024-11-12T23:06:58.838" v="6201" actId="2696"/>
        <pc:sldMkLst>
          <pc:docMk/>
          <pc:sldMk cId="4171782085" sldId="1373"/>
        </pc:sldMkLst>
      </pc:sldChg>
      <pc:sldChg chg="modSp add mod">
        <pc:chgData name="Alfred Asterjadhi" userId="39de57b9-85c0-4fd1-aaac-8ca2b6560ad0" providerId="ADAL" clId="{3AF8E451-6A10-4DC6-8F4C-767DBD326839}" dt="2024-11-14T00:26:54.329" v="8587" actId="207"/>
        <pc:sldMkLst>
          <pc:docMk/>
          <pc:sldMk cId="3858447148" sldId="1374"/>
        </pc:sldMkLst>
      </pc:sldChg>
      <pc:sldChg chg="modSp add mod">
        <pc:chgData name="Alfred Asterjadhi" userId="39de57b9-85c0-4fd1-aaac-8ca2b6560ad0" providerId="ADAL" clId="{3AF8E451-6A10-4DC6-8F4C-767DBD326839}" dt="2024-11-14T00:54:19.253" v="8748" actId="207"/>
        <pc:sldMkLst>
          <pc:docMk/>
          <pc:sldMk cId="2201586783" sldId="1375"/>
        </pc:sldMkLst>
      </pc:sldChg>
      <pc:sldChg chg="modSp add mod">
        <pc:chgData name="Alfred Asterjadhi" userId="39de57b9-85c0-4fd1-aaac-8ca2b6560ad0" providerId="ADAL" clId="{3AF8E451-6A10-4DC6-8F4C-767DBD326839}" dt="2024-11-14T23:38:26.237" v="10740" actId="207"/>
        <pc:sldMkLst>
          <pc:docMk/>
          <pc:sldMk cId="4113347919" sldId="1376"/>
        </pc:sldMkLst>
      </pc:sldChg>
      <pc:sldChg chg="modSp add mod">
        <pc:chgData name="Alfred Asterjadhi" userId="39de57b9-85c0-4fd1-aaac-8ca2b6560ad0" providerId="ADAL" clId="{3AF8E451-6A10-4DC6-8F4C-767DBD326839}" dt="2024-11-14T23:39:38.591" v="10770" actId="20577"/>
        <pc:sldMkLst>
          <pc:docMk/>
          <pc:sldMk cId="1178468829" sldId="1377"/>
        </pc:sldMkLst>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ldChg>
      <pc:sldChg chg="modSp add mod">
        <pc:chgData name="Alfred Asterjadhi" userId="39de57b9-85c0-4fd1-aaac-8ca2b6560ad0" providerId="ADAL" clId="{3AF8E451-6A10-4DC6-8F4C-767DBD326839}" dt="2024-11-14T00:42:01.436" v="8637" actId="207"/>
        <pc:sldMkLst>
          <pc:docMk/>
          <pc:sldMk cId="4231050976" sldId="1381"/>
        </pc:sldMkLst>
      </pc:sldChg>
      <pc:sldChg chg="modSp add mod">
        <pc:chgData name="Alfred Asterjadhi" userId="39de57b9-85c0-4fd1-aaac-8ca2b6560ad0" providerId="ADAL" clId="{3AF8E451-6A10-4DC6-8F4C-767DBD326839}" dt="2024-11-14T20:54:56.539" v="10563" actId="20577"/>
        <pc:sldMkLst>
          <pc:docMk/>
          <pc:sldMk cId="1947691262" sldId="1382"/>
        </pc:sldMkLst>
      </pc:sldChg>
      <pc:sldChg chg="addSp modSp add mod">
        <pc:chgData name="Alfred Asterjadhi" userId="39de57b9-85c0-4fd1-aaac-8ca2b6560ad0" providerId="ADAL" clId="{3AF8E451-6A10-4DC6-8F4C-767DBD326839}" dt="2024-11-14T07:38:43.031" v="9000" actId="207"/>
        <pc:sldMkLst>
          <pc:docMk/>
          <pc:sldMk cId="2239628208" sldId="1383"/>
        </pc:sldMkLst>
      </pc:sldChg>
      <pc:sldChg chg="modSp add del mod">
        <pc:chgData name="Alfred Asterjadhi" userId="39de57b9-85c0-4fd1-aaac-8ca2b6560ad0" providerId="ADAL" clId="{3AF8E451-6A10-4DC6-8F4C-767DBD326839}" dt="2024-11-14T01:12:59.332" v="8822" actId="47"/>
        <pc:sldMkLst>
          <pc:docMk/>
          <pc:sldMk cId="2022037031" sldId="1384"/>
        </pc:sldMkLst>
      </pc:sldChg>
      <pc:sldChg chg="addSp modSp add mod">
        <pc:chgData name="Alfred Asterjadhi" userId="39de57b9-85c0-4fd1-aaac-8ca2b6560ad0" providerId="ADAL" clId="{3AF8E451-6A10-4DC6-8F4C-767DBD326839}" dt="2024-11-14T20:56:19.290" v="10587" actId="207"/>
        <pc:sldMkLst>
          <pc:docMk/>
          <pc:sldMk cId="984508935" sldId="1385"/>
        </pc:sldMkLst>
      </pc:sldChg>
      <pc:sldChg chg="modSp add mod">
        <pc:chgData name="Alfred Asterjadhi" userId="39de57b9-85c0-4fd1-aaac-8ca2b6560ad0" providerId="ADAL" clId="{3AF8E451-6A10-4DC6-8F4C-767DBD326839}" dt="2024-11-14T23:31:45.535" v="10623" actId="13926"/>
        <pc:sldMkLst>
          <pc:docMk/>
          <pc:sldMk cId="97856396" sldId="1386"/>
        </pc:sldMkLst>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ldChg>
      <pc:sldChg chg="modSp add mod">
        <pc:chgData name="Alfred Asterjadhi" userId="39de57b9-85c0-4fd1-aaac-8ca2b6560ad0" providerId="ADAL" clId="{3AF8E451-6A10-4DC6-8F4C-767DBD326839}" dt="2024-11-14T23:32:10.719" v="10627" actId="207"/>
        <pc:sldMkLst>
          <pc:docMk/>
          <pc:sldMk cId="2398377453" sldId="1388"/>
        </pc:sldMkLst>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ldChg>
      <pc:sldChg chg="modSp add mod ord">
        <pc:chgData name="Alfred Asterjadhi" userId="39de57b9-85c0-4fd1-aaac-8ca2b6560ad0" providerId="ADAL" clId="{3AF8E451-6A10-4DC6-8F4C-767DBD326839}" dt="2024-11-14T23:35:03.916" v="10690"/>
        <pc:sldMkLst>
          <pc:docMk/>
          <pc:sldMk cId="3912146512" sldId="1390"/>
        </pc:sldMkLst>
      </pc:sldChg>
      <pc:sldChg chg="modSp add mod">
        <pc:chgData name="Alfred Asterjadhi" userId="39de57b9-85c0-4fd1-aaac-8ca2b6560ad0" providerId="ADAL" clId="{3AF8E451-6A10-4DC6-8F4C-767DBD326839}" dt="2024-11-14T23:39:41.956" v="10771" actId="20577"/>
        <pc:sldMkLst>
          <pc:docMk/>
          <pc:sldMk cId="3535448210" sldId="1391"/>
        </pc:sldMkLst>
      </pc:sldChg>
      <pc:sldChg chg="modSp add mod">
        <pc:chgData name="Alfred Asterjadhi" userId="39de57b9-85c0-4fd1-aaac-8ca2b6560ad0" providerId="ADAL" clId="{3AF8E451-6A10-4DC6-8F4C-767DBD326839}" dt="2024-11-14T23:40:04.347" v="10777" actId="207"/>
        <pc:sldMkLst>
          <pc:docMk/>
          <pc:sldMk cId="3662704170" sldId="1392"/>
        </pc:sldMkLst>
      </pc:sldChg>
      <pc:sldChg chg="modSp add mod">
        <pc:chgData name="Alfred Asterjadhi" userId="39de57b9-85c0-4fd1-aaac-8ca2b6560ad0" providerId="ADAL" clId="{3AF8E451-6A10-4DC6-8F4C-767DBD326839}" dt="2024-11-14T23:40:36.535" v="10802" actId="207"/>
        <pc:sldMkLst>
          <pc:docMk/>
          <pc:sldMk cId="1832179933" sldId="1393"/>
        </pc:sldMkLst>
      </pc:sldChg>
      <pc:sldChg chg="modSp add mod">
        <pc:chgData name="Alfred Asterjadhi" userId="39de57b9-85c0-4fd1-aaac-8ca2b6560ad0" providerId="ADAL" clId="{3AF8E451-6A10-4DC6-8F4C-767DBD326839}" dt="2024-11-14T20:46:36.552" v="10432" actId="207"/>
        <pc:sldMkLst>
          <pc:docMk/>
          <pc:sldMk cId="830770626" sldId="1394"/>
        </pc:sldMkLst>
      </pc:sldChg>
      <pc:sldChg chg="modSp add mod">
        <pc:chgData name="Alfred Asterjadhi" userId="39de57b9-85c0-4fd1-aaac-8ca2b6560ad0" providerId="ADAL" clId="{3AF8E451-6A10-4DC6-8F4C-767DBD326839}" dt="2024-11-14T23:40:53.639" v="10807" actId="207"/>
        <pc:sldMkLst>
          <pc:docMk/>
          <pc:sldMk cId="3293328329" sldId="1395"/>
        </pc:sldMkLst>
      </pc:sldChg>
      <pc:sldChg chg="modSp new mod">
        <pc:chgData name="Alfred Asterjadhi" userId="39de57b9-85c0-4fd1-aaac-8ca2b6560ad0" providerId="ADAL" clId="{3AF8E451-6A10-4DC6-8F4C-767DBD326839}" dt="2024-11-14T20:52:29.765" v="10520" actId="20577"/>
        <pc:sldMkLst>
          <pc:docMk/>
          <pc:sldMk cId="2885433641" sldId="1396"/>
        </pc:sldMkLst>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add mod">
        <pc:chgData name="Alfred Asterjadhi" userId="39de57b9-85c0-4fd1-aaac-8ca2b6560ad0" providerId="ADAL" clId="{CD142DAD-197B-4B97-895B-4FD46522C6BA}" dt="2024-07-18T19:35:21.896" v="6704" actId="207"/>
        <pc:sldMkLst>
          <pc:docMk/>
          <pc:sldMk cId="2191704044" sldId="1039"/>
        </pc:sldMkLst>
      </pc:sldChg>
      <pc:sldChg chg="addSp modSp mod">
        <pc:chgData name="Alfred Asterjadhi" userId="39de57b9-85c0-4fd1-aaac-8ca2b6560ad0" providerId="ADAL" clId="{CD142DAD-197B-4B97-895B-4FD46522C6BA}" dt="2024-07-16T17:32:05.037" v="5275" actId="207"/>
        <pc:sldMkLst>
          <pc:docMk/>
          <pc:sldMk cId="86469410" sldId="1081"/>
        </pc:sldMkLst>
      </pc:sldChg>
      <pc:sldChg chg="modSp mod">
        <pc:chgData name="Alfred Asterjadhi" userId="39de57b9-85c0-4fd1-aaac-8ca2b6560ad0" providerId="ADAL" clId="{CD142DAD-197B-4B97-895B-4FD46522C6BA}" dt="2024-07-16T03:46:12.727" v="4840" actId="13926"/>
        <pc:sldMkLst>
          <pc:docMk/>
          <pc:sldMk cId="241393342" sldId="1082"/>
        </pc:sldMkLst>
      </pc:sldChg>
      <pc:sldChg chg="modSp del">
        <pc:chgData name="Alfred Asterjadhi" userId="39de57b9-85c0-4fd1-aaac-8ca2b6560ad0" providerId="ADAL" clId="{CD142DAD-197B-4B97-895B-4FD46522C6BA}" dt="2024-07-15T03:27:56.307" v="3208" actId="47"/>
        <pc:sldMkLst>
          <pc:docMk/>
          <pc:sldMk cId="2944575670" sldId="1129"/>
        </pc:sldMkLst>
      </pc:sldChg>
      <pc:sldChg chg="modSp mod">
        <pc:chgData name="Alfred Asterjadhi" userId="39de57b9-85c0-4fd1-aaac-8ca2b6560ad0" providerId="ADAL" clId="{CD142DAD-197B-4B97-895B-4FD46522C6BA}" dt="2024-07-15T14:36:57.047" v="4019" actId="113"/>
        <pc:sldMkLst>
          <pc:docMk/>
          <pc:sldMk cId="2943567508" sldId="1137"/>
        </pc:sldMkLst>
      </pc:sldChg>
      <pc:sldChg chg="addSp delSp modSp mod chgLayout">
        <pc:chgData name="Alfred Asterjadhi" userId="39de57b9-85c0-4fd1-aaac-8ca2b6560ad0" providerId="ADAL" clId="{CD142DAD-197B-4B97-895B-4FD46522C6BA}" dt="2024-07-16T03:44:19.363" v="4825" actId="207"/>
        <pc:sldMkLst>
          <pc:docMk/>
          <pc:sldMk cId="1918686211" sldId="1143"/>
        </pc:sldMkLst>
      </pc:sldChg>
      <pc:sldChg chg="modSp mod ord">
        <pc:chgData name="Alfred Asterjadhi" userId="39de57b9-85c0-4fd1-aaac-8ca2b6560ad0" providerId="ADAL" clId="{CD142DAD-197B-4B97-895B-4FD46522C6BA}" dt="2024-07-18T21:02:46.526" v="7091" actId="400"/>
        <pc:sldMkLst>
          <pc:docMk/>
          <pc:sldMk cId="3553142668" sldId="1156"/>
        </pc:sldMkLst>
      </pc:sldChg>
      <pc:sldChg chg="addSp modSp mod">
        <pc:chgData name="Alfred Asterjadhi" userId="39de57b9-85c0-4fd1-aaac-8ca2b6560ad0" providerId="ADAL" clId="{CD142DAD-197B-4B97-895B-4FD46522C6BA}" dt="2024-07-15T14:22:05.642" v="3919" actId="13926"/>
        <pc:sldMkLst>
          <pc:docMk/>
          <pc:sldMk cId="1840254059" sldId="1157"/>
        </pc:sldMkLst>
      </pc:sldChg>
      <pc:sldChg chg="addSp modSp mod">
        <pc:chgData name="Alfred Asterjadhi" userId="39de57b9-85c0-4fd1-aaac-8ca2b6560ad0" providerId="ADAL" clId="{CD142DAD-197B-4B97-895B-4FD46522C6BA}" dt="2024-07-15T14:28:09.702" v="3926" actId="207"/>
        <pc:sldMkLst>
          <pc:docMk/>
          <pc:sldMk cId="1688116962" sldId="1158"/>
        </pc:sldMkLst>
      </pc:sldChg>
      <pc:sldChg chg="modSp mod">
        <pc:chgData name="Alfred Asterjadhi" userId="39de57b9-85c0-4fd1-aaac-8ca2b6560ad0" providerId="ADAL" clId="{CD142DAD-197B-4B97-895B-4FD46522C6BA}" dt="2024-07-17T04:27:44.254" v="5315" actId="207"/>
        <pc:sldMkLst>
          <pc:docMk/>
          <pc:sldMk cId="4277591609" sldId="1159"/>
        </pc:sldMkLst>
      </pc:sldChg>
      <pc:sldChg chg="addSp modSp mod">
        <pc:chgData name="Alfred Asterjadhi" userId="39de57b9-85c0-4fd1-aaac-8ca2b6560ad0" providerId="ADAL" clId="{CD142DAD-197B-4B97-895B-4FD46522C6BA}" dt="2024-07-17T04:27:09.138" v="5310" actId="13926"/>
        <pc:sldMkLst>
          <pc:docMk/>
          <pc:sldMk cId="1309992779" sldId="1160"/>
        </pc:sldMkLst>
      </pc:sldChg>
      <pc:sldChg chg="addSp modSp mod ord">
        <pc:chgData name="Alfred Asterjadhi" userId="39de57b9-85c0-4fd1-aaac-8ca2b6560ad0" providerId="ADAL" clId="{CD142DAD-197B-4B97-895B-4FD46522C6BA}" dt="2024-07-17T17:07:17.688" v="5620" actId="13926"/>
        <pc:sldMkLst>
          <pc:docMk/>
          <pc:sldMk cId="3642245513" sldId="1161"/>
        </pc:sldMkLst>
      </pc:sldChg>
      <pc:sldChg chg="modSp mod">
        <pc:chgData name="Alfred Asterjadhi" userId="39de57b9-85c0-4fd1-aaac-8ca2b6560ad0" providerId="ADAL" clId="{CD142DAD-197B-4B97-895B-4FD46522C6BA}" dt="2024-07-17T14:05:21.490" v="5598" actId="207"/>
        <pc:sldMkLst>
          <pc:docMk/>
          <pc:sldMk cId="3885446920" sldId="1162"/>
        </pc:sldMkLst>
      </pc:sldChg>
      <pc:sldChg chg="modSp add mod">
        <pc:chgData name="Alfred Asterjadhi" userId="39de57b9-85c0-4fd1-aaac-8ca2b6560ad0" providerId="ADAL" clId="{CD142DAD-197B-4B97-895B-4FD46522C6BA}" dt="2024-07-18T14:19:40.841" v="6464" actId="13926"/>
        <pc:sldMkLst>
          <pc:docMk/>
          <pc:sldMk cId="1899489449" sldId="1163"/>
        </pc:sldMkLst>
      </pc:sldChg>
      <pc:sldChg chg="addSp delSp modSp del mod">
        <pc:chgData name="Alfred Asterjadhi" userId="39de57b9-85c0-4fd1-aaac-8ca2b6560ad0" providerId="ADAL" clId="{CD142DAD-197B-4B97-895B-4FD46522C6BA}" dt="2024-07-15T03:17:22.459" v="3099" actId="2696"/>
        <pc:sldMkLst>
          <pc:docMk/>
          <pc:sldMk cId="3127512488" sldId="1163"/>
        </pc:sldMkLst>
      </pc:sldChg>
      <pc:sldChg chg="modSp mod">
        <pc:chgData name="Alfred Asterjadhi" userId="39de57b9-85c0-4fd1-aaac-8ca2b6560ad0" providerId="ADAL" clId="{CD142DAD-197B-4B97-895B-4FD46522C6BA}" dt="2024-07-17T17:12:46.202" v="5706" actId="207"/>
        <pc:sldMkLst>
          <pc:docMk/>
          <pc:sldMk cId="1988611422" sldId="1164"/>
        </pc:sldMkLst>
      </pc:sldChg>
      <pc:sldChg chg="addSp modSp mod ord">
        <pc:chgData name="Alfred Asterjadhi" userId="39de57b9-85c0-4fd1-aaac-8ca2b6560ad0" providerId="ADAL" clId="{CD142DAD-197B-4B97-895B-4FD46522C6BA}" dt="2024-07-18T16:47:47.855" v="6554"/>
        <pc:sldMkLst>
          <pc:docMk/>
          <pc:sldMk cId="717901067" sldId="1165"/>
        </pc:sldMkLst>
      </pc:sldChg>
      <pc:sldChg chg="modSp mod ord">
        <pc:chgData name="Alfred Asterjadhi" userId="39de57b9-85c0-4fd1-aaac-8ca2b6560ad0" providerId="ADAL" clId="{CD142DAD-197B-4B97-895B-4FD46522C6BA}" dt="2024-07-18T14:22:05.249" v="6504" actId="207"/>
        <pc:sldMkLst>
          <pc:docMk/>
          <pc:sldMk cId="1047267853" sldId="1166"/>
        </pc:sldMkLst>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ldChg>
      <pc:sldChg chg="modSp add del mod">
        <pc:chgData name="Alfred Asterjadhi" userId="39de57b9-85c0-4fd1-aaac-8ca2b6560ad0" providerId="ADAL" clId="{CD142DAD-197B-4B97-895B-4FD46522C6BA}" dt="2024-07-15T03:28:16.291" v="3218" actId="47"/>
        <pc:sldMkLst>
          <pc:docMk/>
          <pc:sldMk cId="701575919" sldId="1168"/>
        </pc:sldMkLst>
      </pc:sldChg>
      <pc:sldChg chg="modSp add del mod">
        <pc:chgData name="Alfred Asterjadhi" userId="39de57b9-85c0-4fd1-aaac-8ca2b6560ad0" providerId="ADAL" clId="{CD142DAD-197B-4B97-895B-4FD46522C6BA}" dt="2024-07-15T03:28:14.889" v="3217" actId="47"/>
        <pc:sldMkLst>
          <pc:docMk/>
          <pc:sldMk cId="3787588524" sldId="1169"/>
        </pc:sldMkLst>
      </pc:sldChg>
      <pc:sldChg chg="modSp add del mod">
        <pc:chgData name="Alfred Asterjadhi" userId="39de57b9-85c0-4fd1-aaac-8ca2b6560ad0" providerId="ADAL" clId="{CD142DAD-197B-4B97-895B-4FD46522C6BA}" dt="2024-07-15T03:28:11.018" v="3216" actId="47"/>
        <pc:sldMkLst>
          <pc:docMk/>
          <pc:sldMk cId="4026886720" sldId="1170"/>
        </pc:sldMkLst>
      </pc:sldChg>
      <pc:sldChg chg="modSp add del mod">
        <pc:chgData name="Alfred Asterjadhi" userId="39de57b9-85c0-4fd1-aaac-8ca2b6560ad0" providerId="ADAL" clId="{CD142DAD-197B-4B97-895B-4FD46522C6BA}" dt="2024-07-15T03:28:09.915" v="3215" actId="47"/>
        <pc:sldMkLst>
          <pc:docMk/>
          <pc:sldMk cId="2784832201" sldId="1171"/>
        </pc:sldMkLst>
      </pc:sldChg>
      <pc:sldChg chg="modSp add del mod">
        <pc:chgData name="Alfred Asterjadhi" userId="39de57b9-85c0-4fd1-aaac-8ca2b6560ad0" providerId="ADAL" clId="{CD142DAD-197B-4B97-895B-4FD46522C6BA}" dt="2024-07-15T03:28:08.338" v="3214" actId="47"/>
        <pc:sldMkLst>
          <pc:docMk/>
          <pc:sldMk cId="3663560896" sldId="1172"/>
        </pc:sldMkLst>
      </pc:sldChg>
      <pc:sldChg chg="modSp add del mod">
        <pc:chgData name="Alfred Asterjadhi" userId="39de57b9-85c0-4fd1-aaac-8ca2b6560ad0" providerId="ADAL" clId="{CD142DAD-197B-4B97-895B-4FD46522C6BA}" dt="2024-07-15T03:28:07.129" v="3213" actId="47"/>
        <pc:sldMkLst>
          <pc:docMk/>
          <pc:sldMk cId="1242635731" sldId="1173"/>
        </pc:sldMkLst>
      </pc:sldChg>
      <pc:sldChg chg="modSp add del mod">
        <pc:chgData name="Alfred Asterjadhi" userId="39de57b9-85c0-4fd1-aaac-8ca2b6560ad0" providerId="ADAL" clId="{CD142DAD-197B-4B97-895B-4FD46522C6BA}" dt="2024-07-15T03:28:05.704" v="3212" actId="47"/>
        <pc:sldMkLst>
          <pc:docMk/>
          <pc:sldMk cId="3505636256" sldId="1174"/>
        </pc:sldMkLst>
      </pc:sldChg>
      <pc:sldChg chg="modSp add del mod">
        <pc:chgData name="Alfred Asterjadhi" userId="39de57b9-85c0-4fd1-aaac-8ca2b6560ad0" providerId="ADAL" clId="{CD142DAD-197B-4B97-895B-4FD46522C6BA}" dt="2024-07-15T03:28:04.090" v="3211" actId="47"/>
        <pc:sldMkLst>
          <pc:docMk/>
          <pc:sldMk cId="1951435226" sldId="1175"/>
        </pc:sldMkLst>
      </pc:sldChg>
      <pc:sldChg chg="modSp add del mod">
        <pc:chgData name="Alfred Asterjadhi" userId="39de57b9-85c0-4fd1-aaac-8ca2b6560ad0" providerId="ADAL" clId="{CD142DAD-197B-4B97-895B-4FD46522C6BA}" dt="2024-07-15T03:28:00.450" v="3210" actId="47"/>
        <pc:sldMkLst>
          <pc:docMk/>
          <pc:sldMk cId="2714252338" sldId="1176"/>
        </pc:sldMkLst>
      </pc:sldChg>
      <pc:sldChg chg="modSp add del mod">
        <pc:chgData name="Alfred Asterjadhi" userId="39de57b9-85c0-4fd1-aaac-8ca2b6560ad0" providerId="ADAL" clId="{CD142DAD-197B-4B97-895B-4FD46522C6BA}" dt="2024-07-15T03:27:58.386" v="3209" actId="47"/>
        <pc:sldMkLst>
          <pc:docMk/>
          <pc:sldMk cId="804575772" sldId="1177"/>
        </pc:sldMkLst>
      </pc:sldChg>
      <pc:sldChg chg="modSp new mod">
        <pc:chgData name="Alfred Asterjadhi" userId="39de57b9-85c0-4fd1-aaac-8ca2b6560ad0" providerId="ADAL" clId="{CD142DAD-197B-4B97-895B-4FD46522C6BA}" dt="2024-07-15T14:50:24.193" v="4363" actId="20577"/>
        <pc:sldMkLst>
          <pc:docMk/>
          <pc:sldMk cId="3441807947" sldId="1178"/>
        </pc:sldMkLst>
      </pc:sldChg>
      <pc:sldChg chg="modSp add del mod">
        <pc:chgData name="Alfred Asterjadhi" userId="39de57b9-85c0-4fd1-aaac-8ca2b6560ad0" providerId="ADAL" clId="{CD142DAD-197B-4B97-895B-4FD46522C6BA}" dt="2024-07-17T17:16:29.575" v="5726" actId="47"/>
        <pc:sldMkLst>
          <pc:docMk/>
          <pc:sldMk cId="3944642842" sldId="1179"/>
        </pc:sldMkLst>
      </pc:sldChg>
      <pc:sldChg chg="modSp add del mod">
        <pc:chgData name="Alfred Asterjadhi" userId="39de57b9-85c0-4fd1-aaac-8ca2b6560ad0" providerId="ADAL" clId="{CD142DAD-197B-4B97-895B-4FD46522C6BA}" dt="2024-07-15T02:57:29.729" v="2922" actId="47"/>
        <pc:sldMkLst>
          <pc:docMk/>
          <pc:sldMk cId="2193152045" sldId="1180"/>
        </pc:sldMkLst>
      </pc:sldChg>
      <pc:sldChg chg="addSp modSp add mod">
        <pc:chgData name="Alfred Asterjadhi" userId="39de57b9-85c0-4fd1-aaac-8ca2b6560ad0" providerId="ADAL" clId="{CD142DAD-197B-4B97-895B-4FD46522C6BA}" dt="2024-07-17T17:05:53.832" v="5600" actId="13926"/>
        <pc:sldMkLst>
          <pc:docMk/>
          <pc:sldMk cId="3213506924" sldId="1180"/>
        </pc:sldMkLst>
      </pc:sldChg>
      <pc:sldChg chg="modSp add mod">
        <pc:chgData name="Alfred Asterjadhi" userId="39de57b9-85c0-4fd1-aaac-8ca2b6560ad0" providerId="ADAL" clId="{CD142DAD-197B-4B97-895B-4FD46522C6BA}" dt="2024-07-18T19:35:13.510" v="6703" actId="13926"/>
        <pc:sldMkLst>
          <pc:docMk/>
          <pc:sldMk cId="1738592868" sldId="1181"/>
        </pc:sldMkLst>
      </pc:sldChg>
      <pc:sldChg chg="modSp add mod ord">
        <pc:chgData name="Alfred Asterjadhi" userId="39de57b9-85c0-4fd1-aaac-8ca2b6560ad0" providerId="ADAL" clId="{CD142DAD-197B-4B97-895B-4FD46522C6BA}" dt="2024-07-18T21:33:35.520" v="7102" actId="207"/>
        <pc:sldMkLst>
          <pc:docMk/>
          <pc:sldMk cId="2152064426" sldId="1182"/>
        </pc:sldMkLst>
      </pc:sldChg>
      <pc:sldChg chg="modSp add mod">
        <pc:chgData name="Alfred Asterjadhi" userId="39de57b9-85c0-4fd1-aaac-8ca2b6560ad0" providerId="ADAL" clId="{CD142DAD-197B-4B97-895B-4FD46522C6BA}" dt="2024-07-19T12:17:25.661" v="7139" actId="207"/>
        <pc:sldMkLst>
          <pc:docMk/>
          <pc:sldMk cId="3948754039" sldId="1183"/>
        </pc:sldMkLst>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ldChg>
      <pc:sldChg chg="modSp add mod">
        <pc:chgData name="Alfred Asterjadhi" userId="39de57b9-85c0-4fd1-aaac-8ca2b6560ad0" providerId="ADAL" clId="{CD142DAD-197B-4B97-895B-4FD46522C6BA}" dt="2024-07-19T12:17:54.685" v="7142" actId="207"/>
        <pc:sldMkLst>
          <pc:docMk/>
          <pc:sldMk cId="131831141" sldId="1196"/>
        </pc:sldMkLst>
      </pc:sldChg>
      <pc:sldChg chg="modSp add mod">
        <pc:chgData name="Alfred Asterjadhi" userId="39de57b9-85c0-4fd1-aaac-8ca2b6560ad0" providerId="ADAL" clId="{CD142DAD-197B-4B97-895B-4FD46522C6BA}" dt="2024-07-18T04:41:56.198" v="6371" actId="207"/>
        <pc:sldMkLst>
          <pc:docMk/>
          <pc:sldMk cId="3885592657" sldId="1197"/>
        </pc:sldMkLst>
      </pc:sldChg>
      <pc:sldChg chg="modSp add mod">
        <pc:chgData name="Alfred Asterjadhi" userId="39de57b9-85c0-4fd1-aaac-8ca2b6560ad0" providerId="ADAL" clId="{CD142DAD-197B-4B97-895B-4FD46522C6BA}" dt="2024-07-19T12:18:10.285" v="7143" actId="207"/>
        <pc:sldMkLst>
          <pc:docMk/>
          <pc:sldMk cId="647461475" sldId="1198"/>
        </pc:sldMkLst>
      </pc:sldChg>
      <pc:sldChg chg="modSp add mod">
        <pc:chgData name="Alfred Asterjadhi" userId="39de57b9-85c0-4fd1-aaac-8ca2b6560ad0" providerId="ADAL" clId="{CD142DAD-197B-4B97-895B-4FD46522C6BA}" dt="2024-07-18T04:42:29.243" v="6379" actId="207"/>
        <pc:sldMkLst>
          <pc:docMk/>
          <pc:sldMk cId="344935653" sldId="1199"/>
        </pc:sldMkLst>
      </pc:sldChg>
      <pc:sldChg chg="modSp add mod">
        <pc:chgData name="Alfred Asterjadhi" userId="39de57b9-85c0-4fd1-aaac-8ca2b6560ad0" providerId="ADAL" clId="{CD142DAD-197B-4B97-895B-4FD46522C6BA}" dt="2024-07-18T04:42:45.455" v="6383" actId="207"/>
        <pc:sldMkLst>
          <pc:docMk/>
          <pc:sldMk cId="3986384652" sldId="1200"/>
        </pc:sldMkLst>
      </pc:sldChg>
      <pc:sldChg chg="modSp add mod">
        <pc:chgData name="Alfred Asterjadhi" userId="39de57b9-85c0-4fd1-aaac-8ca2b6560ad0" providerId="ADAL" clId="{CD142DAD-197B-4B97-895B-4FD46522C6BA}" dt="2024-07-19T12:18:37.912" v="7145" actId="207"/>
        <pc:sldMkLst>
          <pc:docMk/>
          <pc:sldMk cId="1176276112" sldId="1201"/>
        </pc:sldMkLst>
      </pc:sldChg>
      <pc:sldChg chg="modSp add mod">
        <pc:chgData name="Alfred Asterjadhi" userId="39de57b9-85c0-4fd1-aaac-8ca2b6560ad0" providerId="ADAL" clId="{CD142DAD-197B-4B97-895B-4FD46522C6BA}" dt="2024-07-19T12:19:00.886" v="7148" actId="207"/>
        <pc:sldMkLst>
          <pc:docMk/>
          <pc:sldMk cId="1611431265" sldId="1202"/>
        </pc:sldMkLst>
      </pc:sldChg>
      <pc:sldChg chg="modSp add mod">
        <pc:chgData name="Alfred Asterjadhi" userId="39de57b9-85c0-4fd1-aaac-8ca2b6560ad0" providerId="ADAL" clId="{CD142DAD-197B-4B97-895B-4FD46522C6BA}" dt="2024-07-18T04:43:18.645" v="6390" actId="207"/>
        <pc:sldMkLst>
          <pc:docMk/>
          <pc:sldMk cId="3110360671" sldId="1203"/>
        </pc:sldMkLst>
      </pc:sldChg>
      <pc:sldChg chg="modSp add mod">
        <pc:chgData name="Alfred Asterjadhi" userId="39de57b9-85c0-4fd1-aaac-8ca2b6560ad0" providerId="ADAL" clId="{CD142DAD-197B-4B97-895B-4FD46522C6BA}" dt="2024-07-19T12:19:20.870" v="7150" actId="207"/>
        <pc:sldMkLst>
          <pc:docMk/>
          <pc:sldMk cId="2966146245" sldId="1204"/>
        </pc:sldMkLst>
      </pc:sldChg>
      <pc:sldChg chg="modSp add mod">
        <pc:chgData name="Alfred Asterjadhi" userId="39de57b9-85c0-4fd1-aaac-8ca2b6560ad0" providerId="ADAL" clId="{CD142DAD-197B-4B97-895B-4FD46522C6BA}" dt="2024-07-19T12:19:33.996" v="7152" actId="207"/>
        <pc:sldMkLst>
          <pc:docMk/>
          <pc:sldMk cId="3567551836" sldId="1205"/>
        </pc:sldMkLst>
      </pc:sldChg>
      <pc:sldChg chg="modSp add del mod">
        <pc:chgData name="Alfred Asterjadhi" userId="39de57b9-85c0-4fd1-aaac-8ca2b6560ad0" providerId="ADAL" clId="{CD142DAD-197B-4B97-895B-4FD46522C6BA}" dt="2024-07-15T13:22:09.736" v="3563" actId="2696"/>
        <pc:sldMkLst>
          <pc:docMk/>
          <pc:sldMk cId="2635285520" sldId="1206"/>
        </pc:sldMkLst>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ldChg>
      <pc:sldChg chg="modSp add del mod">
        <pc:chgData name="Alfred Asterjadhi" userId="39de57b9-85c0-4fd1-aaac-8ca2b6560ad0" providerId="ADAL" clId="{CD142DAD-197B-4B97-895B-4FD46522C6BA}" dt="2024-07-15T13:24:07.129" v="3663" actId="2696"/>
        <pc:sldMkLst>
          <pc:docMk/>
          <pc:sldMk cId="915649250" sldId="1207"/>
        </pc:sldMkLst>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ldChg>
      <pc:sldChg chg="modSp add mod">
        <pc:chgData name="Alfred Asterjadhi" userId="39de57b9-85c0-4fd1-aaac-8ca2b6560ad0" providerId="ADAL" clId="{CD142DAD-197B-4B97-895B-4FD46522C6BA}" dt="2024-07-17T17:12:26.097" v="5703" actId="5793"/>
        <pc:sldMkLst>
          <pc:docMk/>
          <pc:sldMk cId="4227358353" sldId="1208"/>
        </pc:sldMkLst>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ldChg>
      <pc:sldChg chg="modSp add del mod">
        <pc:chgData name="Alfred Asterjadhi" userId="39de57b9-85c0-4fd1-aaac-8ca2b6560ad0" providerId="ADAL" clId="{CD142DAD-197B-4B97-895B-4FD46522C6BA}" dt="2024-07-17T17:16:29.575" v="5726" actId="47"/>
        <pc:sldMkLst>
          <pc:docMk/>
          <pc:sldMk cId="2140015811" sldId="1210"/>
        </pc:sldMkLst>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ldChg>
      <pc:sldChg chg="modSp add mod">
        <pc:chgData name="Alfred Asterjadhi" userId="39de57b9-85c0-4fd1-aaac-8ca2b6560ad0" providerId="ADAL" clId="{CD142DAD-197B-4B97-895B-4FD46522C6BA}" dt="2024-07-16T03:44:14.447" v="4824" actId="207"/>
        <pc:sldMkLst>
          <pc:docMk/>
          <pc:sldMk cId="867940206" sldId="1213"/>
        </pc:sldMkLst>
      </pc:sldChg>
      <pc:sldChg chg="modSp add del mod">
        <pc:chgData name="Alfred Asterjadhi" userId="39de57b9-85c0-4fd1-aaac-8ca2b6560ad0" providerId="ADAL" clId="{CD142DAD-197B-4B97-895B-4FD46522C6BA}" dt="2024-07-15T13:22:01.157" v="3561" actId="2696"/>
        <pc:sldMkLst>
          <pc:docMk/>
          <pc:sldMk cId="3133779286" sldId="1213"/>
        </pc:sldMkLst>
      </pc:sldChg>
      <pc:sldChg chg="modSp add mod">
        <pc:chgData name="Alfred Asterjadhi" userId="39de57b9-85c0-4fd1-aaac-8ca2b6560ad0" providerId="ADAL" clId="{CD142DAD-197B-4B97-895B-4FD46522C6BA}" dt="2024-07-18T04:10:37.671" v="6006" actId="207"/>
        <pc:sldMkLst>
          <pc:docMk/>
          <pc:sldMk cId="1763116900" sldId="1214"/>
        </pc:sldMkLst>
      </pc:sldChg>
      <pc:sldChg chg="modSp add mod">
        <pc:chgData name="Alfred Asterjadhi" userId="39de57b9-85c0-4fd1-aaac-8ca2b6560ad0" providerId="ADAL" clId="{CD142DAD-197B-4B97-895B-4FD46522C6BA}" dt="2024-07-18T04:13:25.219" v="6018" actId="20578"/>
        <pc:sldMkLst>
          <pc:docMk/>
          <pc:sldMk cId="989542281" sldId="1215"/>
        </pc:sldMkLst>
      </pc:sldChg>
      <pc:sldChg chg="modSp add mod">
        <pc:chgData name="Alfred Asterjadhi" userId="39de57b9-85c0-4fd1-aaac-8ca2b6560ad0" providerId="ADAL" clId="{CD142DAD-197B-4B97-895B-4FD46522C6BA}" dt="2024-07-18T04:13:49.635" v="6023" actId="122"/>
        <pc:sldMkLst>
          <pc:docMk/>
          <pc:sldMk cId="523346339" sldId="1216"/>
        </pc:sldMkLst>
      </pc:sldChg>
      <pc:sldChg chg="addSp modSp add mod">
        <pc:chgData name="Alfred Asterjadhi" userId="39de57b9-85c0-4fd1-aaac-8ca2b6560ad0" providerId="ADAL" clId="{CD142DAD-197B-4B97-895B-4FD46522C6BA}" dt="2024-07-18T16:53:12.770" v="6573" actId="20577"/>
        <pc:sldMkLst>
          <pc:docMk/>
          <pc:sldMk cId="3443814257" sldId="1217"/>
        </pc:sldMkLst>
      </pc:sldChg>
      <pc:sldChg chg="modSp add mod">
        <pc:chgData name="Alfred Asterjadhi" userId="39de57b9-85c0-4fd1-aaac-8ca2b6560ad0" providerId="ADAL" clId="{CD142DAD-197B-4B97-895B-4FD46522C6BA}" dt="2024-07-18T12:54:00.128" v="6462" actId="20577"/>
        <pc:sldMkLst>
          <pc:docMk/>
          <pc:sldMk cId="4902324" sldId="1218"/>
        </pc:sldMkLst>
      </pc:sldChg>
    </pc:docChg>
  </pc:docChgLst>
  <pc:docChgLst>
    <pc:chgData name="Alfred Asterjadhi" userId="39de57b9-85c0-4fd1-aaac-8ca2b6560ad0" providerId="ADAL" clId="{EEF4098C-F890-46C9-82D0-9CE358BF6D31}"/>
    <pc:docChg chg="custSel modSld modMainMaster">
      <pc:chgData name="Alfred Asterjadhi" userId="39de57b9-85c0-4fd1-aaac-8ca2b6560ad0" providerId="ADAL" clId="{EEF4098C-F890-46C9-82D0-9CE358BF6D31}" dt="2025-01-31T02:04:06.080" v="190" actId="207"/>
      <pc:docMkLst>
        <pc:docMk/>
      </pc:docMkLst>
      <pc:sldChg chg="modSp mod">
        <pc:chgData name="Alfred Asterjadhi" userId="39de57b9-85c0-4fd1-aaac-8ca2b6560ad0" providerId="ADAL" clId="{EEF4098C-F890-46C9-82D0-9CE358BF6D31}" dt="2025-01-31T01:44:13.365" v="169" actId="113"/>
        <pc:sldMkLst>
          <pc:docMk/>
          <pc:sldMk cId="3486068256" sldId="1167"/>
        </pc:sldMkLst>
      </pc:sldChg>
      <pc:sldChg chg="modSp mod">
        <pc:chgData name="Alfred Asterjadhi" userId="39de57b9-85c0-4fd1-aaac-8ca2b6560ad0" providerId="ADAL" clId="{EEF4098C-F890-46C9-82D0-9CE358BF6D31}" dt="2025-01-31T02:00:17.454" v="176" actId="207"/>
        <pc:sldMkLst>
          <pc:docMk/>
          <pc:sldMk cId="2398377453" sldId="1388"/>
        </pc:sldMkLst>
      </pc:sldChg>
      <pc:sldChg chg="modSp mod">
        <pc:chgData name="Alfred Asterjadhi" userId="39de57b9-85c0-4fd1-aaac-8ca2b6560ad0" providerId="ADAL" clId="{EEF4098C-F890-46C9-82D0-9CE358BF6D31}" dt="2025-01-31T02:03:49.316" v="188" actId="207"/>
        <pc:sldMkLst>
          <pc:docMk/>
          <pc:sldMk cId="1880260866" sldId="1429"/>
        </pc:sldMkLst>
      </pc:sldChg>
      <pc:sldChg chg="modSp mod">
        <pc:chgData name="Alfred Asterjadhi" userId="39de57b9-85c0-4fd1-aaac-8ca2b6560ad0" providerId="ADAL" clId="{EEF4098C-F890-46C9-82D0-9CE358BF6D31}" dt="2025-01-31T01:44:36.863" v="172" actId="114"/>
        <pc:sldMkLst>
          <pc:docMk/>
          <pc:sldMk cId="1230937255" sldId="1430"/>
        </pc:sldMkLst>
      </pc:sldChg>
      <pc:sldChg chg="modSp mod">
        <pc:chgData name="Alfred Asterjadhi" userId="39de57b9-85c0-4fd1-aaac-8ca2b6560ad0" providerId="ADAL" clId="{EEF4098C-F890-46C9-82D0-9CE358BF6D31}" dt="2025-01-31T01:44:25.799" v="170" actId="114"/>
        <pc:sldMkLst>
          <pc:docMk/>
          <pc:sldMk cId="978187058" sldId="1431"/>
        </pc:sldMkLst>
      </pc:sldChg>
      <pc:sldChg chg="modSp mod">
        <pc:chgData name="Alfred Asterjadhi" userId="39de57b9-85c0-4fd1-aaac-8ca2b6560ad0" providerId="ADAL" clId="{EEF4098C-F890-46C9-82D0-9CE358BF6D31}" dt="2025-01-31T01:44:57.153" v="175" actId="2711"/>
        <pc:sldMkLst>
          <pc:docMk/>
          <pc:sldMk cId="1856065701" sldId="1432"/>
        </pc:sldMkLst>
      </pc:sldChg>
      <pc:sldChg chg="modSp mod">
        <pc:chgData name="Alfred Asterjadhi" userId="39de57b9-85c0-4fd1-aaac-8ca2b6560ad0" providerId="ADAL" clId="{EEF4098C-F890-46C9-82D0-9CE358BF6D31}" dt="2025-01-31T02:04:06.080" v="190" actId="207"/>
        <pc:sldMkLst>
          <pc:docMk/>
          <pc:sldMk cId="2364887005" sldId="1438"/>
        </pc:sldMkLst>
      </pc:sldChg>
      <pc:sldChg chg="modSp mod">
        <pc:chgData name="Alfred Asterjadhi" userId="39de57b9-85c0-4fd1-aaac-8ca2b6560ad0" providerId="ADAL" clId="{EEF4098C-F890-46C9-82D0-9CE358BF6D31}" dt="2025-01-31T02:03:22.965" v="184" actId="207"/>
        <pc:sldMkLst>
          <pc:docMk/>
          <pc:sldMk cId="734537731" sldId="1439"/>
        </pc:sldMkLst>
      </pc:sldChg>
      <pc:sldChg chg="modSp mod">
        <pc:chgData name="Alfred Asterjadhi" userId="39de57b9-85c0-4fd1-aaac-8ca2b6560ad0" providerId="ADAL" clId="{EEF4098C-F890-46C9-82D0-9CE358BF6D31}" dt="2025-01-31T02:02:49.524" v="180" actId="207"/>
        <pc:sldMkLst>
          <pc:docMk/>
          <pc:sldMk cId="1289712956" sldId="1441"/>
        </pc:sldMkLst>
      </pc:sldChg>
      <pc:sldChg chg="modSp mod">
        <pc:chgData name="Alfred Asterjadhi" userId="39de57b9-85c0-4fd1-aaac-8ca2b6560ad0" providerId="ADAL" clId="{EEF4098C-F890-46C9-82D0-9CE358BF6D31}" dt="2025-01-31T02:02:38.075" v="178" actId="207"/>
        <pc:sldMkLst>
          <pc:docMk/>
          <pc:sldMk cId="2248341446" sldId="1443"/>
        </pc:sldMkLst>
      </pc:sldChg>
    </pc:docChg>
  </pc:docChgLst>
  <pc:docChgLst>
    <pc:chgData name="Alfred Asterjadhi" userId="39de57b9-85c0-4fd1-aaac-8ca2b6560ad0" providerId="ADAL" clId="{B4F56BDC-91FF-4C95-814B-E52D1097DF8B}"/>
    <pc:docChg chg="undo custSel addSld delSld modSld">
      <pc:chgData name="Alfred Asterjadhi" userId="39de57b9-85c0-4fd1-aaac-8ca2b6560ad0" providerId="ADAL" clId="{B4F56BDC-91FF-4C95-814B-E52D1097DF8B}" dt="2025-04-01T00:48:54.830" v="635" actId="6264"/>
      <pc:docMkLst>
        <pc:docMk/>
      </pc:docMkLst>
      <pc:sldChg chg="modSp mod">
        <pc:chgData name="Alfred Asterjadhi" userId="39de57b9-85c0-4fd1-aaac-8ca2b6560ad0" providerId="ADAL" clId="{B4F56BDC-91FF-4C95-814B-E52D1097DF8B}" dt="2025-04-01T00:43:37.287" v="456" actId="13926"/>
        <pc:sldMkLst>
          <pc:docMk/>
          <pc:sldMk cId="793576429" sldId="1024"/>
        </pc:sldMkLst>
      </pc:sldChg>
      <pc:sldChg chg="modSp del mod">
        <pc:chgData name="Alfred Asterjadhi" userId="39de57b9-85c0-4fd1-aaac-8ca2b6560ad0" providerId="ADAL" clId="{B4F56BDC-91FF-4C95-814B-E52D1097DF8B}" dt="2025-04-01T00:41:28.918" v="361" actId="47"/>
        <pc:sldMkLst>
          <pc:docMk/>
          <pc:sldMk cId="2670608994" sldId="1283"/>
        </pc:sldMkLst>
      </pc:sldChg>
      <pc:sldChg chg="addSp delSp modSp mod chgLayout">
        <pc:chgData name="Alfred Asterjadhi" userId="39de57b9-85c0-4fd1-aaac-8ca2b6560ad0" providerId="ADAL" clId="{B4F56BDC-91FF-4C95-814B-E52D1097DF8B}" dt="2025-04-01T00:48:11.432" v="617" actId="6264"/>
        <pc:sldMkLst>
          <pc:docMk/>
          <pc:sldMk cId="3912146512" sldId="1390"/>
        </pc:sldMkLst>
      </pc:sldChg>
      <pc:sldChg chg="addSp delSp modSp mod chgLayout">
        <pc:chgData name="Alfred Asterjadhi" userId="39de57b9-85c0-4fd1-aaac-8ca2b6560ad0" providerId="ADAL" clId="{B4F56BDC-91FF-4C95-814B-E52D1097DF8B}" dt="2025-04-01T00:48:25.460" v="623" actId="6264"/>
        <pc:sldMkLst>
          <pc:docMk/>
          <pc:sldMk cId="3878274435" sldId="1424"/>
        </pc:sldMkLst>
      </pc:sldChg>
      <pc:sldChg chg="modSp mod">
        <pc:chgData name="Alfred Asterjadhi" userId="39de57b9-85c0-4fd1-aaac-8ca2b6560ad0" providerId="ADAL" clId="{B4F56BDC-91FF-4C95-814B-E52D1097DF8B}" dt="2025-04-01T00:34:34.540" v="229" actId="207"/>
        <pc:sldMkLst>
          <pc:docMk/>
          <pc:sldMk cId="1880260866" sldId="1429"/>
        </pc:sldMkLst>
      </pc:sldChg>
      <pc:sldChg chg="modSp mod">
        <pc:chgData name="Alfred Asterjadhi" userId="39de57b9-85c0-4fd1-aaac-8ca2b6560ad0" providerId="ADAL" clId="{B4F56BDC-91FF-4C95-814B-E52D1097DF8B}" dt="2025-04-01T00:36:08.223" v="244" actId="2164"/>
        <pc:sldMkLst>
          <pc:docMk/>
          <pc:sldMk cId="885285770" sldId="1448"/>
        </pc:sldMkLst>
      </pc:sldChg>
      <pc:sldChg chg="addSp delSp modSp mod chgLayout">
        <pc:chgData name="Alfred Asterjadhi" userId="39de57b9-85c0-4fd1-aaac-8ca2b6560ad0" providerId="ADAL" clId="{B4F56BDC-91FF-4C95-814B-E52D1097DF8B}" dt="2025-04-01T00:48:50.846" v="633" actId="6264"/>
        <pc:sldMkLst>
          <pc:docMk/>
          <pc:sldMk cId="2130627217" sldId="1494"/>
        </pc:sldMkLst>
      </pc:sldChg>
      <pc:sldChg chg="modSp del mod">
        <pc:chgData name="Alfred Asterjadhi" userId="39de57b9-85c0-4fd1-aaac-8ca2b6560ad0" providerId="ADAL" clId="{B4F56BDC-91FF-4C95-814B-E52D1097DF8B}" dt="2025-04-01T00:41:31.603" v="362" actId="47"/>
        <pc:sldMkLst>
          <pc:docMk/>
          <pc:sldMk cId="3898445090" sldId="1495"/>
        </pc:sldMkLst>
      </pc:sldChg>
      <pc:sldChg chg="modSp mod">
        <pc:chgData name="Alfred Asterjadhi" userId="39de57b9-85c0-4fd1-aaac-8ca2b6560ad0" providerId="ADAL" clId="{B4F56BDC-91FF-4C95-814B-E52D1097DF8B}" dt="2025-04-01T00:44:07.294" v="475" actId="13926"/>
        <pc:sldMkLst>
          <pc:docMk/>
          <pc:sldMk cId="3990395463" sldId="1496"/>
        </pc:sldMkLst>
      </pc:sldChg>
      <pc:sldChg chg="modSp del mod">
        <pc:chgData name="Alfred Asterjadhi" userId="39de57b9-85c0-4fd1-aaac-8ca2b6560ad0" providerId="ADAL" clId="{B4F56BDC-91FF-4C95-814B-E52D1097DF8B}" dt="2025-04-01T00:44:15.422" v="476" actId="47"/>
        <pc:sldMkLst>
          <pc:docMk/>
          <pc:sldMk cId="2947732830" sldId="1497"/>
        </pc:sldMkLst>
      </pc:sldChg>
      <pc:sldChg chg="modSp del mod">
        <pc:chgData name="Alfred Asterjadhi" userId="39de57b9-85c0-4fd1-aaac-8ca2b6560ad0" providerId="ADAL" clId="{B4F56BDC-91FF-4C95-814B-E52D1097DF8B}" dt="2025-04-01T00:46:13.441" v="532" actId="47"/>
        <pc:sldMkLst>
          <pc:docMk/>
          <pc:sldMk cId="2479798648" sldId="1498"/>
        </pc:sldMkLst>
      </pc:sldChg>
      <pc:sldChg chg="modSp del mod">
        <pc:chgData name="Alfred Asterjadhi" userId="39de57b9-85c0-4fd1-aaac-8ca2b6560ad0" providerId="ADAL" clId="{B4F56BDC-91FF-4C95-814B-E52D1097DF8B}" dt="2025-04-01T00:46:14.683" v="533" actId="47"/>
        <pc:sldMkLst>
          <pc:docMk/>
          <pc:sldMk cId="2390884872" sldId="1499"/>
        </pc:sldMkLst>
      </pc:sldChg>
      <pc:sldChg chg="modSp del mod">
        <pc:chgData name="Alfred Asterjadhi" userId="39de57b9-85c0-4fd1-aaac-8ca2b6560ad0" providerId="ADAL" clId="{B4F56BDC-91FF-4C95-814B-E52D1097DF8B}" dt="2025-04-01T00:46:23.998" v="541" actId="47"/>
        <pc:sldMkLst>
          <pc:docMk/>
          <pc:sldMk cId="2889362710" sldId="1500"/>
        </pc:sldMkLst>
      </pc:sldChg>
      <pc:sldChg chg="modSp del mod">
        <pc:chgData name="Alfred Asterjadhi" userId="39de57b9-85c0-4fd1-aaac-8ca2b6560ad0" providerId="ADAL" clId="{B4F56BDC-91FF-4C95-814B-E52D1097DF8B}" dt="2025-04-01T00:46:24.772" v="542" actId="47"/>
        <pc:sldMkLst>
          <pc:docMk/>
          <pc:sldMk cId="3015324058" sldId="1501"/>
        </pc:sldMkLst>
      </pc:sldChg>
      <pc:sldChg chg="modSp del mod">
        <pc:chgData name="Alfred Asterjadhi" userId="39de57b9-85c0-4fd1-aaac-8ca2b6560ad0" providerId="ADAL" clId="{B4F56BDC-91FF-4C95-814B-E52D1097DF8B}" dt="2025-04-01T00:46:27.755" v="547" actId="47"/>
        <pc:sldMkLst>
          <pc:docMk/>
          <pc:sldMk cId="290911139" sldId="1502"/>
        </pc:sldMkLst>
      </pc:sldChg>
      <pc:sldChg chg="modSp del mod">
        <pc:chgData name="Alfred Asterjadhi" userId="39de57b9-85c0-4fd1-aaac-8ca2b6560ad0" providerId="ADAL" clId="{B4F56BDC-91FF-4C95-814B-E52D1097DF8B}" dt="2025-04-01T00:46:28.175" v="548" actId="47"/>
        <pc:sldMkLst>
          <pc:docMk/>
          <pc:sldMk cId="3461087741" sldId="1503"/>
        </pc:sldMkLst>
      </pc:sldChg>
      <pc:sldChg chg="modSp del mod">
        <pc:chgData name="Alfred Asterjadhi" userId="39de57b9-85c0-4fd1-aaac-8ca2b6560ad0" providerId="ADAL" clId="{B4F56BDC-91FF-4C95-814B-E52D1097DF8B}" dt="2025-04-01T00:46:28.774" v="549" actId="47"/>
        <pc:sldMkLst>
          <pc:docMk/>
          <pc:sldMk cId="2347738588" sldId="1504"/>
        </pc:sldMkLst>
      </pc:sldChg>
      <pc:sldChg chg="modSp del mod">
        <pc:chgData name="Alfred Asterjadhi" userId="39de57b9-85c0-4fd1-aaac-8ca2b6560ad0" providerId="ADAL" clId="{B4F56BDC-91FF-4C95-814B-E52D1097DF8B}" dt="2025-04-01T00:46:29.489" v="550" actId="47"/>
        <pc:sldMkLst>
          <pc:docMk/>
          <pc:sldMk cId="1014469854" sldId="1505"/>
        </pc:sldMkLst>
      </pc:sldChg>
      <pc:sldChg chg="modSp del mod">
        <pc:chgData name="Alfred Asterjadhi" userId="39de57b9-85c0-4fd1-aaac-8ca2b6560ad0" providerId="ADAL" clId="{B4F56BDC-91FF-4C95-814B-E52D1097DF8B}" dt="2025-04-01T00:46:34.222" v="557" actId="47"/>
        <pc:sldMkLst>
          <pc:docMk/>
          <pc:sldMk cId="4157717891" sldId="1506"/>
        </pc:sldMkLst>
      </pc:sldChg>
      <pc:sldChg chg="modSp del mod">
        <pc:chgData name="Alfred Asterjadhi" userId="39de57b9-85c0-4fd1-aaac-8ca2b6560ad0" providerId="ADAL" clId="{B4F56BDC-91FF-4C95-814B-E52D1097DF8B}" dt="2025-04-01T00:46:35.225" v="558" actId="47"/>
        <pc:sldMkLst>
          <pc:docMk/>
          <pc:sldMk cId="2357406032" sldId="1507"/>
        </pc:sldMkLst>
      </pc:sldChg>
      <pc:sldChg chg="modSp mod">
        <pc:chgData name="Alfred Asterjadhi" userId="39de57b9-85c0-4fd1-aaac-8ca2b6560ad0" providerId="ADAL" clId="{B4F56BDC-91FF-4C95-814B-E52D1097DF8B}" dt="2025-04-01T00:47:26.188" v="602" actId="20577"/>
        <pc:sldMkLst>
          <pc:docMk/>
          <pc:sldMk cId="517676318" sldId="1508"/>
        </pc:sldMkLst>
      </pc:sldChg>
      <pc:sldChg chg="modSp del mod">
        <pc:chgData name="Alfred Asterjadhi" userId="39de57b9-85c0-4fd1-aaac-8ca2b6560ad0" providerId="ADAL" clId="{B4F56BDC-91FF-4C95-814B-E52D1097DF8B}" dt="2025-04-01T00:35:54.221" v="236" actId="47"/>
        <pc:sldMkLst>
          <pc:docMk/>
          <pc:sldMk cId="1629729605" sldId="1509"/>
        </pc:sldMkLst>
      </pc:sldChg>
      <pc:sldChg chg="modSp del mod">
        <pc:chgData name="Alfred Asterjadhi" userId="39de57b9-85c0-4fd1-aaac-8ca2b6560ad0" providerId="ADAL" clId="{B4F56BDC-91FF-4C95-814B-E52D1097DF8B}" dt="2025-04-01T00:35:53.258" v="235" actId="47"/>
        <pc:sldMkLst>
          <pc:docMk/>
          <pc:sldMk cId="973785610" sldId="1510"/>
        </pc:sldMkLst>
      </pc:sldChg>
      <pc:sldChg chg="modSp del mod">
        <pc:chgData name="Alfred Asterjadhi" userId="39de57b9-85c0-4fd1-aaac-8ca2b6560ad0" providerId="ADAL" clId="{B4F56BDC-91FF-4C95-814B-E52D1097DF8B}" dt="2025-04-01T00:35:51.952" v="234" actId="47"/>
        <pc:sldMkLst>
          <pc:docMk/>
          <pc:sldMk cId="1847251713" sldId="1511"/>
        </pc:sldMkLst>
      </pc:sldChg>
      <pc:sldChg chg="modSp del mod">
        <pc:chgData name="Alfred Asterjadhi" userId="39de57b9-85c0-4fd1-aaac-8ca2b6560ad0" providerId="ADAL" clId="{B4F56BDC-91FF-4C95-814B-E52D1097DF8B}" dt="2025-04-01T00:35:50.407" v="233" actId="47"/>
        <pc:sldMkLst>
          <pc:docMk/>
          <pc:sldMk cId="3863767711" sldId="1512"/>
        </pc:sldMkLst>
      </pc:sldChg>
      <pc:sldChg chg="modSp del mod">
        <pc:chgData name="Alfred Asterjadhi" userId="39de57b9-85c0-4fd1-aaac-8ca2b6560ad0" providerId="ADAL" clId="{B4F56BDC-91FF-4C95-814B-E52D1097DF8B}" dt="2025-04-01T00:35:48.985" v="232" actId="47"/>
        <pc:sldMkLst>
          <pc:docMk/>
          <pc:sldMk cId="723828986" sldId="1513"/>
        </pc:sldMkLst>
      </pc:sldChg>
      <pc:sldChg chg="modSp del mod">
        <pc:chgData name="Alfred Asterjadhi" userId="39de57b9-85c0-4fd1-aaac-8ca2b6560ad0" providerId="ADAL" clId="{B4F56BDC-91FF-4C95-814B-E52D1097DF8B}" dt="2025-04-01T00:35:47.011" v="231" actId="47"/>
        <pc:sldMkLst>
          <pc:docMk/>
          <pc:sldMk cId="3311846555" sldId="1514"/>
        </pc:sldMkLst>
      </pc:sldChg>
      <pc:sldChg chg="modSp del mod">
        <pc:chgData name="Alfred Asterjadhi" userId="39de57b9-85c0-4fd1-aaac-8ca2b6560ad0" providerId="ADAL" clId="{B4F56BDC-91FF-4C95-814B-E52D1097DF8B}" dt="2025-04-01T00:35:55.234" v="237" actId="47"/>
        <pc:sldMkLst>
          <pc:docMk/>
          <pc:sldMk cId="1442150286" sldId="1515"/>
        </pc:sldMkLst>
      </pc:sldChg>
      <pc:sldChg chg="modSp del mod">
        <pc:chgData name="Alfred Asterjadhi" userId="39de57b9-85c0-4fd1-aaac-8ca2b6560ad0" providerId="ADAL" clId="{B4F56BDC-91FF-4C95-814B-E52D1097DF8B}" dt="2025-04-01T00:35:56.239" v="238" actId="47"/>
        <pc:sldMkLst>
          <pc:docMk/>
          <pc:sldMk cId="1073264269" sldId="1516"/>
        </pc:sldMkLst>
      </pc:sldChg>
      <pc:sldChg chg="modSp del mod">
        <pc:chgData name="Alfred Asterjadhi" userId="39de57b9-85c0-4fd1-aaac-8ca2b6560ad0" providerId="ADAL" clId="{B4F56BDC-91FF-4C95-814B-E52D1097DF8B}" dt="2025-04-01T00:35:57.553" v="239" actId="47"/>
        <pc:sldMkLst>
          <pc:docMk/>
          <pc:sldMk cId="2125837306" sldId="1517"/>
        </pc:sldMkLst>
      </pc:sldChg>
      <pc:sldChg chg="modSp del mod">
        <pc:chgData name="Alfred Asterjadhi" userId="39de57b9-85c0-4fd1-aaac-8ca2b6560ad0" providerId="ADAL" clId="{B4F56BDC-91FF-4C95-814B-E52D1097DF8B}" dt="2025-04-01T00:35:58.805" v="240" actId="47"/>
        <pc:sldMkLst>
          <pc:docMk/>
          <pc:sldMk cId="132553556" sldId="1518"/>
        </pc:sldMkLst>
      </pc:sldChg>
      <pc:sldChg chg="modSp del mod">
        <pc:chgData name="Alfred Asterjadhi" userId="39de57b9-85c0-4fd1-aaac-8ca2b6560ad0" providerId="ADAL" clId="{B4F56BDC-91FF-4C95-814B-E52D1097DF8B}" dt="2025-04-01T00:36:01.199" v="241" actId="47"/>
        <pc:sldMkLst>
          <pc:docMk/>
          <pc:sldMk cId="651666206" sldId="1519"/>
        </pc:sldMkLst>
      </pc:sldChg>
      <pc:sldChg chg="addSp delSp modSp mod chgLayout">
        <pc:chgData name="Alfred Asterjadhi" userId="39de57b9-85c0-4fd1-aaac-8ca2b6560ad0" providerId="ADAL" clId="{B4F56BDC-91FF-4C95-814B-E52D1097DF8B}" dt="2025-04-01T00:43:42.816" v="458" actId="6264"/>
        <pc:sldMkLst>
          <pc:docMk/>
          <pc:sldMk cId="2272934283" sldId="1520"/>
        </pc:sldMkLst>
      </pc:sldChg>
      <pc:sldChg chg="modSp del mod">
        <pc:chgData name="Alfred Asterjadhi" userId="39de57b9-85c0-4fd1-aaac-8ca2b6560ad0" providerId="ADAL" clId="{B4F56BDC-91FF-4C95-814B-E52D1097DF8B}" dt="2025-04-01T00:46:04.232" v="528" actId="47"/>
        <pc:sldMkLst>
          <pc:docMk/>
          <pc:sldMk cId="637912395" sldId="1522"/>
        </pc:sldMkLst>
      </pc:sldChg>
      <pc:sldChg chg="modSp del mod">
        <pc:chgData name="Alfred Asterjadhi" userId="39de57b9-85c0-4fd1-aaac-8ca2b6560ad0" providerId="ADAL" clId="{B4F56BDC-91FF-4C95-814B-E52D1097DF8B}" dt="2025-04-01T00:46:05.360" v="529" actId="47"/>
        <pc:sldMkLst>
          <pc:docMk/>
          <pc:sldMk cId="4277435659" sldId="1523"/>
        </pc:sldMkLst>
      </pc:sldChg>
      <pc:sldChg chg="modSp del mod">
        <pc:chgData name="Alfred Asterjadhi" userId="39de57b9-85c0-4fd1-aaac-8ca2b6560ad0" providerId="ADAL" clId="{B4F56BDC-91FF-4C95-814B-E52D1097DF8B}" dt="2025-04-01T00:46:07.071" v="530" actId="47"/>
        <pc:sldMkLst>
          <pc:docMk/>
          <pc:sldMk cId="226987897" sldId="1524"/>
        </pc:sldMkLst>
      </pc:sldChg>
      <pc:sldChg chg="modSp del mod">
        <pc:chgData name="Alfred Asterjadhi" userId="39de57b9-85c0-4fd1-aaac-8ca2b6560ad0" providerId="ADAL" clId="{B4F56BDC-91FF-4C95-814B-E52D1097DF8B}" dt="2025-04-01T00:46:08.333" v="531" actId="47"/>
        <pc:sldMkLst>
          <pc:docMk/>
          <pc:sldMk cId="777115076" sldId="1525"/>
        </pc:sldMkLst>
      </pc:sldChg>
      <pc:sldChg chg="modSp del mod">
        <pc:chgData name="Alfred Asterjadhi" userId="39de57b9-85c0-4fd1-aaac-8ca2b6560ad0" providerId="ADAL" clId="{B4F56BDC-91FF-4C95-814B-E52D1097DF8B}" dt="2025-04-01T00:46:15.799" v="534" actId="47"/>
        <pc:sldMkLst>
          <pc:docMk/>
          <pc:sldMk cId="794491725" sldId="1526"/>
        </pc:sldMkLst>
      </pc:sldChg>
      <pc:sldChg chg="modSp del mod">
        <pc:chgData name="Alfred Asterjadhi" userId="39de57b9-85c0-4fd1-aaac-8ca2b6560ad0" providerId="ADAL" clId="{B4F56BDC-91FF-4C95-814B-E52D1097DF8B}" dt="2025-04-01T00:47:31.451" v="603" actId="47"/>
        <pc:sldMkLst>
          <pc:docMk/>
          <pc:sldMk cId="3106587136" sldId="1527"/>
        </pc:sldMkLst>
      </pc:sldChg>
      <pc:sldChg chg="modSp del mod">
        <pc:chgData name="Alfred Asterjadhi" userId="39de57b9-85c0-4fd1-aaac-8ca2b6560ad0" providerId="ADAL" clId="{B4F56BDC-91FF-4C95-814B-E52D1097DF8B}" dt="2025-04-01T00:47:47.197" v="609" actId="47"/>
        <pc:sldMkLst>
          <pc:docMk/>
          <pc:sldMk cId="3571877193" sldId="1528"/>
        </pc:sldMkLst>
      </pc:sldChg>
      <pc:sldChg chg="modSp del mod">
        <pc:chgData name="Alfred Asterjadhi" userId="39de57b9-85c0-4fd1-aaac-8ca2b6560ad0" providerId="ADAL" clId="{B4F56BDC-91FF-4C95-814B-E52D1097DF8B}" dt="2025-04-01T00:46:18.301" v="536" actId="47"/>
        <pc:sldMkLst>
          <pc:docMk/>
          <pc:sldMk cId="919237048" sldId="1530"/>
        </pc:sldMkLst>
      </pc:sldChg>
      <pc:sldChg chg="modSp del mod">
        <pc:chgData name="Alfred Asterjadhi" userId="39de57b9-85c0-4fd1-aaac-8ca2b6560ad0" providerId="ADAL" clId="{B4F56BDC-91FF-4C95-814B-E52D1097DF8B}" dt="2025-04-01T00:46:19.501" v="537" actId="47"/>
        <pc:sldMkLst>
          <pc:docMk/>
          <pc:sldMk cId="816871340" sldId="1531"/>
        </pc:sldMkLst>
      </pc:sldChg>
      <pc:sldChg chg="modSp del mod">
        <pc:chgData name="Alfred Asterjadhi" userId="39de57b9-85c0-4fd1-aaac-8ca2b6560ad0" providerId="ADAL" clId="{B4F56BDC-91FF-4C95-814B-E52D1097DF8B}" dt="2025-04-01T00:46:20.495" v="538" actId="47"/>
        <pc:sldMkLst>
          <pc:docMk/>
          <pc:sldMk cId="164617599" sldId="1532"/>
        </pc:sldMkLst>
      </pc:sldChg>
      <pc:sldChg chg="modSp del mod">
        <pc:chgData name="Alfred Asterjadhi" userId="39de57b9-85c0-4fd1-aaac-8ca2b6560ad0" providerId="ADAL" clId="{B4F56BDC-91FF-4C95-814B-E52D1097DF8B}" dt="2025-04-01T00:47:48.475" v="610" actId="47"/>
        <pc:sldMkLst>
          <pc:docMk/>
          <pc:sldMk cId="12391490" sldId="1534"/>
        </pc:sldMkLst>
      </pc:sldChg>
      <pc:sldChg chg="modSp del mod">
        <pc:chgData name="Alfred Asterjadhi" userId="39de57b9-85c0-4fd1-aaac-8ca2b6560ad0" providerId="ADAL" clId="{B4F56BDC-91FF-4C95-814B-E52D1097DF8B}" dt="2025-04-01T00:46:25.526" v="543" actId="47"/>
        <pc:sldMkLst>
          <pc:docMk/>
          <pc:sldMk cId="3786875039" sldId="1535"/>
        </pc:sldMkLst>
      </pc:sldChg>
      <pc:sldChg chg="modSp del mod">
        <pc:chgData name="Alfred Asterjadhi" userId="39de57b9-85c0-4fd1-aaac-8ca2b6560ad0" providerId="ADAL" clId="{B4F56BDC-91FF-4C95-814B-E52D1097DF8B}" dt="2025-04-01T00:47:49.525" v="611" actId="47"/>
        <pc:sldMkLst>
          <pc:docMk/>
          <pc:sldMk cId="1131286111" sldId="1536"/>
        </pc:sldMkLst>
      </pc:sldChg>
      <pc:sldChg chg="modSp del mod">
        <pc:chgData name="Alfred Asterjadhi" userId="39de57b9-85c0-4fd1-aaac-8ca2b6560ad0" providerId="ADAL" clId="{B4F56BDC-91FF-4C95-814B-E52D1097DF8B}" dt="2025-04-01T00:47:50.717" v="612" actId="47"/>
        <pc:sldMkLst>
          <pc:docMk/>
          <pc:sldMk cId="1485852835" sldId="1537"/>
        </pc:sldMkLst>
      </pc:sldChg>
      <pc:sldChg chg="modSp del mod">
        <pc:chgData name="Alfred Asterjadhi" userId="39de57b9-85c0-4fd1-aaac-8ca2b6560ad0" providerId="ADAL" clId="{B4F56BDC-91FF-4C95-814B-E52D1097DF8B}" dt="2025-04-01T00:47:52.241" v="613" actId="47"/>
        <pc:sldMkLst>
          <pc:docMk/>
          <pc:sldMk cId="234449718" sldId="1538"/>
        </pc:sldMkLst>
      </pc:sldChg>
      <pc:sldChg chg="modSp del mod">
        <pc:chgData name="Alfred Asterjadhi" userId="39de57b9-85c0-4fd1-aaac-8ca2b6560ad0" providerId="ADAL" clId="{B4F56BDC-91FF-4C95-814B-E52D1097DF8B}" dt="2025-04-01T00:46:30.100" v="551" actId="47"/>
        <pc:sldMkLst>
          <pc:docMk/>
          <pc:sldMk cId="4081425834" sldId="1539"/>
        </pc:sldMkLst>
      </pc:sldChg>
      <pc:sldChg chg="modSp del mod">
        <pc:chgData name="Alfred Asterjadhi" userId="39de57b9-85c0-4fd1-aaac-8ca2b6560ad0" providerId="ADAL" clId="{B4F56BDC-91FF-4C95-814B-E52D1097DF8B}" dt="2025-04-01T00:46:30.553" v="552" actId="47"/>
        <pc:sldMkLst>
          <pc:docMk/>
          <pc:sldMk cId="2838276393" sldId="1540"/>
        </pc:sldMkLst>
      </pc:sldChg>
      <pc:sldChg chg="modSp del mod">
        <pc:chgData name="Alfred Asterjadhi" userId="39de57b9-85c0-4fd1-aaac-8ca2b6560ad0" providerId="ADAL" clId="{B4F56BDC-91FF-4C95-814B-E52D1097DF8B}" dt="2025-04-01T00:46:36.131" v="559" actId="47"/>
        <pc:sldMkLst>
          <pc:docMk/>
          <pc:sldMk cId="3466570071" sldId="1541"/>
        </pc:sldMkLst>
      </pc:sldChg>
      <pc:sldChg chg="modSp del mod">
        <pc:chgData name="Alfred Asterjadhi" userId="39de57b9-85c0-4fd1-aaac-8ca2b6560ad0" providerId="ADAL" clId="{B4F56BDC-91FF-4C95-814B-E52D1097DF8B}" dt="2025-04-01T00:46:36.651" v="560" actId="47"/>
        <pc:sldMkLst>
          <pc:docMk/>
          <pc:sldMk cId="1736103212" sldId="1542"/>
        </pc:sldMkLst>
      </pc:sldChg>
      <pc:sldChg chg="modSp del mod">
        <pc:chgData name="Alfred Asterjadhi" userId="39de57b9-85c0-4fd1-aaac-8ca2b6560ad0" providerId="ADAL" clId="{B4F56BDC-91FF-4C95-814B-E52D1097DF8B}" dt="2025-04-01T00:46:37.118" v="561" actId="47"/>
        <pc:sldMkLst>
          <pc:docMk/>
          <pc:sldMk cId="2510383622" sldId="1543"/>
        </pc:sldMkLst>
      </pc:sldChg>
      <pc:sldChg chg="modSp del mod">
        <pc:chgData name="Alfred Asterjadhi" userId="39de57b9-85c0-4fd1-aaac-8ca2b6560ad0" providerId="ADAL" clId="{B4F56BDC-91FF-4C95-814B-E52D1097DF8B}" dt="2025-04-01T00:46:26.015" v="544" actId="47"/>
        <pc:sldMkLst>
          <pc:docMk/>
          <pc:sldMk cId="154502502" sldId="1544"/>
        </pc:sldMkLst>
      </pc:sldChg>
      <pc:sldChg chg="modSp del mod">
        <pc:chgData name="Alfred Asterjadhi" userId="39de57b9-85c0-4fd1-aaac-8ca2b6560ad0" providerId="ADAL" clId="{B4F56BDC-91FF-4C95-814B-E52D1097DF8B}" dt="2025-04-01T00:46:26.428" v="545" actId="47"/>
        <pc:sldMkLst>
          <pc:docMk/>
          <pc:sldMk cId="1421185809" sldId="1545"/>
        </pc:sldMkLst>
      </pc:sldChg>
      <pc:sldChg chg="modSp del mod">
        <pc:chgData name="Alfred Asterjadhi" userId="39de57b9-85c0-4fd1-aaac-8ca2b6560ad0" providerId="ADAL" clId="{B4F56BDC-91FF-4C95-814B-E52D1097DF8B}" dt="2025-04-01T00:46:26.909" v="546" actId="47"/>
        <pc:sldMkLst>
          <pc:docMk/>
          <pc:sldMk cId="3064844911" sldId="1546"/>
        </pc:sldMkLst>
      </pc:sldChg>
      <pc:sldChg chg="modSp del mod">
        <pc:chgData name="Alfred Asterjadhi" userId="39de57b9-85c0-4fd1-aaac-8ca2b6560ad0" providerId="ADAL" clId="{B4F56BDC-91FF-4C95-814B-E52D1097DF8B}" dt="2025-04-01T00:46:17.252" v="535" actId="47"/>
        <pc:sldMkLst>
          <pc:docMk/>
          <pc:sldMk cId="1730414187" sldId="1547"/>
        </pc:sldMkLst>
      </pc:sldChg>
      <pc:sldChg chg="modSp del mod">
        <pc:chgData name="Alfred Asterjadhi" userId="39de57b9-85c0-4fd1-aaac-8ca2b6560ad0" providerId="ADAL" clId="{B4F56BDC-91FF-4C95-814B-E52D1097DF8B}" dt="2025-04-01T00:46:21.654" v="539" actId="47"/>
        <pc:sldMkLst>
          <pc:docMk/>
          <pc:sldMk cId="414412318" sldId="1548"/>
        </pc:sldMkLst>
      </pc:sldChg>
      <pc:sldChg chg="modSp del mod">
        <pc:chgData name="Alfred Asterjadhi" userId="39de57b9-85c0-4fd1-aaac-8ca2b6560ad0" providerId="ADAL" clId="{B4F56BDC-91FF-4C95-814B-E52D1097DF8B}" dt="2025-04-01T00:46:22.720" v="540" actId="47"/>
        <pc:sldMkLst>
          <pc:docMk/>
          <pc:sldMk cId="1784266613" sldId="1549"/>
        </pc:sldMkLst>
      </pc:sldChg>
      <pc:sldChg chg="modSp del mod">
        <pc:chgData name="Alfred Asterjadhi" userId="39de57b9-85c0-4fd1-aaac-8ca2b6560ad0" providerId="ADAL" clId="{B4F56BDC-91FF-4C95-814B-E52D1097DF8B}" dt="2025-04-01T00:46:31.069" v="553" actId="47"/>
        <pc:sldMkLst>
          <pc:docMk/>
          <pc:sldMk cId="846996581" sldId="1550"/>
        </pc:sldMkLst>
      </pc:sldChg>
      <pc:sldChg chg="modSp del mod">
        <pc:chgData name="Alfred Asterjadhi" userId="39de57b9-85c0-4fd1-aaac-8ca2b6560ad0" providerId="ADAL" clId="{B4F56BDC-91FF-4C95-814B-E52D1097DF8B}" dt="2025-04-01T00:46:31.660" v="554" actId="47"/>
        <pc:sldMkLst>
          <pc:docMk/>
          <pc:sldMk cId="3461268677" sldId="1551"/>
        </pc:sldMkLst>
      </pc:sldChg>
      <pc:sldChg chg="modSp del mod">
        <pc:chgData name="Alfred Asterjadhi" userId="39de57b9-85c0-4fd1-aaac-8ca2b6560ad0" providerId="ADAL" clId="{B4F56BDC-91FF-4C95-814B-E52D1097DF8B}" dt="2025-04-01T00:46:32.369" v="555" actId="47"/>
        <pc:sldMkLst>
          <pc:docMk/>
          <pc:sldMk cId="1268047468" sldId="1552"/>
        </pc:sldMkLst>
      </pc:sldChg>
      <pc:sldChg chg="modSp del mod">
        <pc:chgData name="Alfred Asterjadhi" userId="39de57b9-85c0-4fd1-aaac-8ca2b6560ad0" providerId="ADAL" clId="{B4F56BDC-91FF-4C95-814B-E52D1097DF8B}" dt="2025-04-01T00:46:32.850" v="556" actId="47"/>
        <pc:sldMkLst>
          <pc:docMk/>
          <pc:sldMk cId="304308397" sldId="1553"/>
        </pc:sldMkLst>
      </pc:sldChg>
      <pc:sldChg chg="modSp del mod">
        <pc:chgData name="Alfred Asterjadhi" userId="39de57b9-85c0-4fd1-aaac-8ca2b6560ad0" providerId="ADAL" clId="{B4F56BDC-91FF-4C95-814B-E52D1097DF8B}" dt="2025-04-01T00:46:38.706" v="564" actId="47"/>
        <pc:sldMkLst>
          <pc:docMk/>
          <pc:sldMk cId="3085445555" sldId="1554"/>
        </pc:sldMkLst>
      </pc:sldChg>
      <pc:sldChg chg="modSp del mod">
        <pc:chgData name="Alfred Asterjadhi" userId="39de57b9-85c0-4fd1-aaac-8ca2b6560ad0" providerId="ADAL" clId="{B4F56BDC-91FF-4C95-814B-E52D1097DF8B}" dt="2025-04-01T00:46:39.170" v="565" actId="47"/>
        <pc:sldMkLst>
          <pc:docMk/>
          <pc:sldMk cId="853864361" sldId="1555"/>
        </pc:sldMkLst>
      </pc:sldChg>
      <pc:sldChg chg="modSp del mod">
        <pc:chgData name="Alfred Asterjadhi" userId="39de57b9-85c0-4fd1-aaac-8ca2b6560ad0" providerId="ADAL" clId="{B4F56BDC-91FF-4C95-814B-E52D1097DF8B}" dt="2025-04-01T00:46:39.630" v="566" actId="47"/>
        <pc:sldMkLst>
          <pc:docMk/>
          <pc:sldMk cId="699953151" sldId="1556"/>
        </pc:sldMkLst>
      </pc:sldChg>
      <pc:sldChg chg="modSp del mod">
        <pc:chgData name="Alfred Asterjadhi" userId="39de57b9-85c0-4fd1-aaac-8ca2b6560ad0" providerId="ADAL" clId="{B4F56BDC-91FF-4C95-814B-E52D1097DF8B}" dt="2025-04-01T00:46:40.338" v="567" actId="47"/>
        <pc:sldMkLst>
          <pc:docMk/>
          <pc:sldMk cId="2838563779" sldId="1557"/>
        </pc:sldMkLst>
      </pc:sldChg>
      <pc:sldChg chg="modSp del mod">
        <pc:chgData name="Alfred Asterjadhi" userId="39de57b9-85c0-4fd1-aaac-8ca2b6560ad0" providerId="ADAL" clId="{B4F56BDC-91FF-4C95-814B-E52D1097DF8B}" dt="2025-04-01T00:46:41.877" v="568" actId="47"/>
        <pc:sldMkLst>
          <pc:docMk/>
          <pc:sldMk cId="144756712" sldId="1558"/>
        </pc:sldMkLst>
      </pc:sldChg>
      <pc:sldChg chg="modSp del mod">
        <pc:chgData name="Alfred Asterjadhi" userId="39de57b9-85c0-4fd1-aaac-8ca2b6560ad0" providerId="ADAL" clId="{B4F56BDC-91FF-4C95-814B-E52D1097DF8B}" dt="2025-04-01T00:46:37.751" v="562" actId="47"/>
        <pc:sldMkLst>
          <pc:docMk/>
          <pc:sldMk cId="474106842" sldId="1559"/>
        </pc:sldMkLst>
      </pc:sldChg>
      <pc:sldChg chg="modSp del mod">
        <pc:chgData name="Alfred Asterjadhi" userId="39de57b9-85c0-4fd1-aaac-8ca2b6560ad0" providerId="ADAL" clId="{B4F56BDC-91FF-4C95-814B-E52D1097DF8B}" dt="2025-04-01T00:46:38.269" v="563" actId="47"/>
        <pc:sldMkLst>
          <pc:docMk/>
          <pc:sldMk cId="473126591" sldId="1560"/>
        </pc:sldMkLst>
      </pc:sldChg>
      <pc:sldChg chg="modSp del mod">
        <pc:chgData name="Alfred Asterjadhi" userId="39de57b9-85c0-4fd1-aaac-8ca2b6560ad0" providerId="ADAL" clId="{B4F56BDC-91FF-4C95-814B-E52D1097DF8B}" dt="2025-04-01T00:46:42.527" v="569" actId="47"/>
        <pc:sldMkLst>
          <pc:docMk/>
          <pc:sldMk cId="2049066175" sldId="1561"/>
        </pc:sldMkLst>
      </pc:sldChg>
      <pc:sldChg chg="modSp del mod">
        <pc:chgData name="Alfred Asterjadhi" userId="39de57b9-85c0-4fd1-aaac-8ca2b6560ad0" providerId="ADAL" clId="{B4F56BDC-91FF-4C95-814B-E52D1097DF8B}" dt="2025-04-01T00:48:02.639" v="615" actId="47"/>
        <pc:sldMkLst>
          <pc:docMk/>
          <pc:sldMk cId="1291169724" sldId="1562"/>
        </pc:sldMkLst>
      </pc:sldChg>
      <pc:sldChg chg="modSp del mod">
        <pc:chgData name="Alfred Asterjadhi" userId="39de57b9-85c0-4fd1-aaac-8ca2b6560ad0" providerId="ADAL" clId="{B4F56BDC-91FF-4C95-814B-E52D1097DF8B}" dt="2025-04-01T00:48:15.577" v="618" actId="47"/>
        <pc:sldMkLst>
          <pc:docMk/>
          <pc:sldMk cId="2266085335" sldId="1563"/>
        </pc:sldMkLst>
      </pc:sldChg>
      <pc:sldChg chg="addSp delSp modSp mod chgLayout">
        <pc:chgData name="Alfred Asterjadhi" userId="39de57b9-85c0-4fd1-aaac-8ca2b6560ad0" providerId="ADAL" clId="{B4F56BDC-91FF-4C95-814B-E52D1097DF8B}" dt="2025-04-01T00:48:38.068" v="627" actId="6264"/>
        <pc:sldMkLst>
          <pc:docMk/>
          <pc:sldMk cId="1704959303" sldId="1564"/>
        </pc:sldMkLst>
      </pc:sldChg>
      <pc:sldChg chg="modSp del mod">
        <pc:chgData name="Alfred Asterjadhi" userId="39de57b9-85c0-4fd1-aaac-8ca2b6560ad0" providerId="ADAL" clId="{B4F56BDC-91FF-4C95-814B-E52D1097DF8B}" dt="2025-04-01T00:48:00.701" v="614" actId="47"/>
        <pc:sldMkLst>
          <pc:docMk/>
          <pc:sldMk cId="641102035" sldId="1565"/>
        </pc:sldMkLst>
      </pc:sldChg>
      <pc:sldChg chg="modSp del mod">
        <pc:chgData name="Alfred Asterjadhi" userId="39de57b9-85c0-4fd1-aaac-8ca2b6560ad0" providerId="ADAL" clId="{B4F56BDC-91FF-4C95-814B-E52D1097DF8B}" dt="2025-04-01T00:48:16.902" v="619" actId="47"/>
        <pc:sldMkLst>
          <pc:docMk/>
          <pc:sldMk cId="3603393058" sldId="1566"/>
        </pc:sldMkLst>
      </pc:sldChg>
      <pc:sldChg chg="modSp del mod">
        <pc:chgData name="Alfred Asterjadhi" userId="39de57b9-85c0-4fd1-aaac-8ca2b6560ad0" providerId="ADAL" clId="{B4F56BDC-91FF-4C95-814B-E52D1097DF8B}" dt="2025-04-01T00:48:17.988" v="620" actId="47"/>
        <pc:sldMkLst>
          <pc:docMk/>
          <pc:sldMk cId="1025648589" sldId="1567"/>
        </pc:sldMkLst>
      </pc:sldChg>
      <pc:sldChg chg="modSp del mod">
        <pc:chgData name="Alfred Asterjadhi" userId="39de57b9-85c0-4fd1-aaac-8ca2b6560ad0" providerId="ADAL" clId="{B4F56BDC-91FF-4C95-814B-E52D1097DF8B}" dt="2025-04-01T00:48:20.222" v="621" actId="47"/>
        <pc:sldMkLst>
          <pc:docMk/>
          <pc:sldMk cId="2890095768" sldId="1568"/>
        </pc:sldMkLst>
      </pc:sldChg>
      <pc:sldChg chg="modSp add mod">
        <pc:chgData name="Alfred Asterjadhi" userId="39de57b9-85c0-4fd1-aaac-8ca2b6560ad0" providerId="ADAL" clId="{B4F56BDC-91FF-4C95-814B-E52D1097DF8B}" dt="2025-04-01T00:44:23.303" v="480" actId="20577"/>
        <pc:sldMkLst>
          <pc:docMk/>
          <pc:sldMk cId="4177526599" sldId="1569"/>
        </pc:sldMkLst>
      </pc:sldChg>
      <pc:sldChg chg="modSp add mod">
        <pc:chgData name="Alfred Asterjadhi" userId="39de57b9-85c0-4fd1-aaac-8ca2b6560ad0" providerId="ADAL" clId="{B4F56BDC-91FF-4C95-814B-E52D1097DF8B}" dt="2025-04-01T00:44:42.827" v="491" actId="20577"/>
        <pc:sldMkLst>
          <pc:docMk/>
          <pc:sldMk cId="2470767825" sldId="1570"/>
        </pc:sldMkLst>
      </pc:sldChg>
      <pc:sldChg chg="modSp add mod">
        <pc:chgData name="Alfred Asterjadhi" userId="39de57b9-85c0-4fd1-aaac-8ca2b6560ad0" providerId="ADAL" clId="{B4F56BDC-91FF-4C95-814B-E52D1097DF8B}" dt="2025-04-01T00:44:50.489" v="495" actId="20577"/>
        <pc:sldMkLst>
          <pc:docMk/>
          <pc:sldMk cId="3719436820" sldId="1571"/>
        </pc:sldMkLst>
      </pc:sldChg>
      <pc:sldChg chg="modSp add mod">
        <pc:chgData name="Alfred Asterjadhi" userId="39de57b9-85c0-4fd1-aaac-8ca2b6560ad0" providerId="ADAL" clId="{B4F56BDC-91FF-4C95-814B-E52D1097DF8B}" dt="2025-04-01T00:45:03.152" v="497" actId="20577"/>
        <pc:sldMkLst>
          <pc:docMk/>
          <pc:sldMk cId="605570670" sldId="1572"/>
        </pc:sldMkLst>
      </pc:sldChg>
      <pc:sldChg chg="modSp add mod">
        <pc:chgData name="Alfred Asterjadhi" userId="39de57b9-85c0-4fd1-aaac-8ca2b6560ad0" providerId="ADAL" clId="{B4F56BDC-91FF-4C95-814B-E52D1097DF8B}" dt="2025-04-01T00:45:06.277" v="498" actId="20577"/>
        <pc:sldMkLst>
          <pc:docMk/>
          <pc:sldMk cId="3671381192" sldId="1573"/>
        </pc:sldMkLst>
      </pc:sldChg>
      <pc:sldChg chg="modSp add mod">
        <pc:chgData name="Alfred Asterjadhi" userId="39de57b9-85c0-4fd1-aaac-8ca2b6560ad0" providerId="ADAL" clId="{B4F56BDC-91FF-4C95-814B-E52D1097DF8B}" dt="2025-04-01T00:45:20.770" v="510" actId="20577"/>
        <pc:sldMkLst>
          <pc:docMk/>
          <pc:sldMk cId="3295208546" sldId="1574"/>
        </pc:sldMkLst>
      </pc:sldChg>
      <pc:sldChg chg="modSp add mod">
        <pc:chgData name="Alfred Asterjadhi" userId="39de57b9-85c0-4fd1-aaac-8ca2b6560ad0" providerId="ADAL" clId="{B4F56BDC-91FF-4C95-814B-E52D1097DF8B}" dt="2025-04-01T00:45:29.450" v="514" actId="20577"/>
        <pc:sldMkLst>
          <pc:docMk/>
          <pc:sldMk cId="3545568546" sldId="1575"/>
        </pc:sldMkLst>
      </pc:sldChg>
      <pc:sldChg chg="modSp add mod">
        <pc:chgData name="Alfred Asterjadhi" userId="39de57b9-85c0-4fd1-aaac-8ca2b6560ad0" providerId="ADAL" clId="{B4F56BDC-91FF-4C95-814B-E52D1097DF8B}" dt="2025-04-01T00:45:59.570" v="527" actId="6549"/>
        <pc:sldMkLst>
          <pc:docMk/>
          <pc:sldMk cId="1286035737" sldId="1576"/>
        </pc:sldMkLst>
      </pc:sldChg>
      <pc:sldChg chg="modSp add mod">
        <pc:chgData name="Alfred Asterjadhi" userId="39de57b9-85c0-4fd1-aaac-8ca2b6560ad0" providerId="ADAL" clId="{B4F56BDC-91FF-4C95-814B-E52D1097DF8B}" dt="2025-04-01T00:45:56.578" v="525" actId="20577"/>
        <pc:sldMkLst>
          <pc:docMk/>
          <pc:sldMk cId="1589487799" sldId="1577"/>
        </pc:sldMkLst>
      </pc:sldChg>
      <pc:sldChg chg="modSp add mod">
        <pc:chgData name="Alfred Asterjadhi" userId="39de57b9-85c0-4fd1-aaac-8ca2b6560ad0" providerId="ADAL" clId="{B4F56BDC-91FF-4C95-814B-E52D1097DF8B}" dt="2025-04-01T00:45:50.179" v="523" actId="20577"/>
        <pc:sldMkLst>
          <pc:docMk/>
          <pc:sldMk cId="2852101528" sldId="1578"/>
        </pc:sldMkLst>
      </pc:sldChg>
      <pc:sldChg chg="modSp add mod">
        <pc:chgData name="Alfred Asterjadhi" userId="39de57b9-85c0-4fd1-aaac-8ca2b6560ad0" providerId="ADAL" clId="{B4F56BDC-91FF-4C95-814B-E52D1097DF8B}" dt="2025-04-01T00:45:45.705" v="519" actId="20577"/>
        <pc:sldMkLst>
          <pc:docMk/>
          <pc:sldMk cId="1581866778" sldId="1579"/>
        </pc:sldMkLst>
      </pc:sldChg>
      <pc:sldChg chg="modSp add mod">
        <pc:chgData name="Alfred Asterjadhi" userId="39de57b9-85c0-4fd1-aaac-8ca2b6560ad0" providerId="ADAL" clId="{B4F56BDC-91FF-4C95-814B-E52D1097DF8B}" dt="2025-04-01T00:47:02.974" v="591" actId="20577"/>
        <pc:sldMkLst>
          <pc:docMk/>
          <pc:sldMk cId="2666811250" sldId="1580"/>
        </pc:sldMkLst>
      </pc:sldChg>
      <pc:sldChg chg="modSp add mod">
        <pc:chgData name="Alfred Asterjadhi" userId="39de57b9-85c0-4fd1-aaac-8ca2b6560ad0" providerId="ADAL" clId="{B4F56BDC-91FF-4C95-814B-E52D1097DF8B}" dt="2025-04-01T00:47:09.494" v="599"/>
        <pc:sldMkLst>
          <pc:docMk/>
          <pc:sldMk cId="1207911239" sldId="1581"/>
        </pc:sldMkLst>
      </pc:sld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modSp mod">
        <pc:chgData name="Alfred Asterjadhi" userId="39de57b9-85c0-4fd1-aaac-8ca2b6560ad0" providerId="ADAL" clId="{215E7F4D-2A7C-4F76-BE4A-DC5852E9E8B1}" dt="2024-09-17T18:36:54.142" v="500" actId="20577"/>
        <pc:sldMkLst>
          <pc:docMk/>
          <pc:sldMk cId="2943567508" sldId="1137"/>
        </pc:sldMkLst>
      </pc:sldChg>
      <pc:sldChg chg="modSp mod">
        <pc:chgData name="Alfred Asterjadhi" userId="39de57b9-85c0-4fd1-aaac-8ca2b6560ad0" providerId="ADAL" clId="{215E7F4D-2A7C-4F76-BE4A-DC5852E9E8B1}" dt="2024-09-17T18:31:32.489" v="392"/>
        <pc:sldMkLst>
          <pc:docMk/>
          <pc:sldMk cId="2152064426" sldId="1182"/>
        </pc:sldMkLst>
      </pc:sldChg>
      <pc:sldChg chg="modSp mod">
        <pc:chgData name="Alfred Asterjadhi" userId="39de57b9-85c0-4fd1-aaac-8ca2b6560ad0" providerId="ADAL" clId="{215E7F4D-2A7C-4F76-BE4A-DC5852E9E8B1}" dt="2024-09-17T18:23:26.787" v="261" actId="207"/>
        <pc:sldMkLst>
          <pc:docMk/>
          <pc:sldMk cId="3384351993" sldId="1227"/>
        </pc:sldMkLst>
      </pc:sldChg>
      <pc:sldChg chg="modSp mod">
        <pc:chgData name="Alfred Asterjadhi" userId="39de57b9-85c0-4fd1-aaac-8ca2b6560ad0" providerId="ADAL" clId="{215E7F4D-2A7C-4F76-BE4A-DC5852E9E8B1}" dt="2024-09-17T18:23:32.216" v="262" actId="207"/>
        <pc:sldMkLst>
          <pc:docMk/>
          <pc:sldMk cId="940992785" sldId="1228"/>
        </pc:sldMkLst>
      </pc:sldChg>
      <pc:sldChg chg="modSp mod">
        <pc:chgData name="Alfred Asterjadhi" userId="39de57b9-85c0-4fd1-aaac-8ca2b6560ad0" providerId="ADAL" clId="{215E7F4D-2A7C-4F76-BE4A-DC5852E9E8B1}" dt="2024-09-17T18:31:00.502" v="388" actId="207"/>
        <pc:sldMkLst>
          <pc:docMk/>
          <pc:sldMk cId="1043595049" sldId="1229"/>
        </pc:sldMkLst>
      </pc:sldChg>
      <pc:sldChg chg="modSp mod">
        <pc:chgData name="Alfred Asterjadhi" userId="39de57b9-85c0-4fd1-aaac-8ca2b6560ad0" providerId="ADAL" clId="{215E7F4D-2A7C-4F76-BE4A-DC5852E9E8B1}" dt="2024-09-17T18:31:22.116" v="390" actId="13926"/>
        <pc:sldMkLst>
          <pc:docMk/>
          <pc:sldMk cId="2178137531" sldId="1230"/>
        </pc:sldMkLst>
      </pc:sldChg>
      <pc:sldChg chg="modSp mod">
        <pc:chgData name="Alfred Asterjadhi" userId="39de57b9-85c0-4fd1-aaac-8ca2b6560ad0" providerId="ADAL" clId="{215E7F4D-2A7C-4F76-BE4A-DC5852E9E8B1}" dt="2024-09-17T18:34:07.217" v="437" actId="207"/>
        <pc:sldMkLst>
          <pc:docMk/>
          <pc:sldMk cId="1589891063" sldId="1233"/>
        </pc:sldMkLst>
      </pc:sldChg>
      <pc:sldChg chg="modSp mod">
        <pc:chgData name="Alfred Asterjadhi" userId="39de57b9-85c0-4fd1-aaac-8ca2b6560ad0" providerId="ADAL" clId="{215E7F4D-2A7C-4F76-BE4A-DC5852E9E8B1}" dt="2024-09-17T18:26:19.720" v="309" actId="207"/>
        <pc:sldMkLst>
          <pc:docMk/>
          <pc:sldMk cId="1509154705" sldId="1234"/>
        </pc:sldMkLst>
      </pc:sldChg>
      <pc:sldChg chg="modSp mod">
        <pc:chgData name="Alfred Asterjadhi" userId="39de57b9-85c0-4fd1-aaac-8ca2b6560ad0" providerId="ADAL" clId="{215E7F4D-2A7C-4F76-BE4A-DC5852E9E8B1}" dt="2024-09-17T18:26:30.534" v="312" actId="207"/>
        <pc:sldMkLst>
          <pc:docMk/>
          <pc:sldMk cId="1215503050" sldId="1235"/>
        </pc:sldMkLst>
      </pc:sldChg>
      <pc:sldChg chg="modSp mod">
        <pc:chgData name="Alfred Asterjadhi" userId="39de57b9-85c0-4fd1-aaac-8ca2b6560ad0" providerId="ADAL" clId="{215E7F4D-2A7C-4F76-BE4A-DC5852E9E8B1}" dt="2024-09-17T18:26:38.645" v="314" actId="207"/>
        <pc:sldMkLst>
          <pc:docMk/>
          <pc:sldMk cId="2246993140" sldId="1236"/>
        </pc:sldMkLst>
      </pc:sldChg>
      <pc:sldChg chg="modSp mod">
        <pc:chgData name="Alfred Asterjadhi" userId="39de57b9-85c0-4fd1-aaac-8ca2b6560ad0" providerId="ADAL" clId="{215E7F4D-2A7C-4F76-BE4A-DC5852E9E8B1}" dt="2024-09-17T18:26:59.093" v="318" actId="207"/>
        <pc:sldMkLst>
          <pc:docMk/>
          <pc:sldMk cId="3473501647" sldId="1238"/>
        </pc:sldMkLst>
      </pc:sldChg>
      <pc:sldChg chg="modSp mod">
        <pc:chgData name="Alfred Asterjadhi" userId="39de57b9-85c0-4fd1-aaac-8ca2b6560ad0" providerId="ADAL" clId="{215E7F4D-2A7C-4F76-BE4A-DC5852E9E8B1}" dt="2024-09-17T18:27:06.684" v="320" actId="207"/>
        <pc:sldMkLst>
          <pc:docMk/>
          <pc:sldMk cId="914494314" sldId="1239"/>
        </pc:sldMkLst>
      </pc:sldChg>
      <pc:sldChg chg="modSp mod">
        <pc:chgData name="Alfred Asterjadhi" userId="39de57b9-85c0-4fd1-aaac-8ca2b6560ad0" providerId="ADAL" clId="{215E7F4D-2A7C-4F76-BE4A-DC5852E9E8B1}" dt="2024-09-17T18:33:17.793" v="427" actId="207"/>
        <pc:sldMkLst>
          <pc:docMk/>
          <pc:sldMk cId="753087821" sldId="1240"/>
        </pc:sldMkLst>
      </pc:sldChg>
      <pc:sldChg chg="modSp mod">
        <pc:chgData name="Alfred Asterjadhi" userId="39de57b9-85c0-4fd1-aaac-8ca2b6560ad0" providerId="ADAL" clId="{215E7F4D-2A7C-4F76-BE4A-DC5852E9E8B1}" dt="2024-09-17T18:27:28.771" v="325" actId="207"/>
        <pc:sldMkLst>
          <pc:docMk/>
          <pc:sldMk cId="3214682811" sldId="1241"/>
        </pc:sldMkLst>
      </pc:sldChg>
      <pc:sldChg chg="modSp mod">
        <pc:chgData name="Alfred Asterjadhi" userId="39de57b9-85c0-4fd1-aaac-8ca2b6560ad0" providerId="ADAL" clId="{215E7F4D-2A7C-4F76-BE4A-DC5852E9E8B1}" dt="2024-09-17T18:26:47.981" v="316" actId="207"/>
        <pc:sldMkLst>
          <pc:docMk/>
          <pc:sldMk cId="738761298" sldId="1242"/>
        </pc:sldMkLst>
      </pc:sldChg>
      <pc:sldChg chg="modSp mod">
        <pc:chgData name="Alfred Asterjadhi" userId="39de57b9-85c0-4fd1-aaac-8ca2b6560ad0" providerId="ADAL" clId="{215E7F4D-2A7C-4F76-BE4A-DC5852E9E8B1}" dt="2024-09-17T18:27:43.793" v="328" actId="207"/>
        <pc:sldMkLst>
          <pc:docMk/>
          <pc:sldMk cId="3104439581" sldId="1243"/>
        </pc:sldMkLst>
      </pc:sldChg>
      <pc:sldChg chg="modSp mod">
        <pc:chgData name="Alfred Asterjadhi" userId="39de57b9-85c0-4fd1-aaac-8ca2b6560ad0" providerId="ADAL" clId="{215E7F4D-2A7C-4F76-BE4A-DC5852E9E8B1}" dt="2024-09-17T18:33:34.295" v="431" actId="207"/>
        <pc:sldMkLst>
          <pc:docMk/>
          <pc:sldMk cId="2237694865" sldId="1244"/>
        </pc:sldMkLst>
      </pc:sldChg>
      <pc:sldChg chg="modSp mod">
        <pc:chgData name="Alfred Asterjadhi" userId="39de57b9-85c0-4fd1-aaac-8ca2b6560ad0" providerId="ADAL" clId="{215E7F4D-2A7C-4F76-BE4A-DC5852E9E8B1}" dt="2024-09-17T18:27:56.570" v="331" actId="207"/>
        <pc:sldMkLst>
          <pc:docMk/>
          <pc:sldMk cId="2805336240" sldId="1248"/>
        </pc:sldMkLst>
      </pc:sldChg>
      <pc:sldChg chg="modSp mod">
        <pc:chgData name="Alfred Asterjadhi" userId="39de57b9-85c0-4fd1-aaac-8ca2b6560ad0" providerId="ADAL" clId="{215E7F4D-2A7C-4F76-BE4A-DC5852E9E8B1}" dt="2024-09-17T18:28:08.472" v="334" actId="207"/>
        <pc:sldMkLst>
          <pc:docMk/>
          <pc:sldMk cId="943281107" sldId="1249"/>
        </pc:sldMkLst>
      </pc:sldChg>
      <pc:sldChg chg="modSp mod">
        <pc:chgData name="Alfred Asterjadhi" userId="39de57b9-85c0-4fd1-aaac-8ca2b6560ad0" providerId="ADAL" clId="{215E7F4D-2A7C-4F76-BE4A-DC5852E9E8B1}" dt="2024-09-13T02:10:24.810" v="168" actId="108"/>
        <pc:sldMkLst>
          <pc:docMk/>
          <pc:sldMk cId="4212050258" sldId="1256"/>
        </pc:sldMkLst>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ldChg>
      <pc:sldChg chg="modSp mod">
        <pc:chgData name="Alfred Asterjadhi" userId="39de57b9-85c0-4fd1-aaac-8ca2b6560ad0" providerId="ADAL" clId="{215E7F4D-2A7C-4F76-BE4A-DC5852E9E8B1}" dt="2024-09-17T18:31:42.220" v="393" actId="207"/>
        <pc:sldMkLst>
          <pc:docMk/>
          <pc:sldMk cId="1861109961" sldId="126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7/28/2025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802.11-25/1064r4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5/11-25-0673-03-00bn-cr-for-cc50-on-subclause-37-x-x-x-x-allowed-settings.docx" TargetMode="External"/><Relationship Id="rId13" Type="http://schemas.openxmlformats.org/officeDocument/2006/relationships/hyperlink" Target="https://mentor.ieee.org/802.11/dcn/25/11-25-0744-03-00bn-mac-pdt-cr-37-12-5-parameter-update.docx" TargetMode="External"/><Relationship Id="rId3" Type="http://schemas.openxmlformats.org/officeDocument/2006/relationships/hyperlink" Target="https://mentor.ieee.org/802.11/dcn/25/11-25-0551-03-00bn-cr-mac-cc50-cids-in-clause-9.docx" TargetMode="External"/><Relationship Id="rId7" Type="http://schemas.openxmlformats.org/officeDocument/2006/relationships/hyperlink" Target="https://mentor.ieee.org/802.11/dcn/25/11-25-0669-03-00bn-cr-cc50-mac-cids-in-clause-37-9-1.docx" TargetMode="External"/><Relationship Id="rId12" Type="http://schemas.openxmlformats.org/officeDocument/2006/relationships/hyperlink" Target="https://mentor.ieee.org/802.11/dcn/25/11-25-0741-00-00bn-mac-pdt-cr-37-11-4.docx" TargetMode="External"/><Relationship Id="rId2" Type="http://schemas.openxmlformats.org/officeDocument/2006/relationships/hyperlink" Target="https://mentor.ieee.org/802.11/dcn/25/11-25-0538-02-00bn-cc50-cid-1780-discussion-on-npca-switch-back.docx" TargetMode="External"/><Relationship Id="rId16" Type="http://schemas.openxmlformats.org/officeDocument/2006/relationships/hyperlink" Target="https://mentor.ieee.org/802.11/dcn/25/11-25-0766-00-00bn-pdt-mac-and-cr-coordinated-spatial-reuse-protocol.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39-02-00bn-cc50-cr-for-cids-related-to-ap-id-assignment.docx" TargetMode="External"/><Relationship Id="rId11" Type="http://schemas.openxmlformats.org/officeDocument/2006/relationships/hyperlink" Target="https://mentor.ieee.org/802.11/dcn/25/11-25-0742-00-00bn-mac-pdt-cr-37-12-2-internal-error-indication.docx" TargetMode="External"/><Relationship Id="rId5" Type="http://schemas.openxmlformats.org/officeDocument/2006/relationships/hyperlink" Target="https://mentor.ieee.org/802.11/dcn/25/11-25-0621-00-00bn-resolution-to-cid-1023.docx" TargetMode="External"/><Relationship Id="rId15" Type="http://schemas.openxmlformats.org/officeDocument/2006/relationships/hyperlink" Target="https://mentor.ieee.org/802.11/dcn/25/11-25-0764-01-00bn-peer-to-peer-p2p-pdt.docx" TargetMode="External"/><Relationship Id="rId10" Type="http://schemas.openxmlformats.org/officeDocument/2006/relationships/hyperlink" Target="https://mentor.ieee.org/802.11/dcn/25/11-25-0702-00-00bn-cr-phy-cid-3905.docx" TargetMode="External"/><Relationship Id="rId4" Type="http://schemas.openxmlformats.org/officeDocument/2006/relationships/hyperlink" Target="https://mentor.ieee.org/802.11/dcn/25/11-25-0557-01-00bn-cc50-cid-1774-discussion-on-npca-and-dps.docx" TargetMode="External"/><Relationship Id="rId9" Type="http://schemas.openxmlformats.org/officeDocument/2006/relationships/hyperlink" Target="https://mentor.ieee.org/802.11/dcn/25/11-25-0688-02-00bn-cc50-cr-of-cid-710.docx" TargetMode="External"/><Relationship Id="rId14" Type="http://schemas.openxmlformats.org/officeDocument/2006/relationships/hyperlink" Target="https://mentor.ieee.org/802.11/dcn/25/11-25-0753-01-00bn-pdt-mac-on-seamless-roaming-part-3.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5/11-25-0929-00-00bn-cc50-cr-for-cid-3140.docx" TargetMode="External"/><Relationship Id="rId13" Type="http://schemas.openxmlformats.org/officeDocument/2006/relationships/hyperlink" Target="https://mentor.ieee.org/802.11/dcn/25/11-25-0942-00-00bn-mac-pdt-37-8-2-1-cobf.docx" TargetMode="External"/><Relationship Id="rId3" Type="http://schemas.openxmlformats.org/officeDocument/2006/relationships/hyperlink" Target="https://mentor.ieee.org/802.11/dcn/25/11-25-0839-06-00bn-pdt-uhr-mu-operation.docx" TargetMode="External"/><Relationship Id="rId7" Type="http://schemas.openxmlformats.org/officeDocument/2006/relationships/hyperlink" Target="https://mentor.ieee.org/802.11/dcn/25/11-25-0890-00-00bn-d0-1-cc-subclause-37-9-2.docx" TargetMode="External"/><Relationship Id="rId12" Type="http://schemas.openxmlformats.org/officeDocument/2006/relationships/hyperlink" Target="https://mentor.ieee.org/802.11/dcn/25/11-25-0936-01-00bn-pdt-cr-mac-npca-cc50.docx" TargetMode="External"/><Relationship Id="rId2" Type="http://schemas.openxmlformats.org/officeDocument/2006/relationships/hyperlink" Target="https://mentor.ieee.org/802.11/dcn/25/11-25-0768-00-00bn-pdt-mac-and-cr-coordinated-beamforming-protocol.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888-00-00bn-tgbn-d0-1-cr-for-cid-2848-3026-3071.docx" TargetMode="External"/><Relationship Id="rId11" Type="http://schemas.openxmlformats.org/officeDocument/2006/relationships/hyperlink" Target="https://mentor.ieee.org/802.11/dcn/25/11-25-0933-00-00bn-cr-1783-challenges-in-using-single-npca-minimum-duration-threshold.docx" TargetMode="External"/><Relationship Id="rId5" Type="http://schemas.openxmlformats.org/officeDocument/2006/relationships/hyperlink" Target="https://mentor.ieee.org/802.11/dcn/25/11-25-0882-03-00bn-pdt-mac-uhr-operating-mode-and-parameter-updates.docx" TargetMode="External"/><Relationship Id="rId15" Type="http://schemas.openxmlformats.org/officeDocument/2006/relationships/hyperlink" Target="https://mentor.ieee.org/802.11/dcn/25/11-25-0993-00-00bn-cc50-cr-for-cids-1437-1906-1907-1908-overlapping-quiet-interval-for-co-rtwt.docx" TargetMode="External"/><Relationship Id="rId10" Type="http://schemas.openxmlformats.org/officeDocument/2006/relationships/hyperlink" Target="https://mentor.ieee.org/802.11/dcn/25/11-25-0932-00-00bn-cr-1482-discussion-on-npca-primary-channel-condition.docx" TargetMode="External"/><Relationship Id="rId4" Type="http://schemas.openxmlformats.org/officeDocument/2006/relationships/hyperlink" Target="https://mentor.ieee.org/802.11/dcn/25/11-25-0880-02-00bn-pdt-mac-on-l4s.docx" TargetMode="External"/><Relationship Id="rId9" Type="http://schemas.openxmlformats.org/officeDocument/2006/relationships/hyperlink" Target="https://mentor.ieee.org/802.11/dcn/25/11-25-0931-03-00bn-pdt-crs-mac-lli.docx" TargetMode="External"/><Relationship Id="rId14" Type="http://schemas.openxmlformats.org/officeDocument/2006/relationships/hyperlink" Target="https://mentor.ieee.org/802.11/dcn/25/11-25-0994-00-00bn-cc50-cr-for-cids-1872-1879-and-1880-npca-operation.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5/11-25-1094-00-00bn-cr-cc50-mac-cids-in-clause-37-13.docx" TargetMode="External"/><Relationship Id="rId3" Type="http://schemas.openxmlformats.org/officeDocument/2006/relationships/hyperlink" Target="https://mentor.ieee.org/802.11/dcn/25/11-25-0539-01-00bn-cc50-cid-1773-npca-annoucement.pptx" TargetMode="External"/><Relationship Id="rId7" Type="http://schemas.openxmlformats.org/officeDocument/2006/relationships/hyperlink" Target="https://mentor.ieee.org/802.11/dcn/25/11-25-1049-00-00bn-pdt-mac-mapc-pasn-part-1.docx" TargetMode="External"/><Relationship Id="rId2" Type="http://schemas.openxmlformats.org/officeDocument/2006/relationships/hyperlink" Target="https://mentor.ieee.org/802.11/dcn/25/11-25-1027-01-00bn-pdt-mac-dbe-part-2.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1084-00-00bn-cr-for-38-3-5-interference-mitigation.docx" TargetMode="External"/><Relationship Id="rId5" Type="http://schemas.openxmlformats.org/officeDocument/2006/relationships/hyperlink" Target="https://mentor.ieee.org/802.11/dcn/25/11-25-1025-01-00bn-pdt-mac-uhr-critical-updates-procedures.docx" TargetMode="External"/><Relationship Id="rId10" Type="http://schemas.openxmlformats.org/officeDocument/2006/relationships/hyperlink" Target="https://mentor.ieee.org/802.11/dcn/25/11-25-1080-00-00bn-cc50-switching-back-condition-for-npca-operation.docx" TargetMode="External"/><Relationship Id="rId4" Type="http://schemas.openxmlformats.org/officeDocument/2006/relationships/hyperlink" Target="https://mentor.ieee.org/802.11/dcn/25/11-25-0540-01-00bn-cc50-cid-1781-1782-cross-link-indication-for-npca.pptx" TargetMode="External"/><Relationship Id="rId9" Type="http://schemas.openxmlformats.org/officeDocument/2006/relationships/hyperlink" Target="https://mentor.ieee.org/802.11/dcn/25/11-25-1097-00-00bn-cc50-mac-cids-in-clause-37-14.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5/11-25-1173-00-00bn-cc50-cr-for-misc-cids-of-data-filed.docx" TargetMode="External"/><Relationship Id="rId3" Type="http://schemas.openxmlformats.org/officeDocument/2006/relationships/hyperlink" Target="https://mentor.ieee.org/802.11/dcn/25/11-25-1140-00-00bn-pdt-mac-cr-for-ap-puo.docx" TargetMode="External"/><Relationship Id="rId7" Type="http://schemas.openxmlformats.org/officeDocument/2006/relationships/hyperlink" Target="https://mentor.ieee.org/802.11/dcn/25/11-25-1165-00-00bn-resolutions-for-some-comments-on-11bn-d0-1-cc50.docx" TargetMode="External"/><Relationship Id="rId2" Type="http://schemas.openxmlformats.org/officeDocument/2006/relationships/hyperlink" Target="https://mentor.ieee.org/802.11/dcn/25/11-25-1134-00-00bn-cr-mac-cc50-cids-in-clause-37-1.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1160-00-00bn-cc50-cr-for-cids-2822-and-2823-npca-operation.docx" TargetMode="External"/><Relationship Id="rId5" Type="http://schemas.openxmlformats.org/officeDocument/2006/relationships/hyperlink" Target="https://mentor.ieee.org/802.11/dcn/25/11-25-1159-00-00bn-cc50-cr-for-cids-2820-and-2821-npca-operation.docx" TargetMode="External"/><Relationship Id="rId4" Type="http://schemas.openxmlformats.org/officeDocument/2006/relationships/hyperlink" Target="https://mentor.ieee.org/802.11/dcn/25/11-25-1130-00-00bn-pdt-mac-cr-for-puo.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5/11-25-1305-00-00bn-cr-for-38-3-15-uhr-preamble-puncturing.docx" TargetMode="External"/><Relationship Id="rId3" Type="http://schemas.openxmlformats.org/officeDocument/2006/relationships/hyperlink" Target="https://mentor.ieee.org/802.11/dcn/25/11-25-1214-03-00bn-mac-pdt-changes-to-p-edca-37-5.docx" TargetMode="External"/><Relationship Id="rId7" Type="http://schemas.openxmlformats.org/officeDocument/2006/relationships/hyperlink" Target="https://mentor.ieee.org/802.11/dcn/25/11-25-1326-00-00bn-cc50-npca-cr-for-cids-1817-1818-1819-1821-1830-1822-1823-1824-1831.docx" TargetMode="External"/><Relationship Id="rId2" Type="http://schemas.openxmlformats.org/officeDocument/2006/relationships/hyperlink" Target="https://mentor.ieee.org/802.11/dcn/25/11-25-1177-01-00bn-cid-resolution-cc50-for-cortwt.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1238-00-00bn-cr-for-seamless-roaming-clause-4.docx" TargetMode="External"/><Relationship Id="rId5" Type="http://schemas.openxmlformats.org/officeDocument/2006/relationships/hyperlink" Target="https://mentor.ieee.org/802.11/dcn/25/11-25-1254-00-00bn-cc50-more-editorial-cids.docx" TargetMode="External"/><Relationship Id="rId4" Type="http://schemas.openxmlformats.org/officeDocument/2006/relationships/hyperlink" Target="https://mentor.ieee.org/802.11/dcn/25/11-25-1255-00-00bn-cc-50-cr-for-dynamic-power-save-mode-update.doc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5/11-25-1338-00-00bn-cc50-cr-for-cid-3856.docx" TargetMode="External"/><Relationship Id="rId2" Type="http://schemas.openxmlformats.org/officeDocument/2006/relationships/hyperlink" Target="https://mentor.ieee.org/802.11/dcn/25/11-25-1335-00-00bn-cc50-cr-for-some-cids.docx" TargetMode="External"/><Relationship Id="rId1" Type="http://schemas.openxmlformats.org/officeDocument/2006/relationships/slideLayout" Target="../slideLayouts/slideLayout5.xml"/><Relationship Id="rId5" Type="http://schemas.openxmlformats.org/officeDocument/2006/relationships/hyperlink" Target="https://mentor.ieee.org/802.11/dcn/25/11-25-0996-01-00bn-pdt-cr-mac-npca-enablement-disablement-update.docx" TargetMode="External"/><Relationship Id="rId4" Type="http://schemas.openxmlformats.org/officeDocument/2006/relationships/hyperlink" Target="https://mentor.ieee.org/802.11/dcn/25/11-25-1353-00-00bn-miscellaneous-phy-cids.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5/11-25-0375-01-00bn-txvector-parameters-for-multi-ap-coordination.pptx" TargetMode="External"/><Relationship Id="rId13" Type="http://schemas.openxmlformats.org/officeDocument/2006/relationships/hyperlink" Target="https://mentor.ieee.org/802.11/dcn/25/11-25-0426-00-00bn-enhancement-of-dps-operation.pptx" TargetMode="External"/><Relationship Id="rId3" Type="http://schemas.openxmlformats.org/officeDocument/2006/relationships/hyperlink" Target="https://mentor.ieee.org/802.11/dcn/25/11-25-0065-01-00bn-considerations-on-npca-operation.pptx" TargetMode="External"/><Relationship Id="rId7" Type="http://schemas.openxmlformats.org/officeDocument/2006/relationships/hyperlink" Target="https://mentor.ieee.org/802.11/dcn/25/11-25-0313-00-00bn-roaming-security-procedure.pptx" TargetMode="External"/><Relationship Id="rId12" Type="http://schemas.openxmlformats.org/officeDocument/2006/relationships/hyperlink" Target="https://mentor.ieee.org/802.11/dcn/25/11-25-0419-01-00bn-spatial-reuse-for-npca-capable-stas.pptx" TargetMode="External"/><Relationship Id="rId2" Type="http://schemas.openxmlformats.org/officeDocument/2006/relationships/hyperlink" Target="https://mentor.ieee.org/802.11/dcn/25/11-25-0018-00-00bn-considerations-on-stas-without-npca-capability.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277-00-00bn-follow-up-on-drus.pptx" TargetMode="External"/><Relationship Id="rId11" Type="http://schemas.openxmlformats.org/officeDocument/2006/relationships/hyperlink" Target="https://mentor.ieee.org/802.11/dcn/25/11-25-0418-01-00bn-npca-operation-with-txop-based-mapc-schemes.pptx" TargetMode="External"/><Relationship Id="rId5" Type="http://schemas.openxmlformats.org/officeDocument/2006/relationships/hyperlink" Target="https://mentor.ieee.org/802.11/dcn/25/11-25-0237-00-00bn-access-delay-for-seamless-roaming.pptx" TargetMode="External"/><Relationship Id="rId15" Type="http://schemas.openxmlformats.org/officeDocument/2006/relationships/hyperlink" Target="https://mentor.ieee.org/802.11/dcn/24/11-24-0825-00-00bn-dynamic-qos.pptx" TargetMode="External"/><Relationship Id="rId10" Type="http://schemas.openxmlformats.org/officeDocument/2006/relationships/hyperlink" Target="https://mentor.ieee.org/802.11/dcn/25/11-25-0408-00-00bn-roaming-through-target-ap-follow-up.pptx" TargetMode="External"/><Relationship Id="rId4" Type="http://schemas.openxmlformats.org/officeDocument/2006/relationships/hyperlink" Target="https://mentor.ieee.org/802.11/dcn/25/11-25-0151-00-00bn-fairness-problem-in-pedca.pptx" TargetMode="External"/><Relationship Id="rId9" Type="http://schemas.openxmlformats.org/officeDocument/2006/relationships/hyperlink" Target="https://mentor.ieee.org/802.11/dcn/25/11-25-0377-00-00bn-multiple-shared-ap-allocation-in-co-tdma.pptx" TargetMode="External"/><Relationship Id="rId14" Type="http://schemas.openxmlformats.org/officeDocument/2006/relationships/hyperlink" Target="https://mentor.ieee.org/802.11/dcn/25/11-25-0436-00-00bn-nav-setting-for-npca.ppt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5/11-25-0403-00-00bn-i-fcs-location-indication.pptx" TargetMode="External"/><Relationship Id="rId13" Type="http://schemas.openxmlformats.org/officeDocument/2006/relationships/hyperlink" Target="https://mentor.ieee.org/802.11/dcn/25/11-25-0493-01-00bn-npca-during-scheduled-periods.pptx" TargetMode="External"/><Relationship Id="rId3" Type="http://schemas.openxmlformats.org/officeDocument/2006/relationships/hyperlink" Target="https://mentor.ieee.org/802.11/dcn/25/11-25-0355-00-00bn-considerations-for-ap-dynamic-power-save.pptx" TargetMode="External"/><Relationship Id="rId7" Type="http://schemas.openxmlformats.org/officeDocument/2006/relationships/hyperlink" Target="https://mentor.ieee.org/802.11/dcn/25/11-25-0380-00-00bn-edca-enhancement-with-ap-support.pptx" TargetMode="External"/><Relationship Id="rId12" Type="http://schemas.openxmlformats.org/officeDocument/2006/relationships/hyperlink" Target="https://mentor.ieee.org/802.11/dcn/25/11-25-0478-00-00bn-incompatibility-issue-between-npca-and-mapc.pptx" TargetMode="External"/><Relationship Id="rId2" Type="http://schemas.openxmlformats.org/officeDocument/2006/relationships/hyperlink" Target="https://mentor.ieee.org/802.11/dcn/24/11-24-1116-00-00bn-operating-bandwidth-indication-for-uhr.pptx" TargetMode="External"/><Relationship Id="rId16" Type="http://schemas.openxmlformats.org/officeDocument/2006/relationships/hyperlink" Target="https://mentor.ieee.org/802.11/dcn/25/11-25-0529-00-00bn-spatial-reuse-triggered-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378-00-00bn-multi-ap-coordination-negotiation-indication.pptx" TargetMode="External"/><Relationship Id="rId11" Type="http://schemas.openxmlformats.org/officeDocument/2006/relationships/hyperlink" Target="https://mentor.ieee.org/802.11/dcn/25/11-25-0445-00-00bn-discussion-on-coordinated-npca-operation.pptx" TargetMode="External"/><Relationship Id="rId5" Type="http://schemas.openxmlformats.org/officeDocument/2006/relationships/hyperlink" Target="https://mentor.ieee.org/802.11/dcn/25/11-25-0364-01-00bn-multi-purpose-aid-for-different-feedback-information-in-multi-sta-blockack.pptx" TargetMode="External"/><Relationship Id="rId15" Type="http://schemas.openxmlformats.org/officeDocument/2006/relationships/hyperlink" Target="https://mentor.ieee.org/802.11/dcn/25/11-25-0495-00-00bn-considerations-in-low-latency-indication.pptx" TargetMode="External"/><Relationship Id="rId10" Type="http://schemas.openxmlformats.org/officeDocument/2006/relationships/hyperlink" Target="https://mentor.ieee.org/802.11/dcn/25/11-25-0405-00-00bn-npca-parameter-update.pptx" TargetMode="External"/><Relationship Id="rId4" Type="http://schemas.openxmlformats.org/officeDocument/2006/relationships/hyperlink" Target="https://mentor.ieee.org/802.11/dcn/25/11-25-0357-00-00bn-retry-timeout-adjustment-during-edca-periods.pdf" TargetMode="External"/><Relationship Id="rId9" Type="http://schemas.openxmlformats.org/officeDocument/2006/relationships/hyperlink" Target="https://mentor.ieee.org/802.11/dcn/25/11-25-0404-00-00bn-dps-parameter-update.pptx" TargetMode="External"/><Relationship Id="rId14" Type="http://schemas.openxmlformats.org/officeDocument/2006/relationships/hyperlink" Target="https://mentor.ieee.org/802.11/dcn/25/11-25-0494-00-00bn-dynamic-scs-use-cases.ppt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5/11-25-0651-00-00bn-improvements-for-npca-and-seamless-roaming-interoperability.pptx" TargetMode="External"/><Relationship Id="rId13" Type="http://schemas.openxmlformats.org/officeDocument/2006/relationships/hyperlink" Target="https://mentor.ieee.org/802.11/dcn/25/11-25-0668-00-00bn-considerations-for-improved-data-rates-for-high-mobility-stas.potx" TargetMode="External"/><Relationship Id="rId3" Type="http://schemas.openxmlformats.org/officeDocument/2006/relationships/hyperlink" Target="https://mentor.ieee.org/802.11/dcn/25/11-25-0579-00-00bn-operating-mode-request-for-multi-ap.pptx" TargetMode="External"/><Relationship Id="rId7" Type="http://schemas.openxmlformats.org/officeDocument/2006/relationships/hyperlink" Target="https://mentor.ieee.org/802.11/dcn/25/11-25-0648-00-00bn-status-update-during-npca.pptx" TargetMode="External"/><Relationship Id="rId12" Type="http://schemas.openxmlformats.org/officeDocument/2006/relationships/hyperlink" Target="https://mentor.ieee.org/802.11/dcn/25/11-25-0667-00-00bn-further-considerations-on-multi-ap-coordination.pptx" TargetMode="External"/><Relationship Id="rId2" Type="http://schemas.openxmlformats.org/officeDocument/2006/relationships/hyperlink" Target="https://mentor.ieee.org/802.11/dcn/25/11-25-0578-00-00bn-twt-based-ap-power-save.pptx" TargetMode="External"/><Relationship Id="rId16" Type="http://schemas.openxmlformats.org/officeDocument/2006/relationships/hyperlink" Target="https://mentor.ieee.org/802.11/dcn/25/11-25-0689-00-00bn-multi-level-protection-in-co-rtwt-op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45-00-00bn-r-twt-operation-with-npca.pptx" TargetMode="External"/><Relationship Id="rId11" Type="http://schemas.openxmlformats.org/officeDocument/2006/relationships/hyperlink" Target="https://mentor.ieee.org/802.11/dcn/25/11-25-0666-00-00bn-adaptable-traffic-indication.pptx" TargetMode="External"/><Relationship Id="rId5" Type="http://schemas.openxmlformats.org/officeDocument/2006/relationships/hyperlink" Target="https://mentor.ieee.org/802.11/dcn/25/11-25-0624-00-00bn-further-considerations-for-npca-operation.pptx" TargetMode="External"/><Relationship Id="rId15" Type="http://schemas.openxmlformats.org/officeDocument/2006/relationships/hyperlink" Target="https://mentor.ieee.org/802.11/dcn/25/11-25-0680-00-00bn-uhr-sounding-feedback-extension.pptx" TargetMode="External"/><Relationship Id="rId10" Type="http://schemas.openxmlformats.org/officeDocument/2006/relationships/hyperlink" Target="https://mentor.ieee.org/802.11/dcn/25/11-25-0664-00-00bn-considerations-on-tdls-direct-link-in-roaming.pptx" TargetMode="External"/><Relationship Id="rId4" Type="http://schemas.openxmlformats.org/officeDocument/2006/relationships/hyperlink" Target="https://mentor.ieee.org/802.11/dcn/25/11-25-0622-00-00bn-early-rx-termination-with-i-fcs.pptx" TargetMode="External"/><Relationship Id="rId9" Type="http://schemas.openxmlformats.org/officeDocument/2006/relationships/hyperlink" Target="https://mentor.ieee.org/802.11/dcn/25/11-25-0653-00-00bn-timeout-aware-out-of-order-delivery-queues-for-establishing-delay-reliability-tradeoffs.pdf" TargetMode="External"/><Relationship Id="rId14" Type="http://schemas.openxmlformats.org/officeDocument/2006/relationships/hyperlink" Target="https://mentor.ieee.org/802.11/dcn/25/11-25-0674-00-00bn-nfrp-mechanism-for-npca.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cvent.me/xAYo82"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5/11-25-0769-00-00bn-dps-icf-indication.pptx" TargetMode="External"/><Relationship Id="rId13" Type="http://schemas.openxmlformats.org/officeDocument/2006/relationships/hyperlink" Target="https://mentor.ieee.org/802.11/dcn/25/11-25-0835-00-00bn-coexistence-of-features-with-operating-mode-switching-operations.pptx" TargetMode="External"/><Relationship Id="rId3" Type="http://schemas.openxmlformats.org/officeDocument/2006/relationships/hyperlink" Target="https://mentor.ieee.org/802.11/dcn/25/11-25-0699-00-00bn-simultaneous-dl-for-seamless-roaming.pptx" TargetMode="External"/><Relationship Id="rId7" Type="http://schemas.openxmlformats.org/officeDocument/2006/relationships/hyperlink" Target="https://mentor.ieee.org/802.11/dcn/25/11-25-0758-00-00bn-on-the-medium-synchronization-for-npca-capable-stas.pptx" TargetMode="External"/><Relationship Id="rId12" Type="http://schemas.openxmlformats.org/officeDocument/2006/relationships/hyperlink" Target="https://mentor.ieee.org/802.11/dcn/25/11-25-0829-00-00bn-early-indication-of-ra-ru-in-dps.pptx" TargetMode="External"/><Relationship Id="rId2" Type="http://schemas.openxmlformats.org/officeDocument/2006/relationships/hyperlink" Target="https://mentor.ieee.org/802.11/dcn/25/11-25-0691-00-00bn-considerations-on-security-of-tdls-direct-link-establishment-in-roaming.pptx" TargetMode="External"/><Relationship Id="rId16" Type="http://schemas.openxmlformats.org/officeDocument/2006/relationships/hyperlink" Target="https://mentor.ieee.org/802.11/dcn/25/11-25-0871-00-00bn-further-considerations-on-npca-switching-conditions.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749-00-00bn-follow-up-on-ap-power-save.pptx" TargetMode="External"/><Relationship Id="rId11" Type="http://schemas.openxmlformats.org/officeDocument/2006/relationships/hyperlink" Target="https://mentor.ieee.org/802.11/dcn/25/11-25-0828-00-00bn-improve-the-robustness-of-intermediate-fcs.pptx" TargetMode="External"/><Relationship Id="rId5" Type="http://schemas.openxmlformats.org/officeDocument/2006/relationships/hyperlink" Target="https://mentor.ieee.org/802.11/dcn/25/11-25-0724-00-00bn-details-on-over-the-ds-probe-mechanism.pptx" TargetMode="External"/><Relationship Id="rId15" Type="http://schemas.openxmlformats.org/officeDocument/2006/relationships/hyperlink" Target="https://mentor.ieee.org/802.11/dcn/25/11-25-0868-00-00bn-further-considerations-on-dps-sounding-procedure.pptx" TargetMode="External"/><Relationship Id="rId10" Type="http://schemas.openxmlformats.org/officeDocument/2006/relationships/hyperlink" Target="https://mentor.ieee.org/802.11/dcn/25/11-25-0827-00-00bn-improvement-on-link-adaptation-feedback.pptx" TargetMode="External"/><Relationship Id="rId4" Type="http://schemas.openxmlformats.org/officeDocument/2006/relationships/hyperlink" Target="https://mentor.ieee.org/802.11/dcn/25/11-25-0720-00-00bn-enhancing-uhr-for-residential-use-cases.pptx" TargetMode="External"/><Relationship Id="rId9" Type="http://schemas.openxmlformats.org/officeDocument/2006/relationships/hyperlink" Target="https://mentor.ieee.org/802.11/dcn/25/11-25-0811-00-00bn-optimize-mode-transitions-in-dps-operation.pptx" TargetMode="External"/><Relationship Id="rId14" Type="http://schemas.openxmlformats.org/officeDocument/2006/relationships/hyperlink" Target="https://mentor.ieee.org/802.11/dcn/25/11-25-0863-00-00bn-signalling-for-inextensible-esses.ppt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5/11-25-0997-00-00bn-over-the-air-notification-of-smd-bss-transition-execution-response.pptx" TargetMode="External"/><Relationship Id="rId13" Type="http://schemas.openxmlformats.org/officeDocument/2006/relationships/hyperlink" Target="https://mentor.ieee.org/802.11/dcn/25/11-25-0761-00-00bn-txop-transfer-in-co-rtwt.pptx" TargetMode="External"/><Relationship Id="rId3" Type="http://schemas.openxmlformats.org/officeDocument/2006/relationships/hyperlink" Target="https://mentor.ieee.org/802.11/dcn/25/11-25-0874-00-00bn-uhr-bss-parameter-update.pptx" TargetMode="External"/><Relationship Id="rId7" Type="http://schemas.openxmlformats.org/officeDocument/2006/relationships/hyperlink" Target="https://mentor.ieee.org/802.11/dcn/25/11-25-0893-00-00bn-remaining-issue-for-npca.pptx" TargetMode="External"/><Relationship Id="rId12" Type="http://schemas.openxmlformats.org/officeDocument/2006/relationships/hyperlink" Target="https://mentor.ieee.org/802.11/dcn/25/11-25-1019-00-00bn-channel-recommendation-for-p2p-communications.pptx" TargetMode="External"/><Relationship Id="rId2" Type="http://schemas.openxmlformats.org/officeDocument/2006/relationships/hyperlink" Target="https://mentor.ieee.org/802.11/dcn/25/11-25-0873-00-00bn-p-edca-discu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887-00-00bn-cca-issue-in-npca-operation.pptx" TargetMode="External"/><Relationship Id="rId11" Type="http://schemas.openxmlformats.org/officeDocument/2006/relationships/hyperlink" Target="https://mentor.ieee.org/802.11/dcn/25/11-25-0971-00-00bn-the-timing-of-initiating-dl-data-forwarding.pptx" TargetMode="External"/><Relationship Id="rId5" Type="http://schemas.openxmlformats.org/officeDocument/2006/relationships/hyperlink" Target="https://mentor.ieee.org/802.11/dcn/25/11-25-0877-00-00bn-txop-protection-for-elr-transmissions.pptx" TargetMode="External"/><Relationship Id="rId15" Type="http://schemas.openxmlformats.org/officeDocument/2006/relationships/hyperlink" Target="https://mentor.ieee.org/802.11/dcn/25/11-25-0763-00-00bn-c-rtwt-in-npca-primary-channel.pptx" TargetMode="External"/><Relationship Id="rId10" Type="http://schemas.openxmlformats.org/officeDocument/2006/relationships/hyperlink" Target="https://mentor.ieee.org/802.11/dcn/25/11-25-0973-00-00bn-enhancement-of-link-reconfiguration-request-response-frame.pptx" TargetMode="External"/><Relationship Id="rId4" Type="http://schemas.openxmlformats.org/officeDocument/2006/relationships/hyperlink" Target="https://mentor.ieee.org/802.11/dcn/25/11-25-0875-00-00bn-npca-for-co-tdma.pptx" TargetMode="External"/><Relationship Id="rId9" Type="http://schemas.openxmlformats.org/officeDocument/2006/relationships/hyperlink" Target="https://mentor.ieee.org/802.11/dcn/25/11-25-0833-00-00bn-ap-assisted-opportunistic-power-saving.pptx" TargetMode="External"/><Relationship Id="rId14" Type="http://schemas.openxmlformats.org/officeDocument/2006/relationships/hyperlink" Target="https://mentor.ieee.org/802.11/dcn/25/11-25-0762-00-00bn-extended-transition-mode-for-dps-ap.ppt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5/11-25-0985-01-00bn-a-novel-approach-to-reduce-the-size-of-the-beamforming-feedback-report-in-wi-fi-networks.pptx" TargetMode="External"/><Relationship Id="rId3" Type="http://schemas.openxmlformats.org/officeDocument/2006/relationships/hyperlink" Target="https://mentor.ieee.org/802.11/dcn/25/11-25-0467-00-00bn-hp-edca-followup-ds-sync-discussion.pptx" TargetMode="External"/><Relationship Id="rId7" Type="http://schemas.openxmlformats.org/officeDocument/2006/relationships/hyperlink" Target="https://mentor.ieee.org/802.11/dcn/25/11-25-1036-00-00bn-mapc-pasn-follow-up.pptx" TargetMode="External"/><Relationship Id="rId2" Type="http://schemas.openxmlformats.org/officeDocument/2006/relationships/hyperlink" Target="https://mentor.ieee.org/802.11/dcn/25/11-25-0374-00-00bn-enhancements-to-critical-updates-procedur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224-03-00bn-joint-medium-access-and-txop-sharing.pptx" TargetMode="External"/><Relationship Id="rId5" Type="http://schemas.openxmlformats.org/officeDocument/2006/relationships/hyperlink" Target="https://mentor.ieee.org/802.11/dcn/24/11-24-1405-03-00bn-discussion-on-aspects-in-dru-operation-follow-up.pptx" TargetMode="External"/><Relationship Id="rId4" Type="http://schemas.openxmlformats.org/officeDocument/2006/relationships/hyperlink" Target="https://mentor.ieee.org/802.11/dcn/25/11-25-0468-00-00bn-hp-edca-followup-condition-to-use-ds.pptx" TargetMode="External"/><Relationship Id="rId9" Type="http://schemas.openxmlformats.org/officeDocument/2006/relationships/hyperlink" Target="https://mentor.ieee.org/802.11/dcn/25/11-25-1001-02-00bn-adaptive-power-boosting-design-for-dru.ppt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5/11-25-0740-00-00bn-co-rtwt-protection.pptx" TargetMode="External"/><Relationship Id="rId2" Type="http://schemas.openxmlformats.org/officeDocument/2006/relationships/hyperlink" Target="https://mentor.ieee.org/802.11/dcn/25/11-25-1074-00-00bn-considerations-on-elr-ppdu-selection-rules.pptx" TargetMode="Externa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5/11-25-1269-00-00bn-mapc-security-guidelines.pptx" TargetMode="External"/><Relationship Id="rId2" Type="http://schemas.openxmlformats.org/officeDocument/2006/relationships/hyperlink" Target="https://mentor.ieee.org/802.11/dcn/25/11-25-1139-00-00bn-enhanced-beacon-report.pptx" TargetMode="Externa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5/11-25-1349-01-00bn-scrambler-seed-used-in-ds-cts-frame-follow-up-with-fixed-ra-field.pptx" TargetMode="Externa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5/11-25-1305-00-00bn-cr-for-38-3-15-uhr-preamble-puncturing.docx" TargetMode="External"/><Relationship Id="rId2" Type="http://schemas.openxmlformats.org/officeDocument/2006/relationships/hyperlink" Target="https://mentor.ieee.org/802.11/dcn/25/11-25-1315-00-00bn-pdt-phy-nltf.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329-00-00bn-interference-mitigation-pilots-design.pptx" TargetMode="External"/><Relationship Id="rId5" Type="http://schemas.openxmlformats.org/officeDocument/2006/relationships/hyperlink" Target="https://mentor.ieee.org/802.11/dcn/25/11-25-1001-02-00bn-adaptive-power-boosting-design-for-dru.pptx" TargetMode="External"/><Relationship Id="rId4" Type="http://schemas.openxmlformats.org/officeDocument/2006/relationships/hyperlink" Target="https://mentor.ieee.org/802.11/dcn/25/11-25-0985-02-00bn-a-novel-approach-to-reduce-the-size-of-the-beamforming-feedback-report-in-wi-fi-networks.ppt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5/11-25-1097-04-00bn-cc50-mac-cids-in-clause-37-14.docx" TargetMode="External"/><Relationship Id="rId2" Type="http://schemas.openxmlformats.org/officeDocument/2006/relationships/hyperlink" Target="https://mentor.ieee.org/802.11/dcn/25/11-25-1094-03-00bn-cr-cc50-mac-cids-in-clause-37-13.docx" TargetMode="External"/><Relationship Id="rId1" Type="http://schemas.openxmlformats.org/officeDocument/2006/relationships/slideLayout" Target="../slideLayouts/slideLayout2.xml"/><Relationship Id="rId5" Type="http://schemas.openxmlformats.org/officeDocument/2006/relationships/hyperlink" Target="https://mentor.ieee.org/802.11/dcn/25/11-25-0764-05-00bn-peer-to-peer-p2p-pdt.docx" TargetMode="External"/><Relationship Id="rId4" Type="http://schemas.openxmlformats.org/officeDocument/2006/relationships/hyperlink" Target="https://mentor.ieee.org/802.11/dcn/25/11-25-1101-00-00bn-pdt-cr-mac-on-seamless-roaming-part-5.doc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5/11-25-1048-08-00bn-july-2025-mac-phy-adhoc-agenda.docx" TargetMode="External"/><Relationship Id="rId2" Type="http://schemas.openxmlformats.org/officeDocument/2006/relationships/hyperlink" Target="https://mentor.ieee.org/802.11/dcn/25/11-25-0986-20-00bn-may-july-tgbn-teleconference-agenda.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296-28-00bn-ieee-802-11bn-cc50-comments-on-d0-1.xls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5/11-25-1060-01-00bn-tgbn-may-2025-meeting-minutes.docx" TargetMode="External"/><Relationship Id="rId2" Type="http://schemas.openxmlformats.org/officeDocument/2006/relationships/hyperlink" Target="https://mentor.ieee.org/802.11/dcn/25/11-25-0647-04-00bn-tgbn-march-2025-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012-01-00bn-802-11bn-mac-ad-hoc-may-july-minutes.doc" TargetMode="External"/><Relationship Id="rId5" Type="http://schemas.openxmlformats.org/officeDocument/2006/relationships/hyperlink" Target="https://mentor.ieee.org/802.11/dcn/25/11-25-1365-00-00bn-july-tgbn-phy-ad-hoc-meeting-minutes.docx" TargetMode="External"/><Relationship Id="rId4" Type="http://schemas.openxmlformats.org/officeDocument/2006/relationships/hyperlink" Target="https://mentor.ieee.org/802.11/dcn/25/11-25-1314-00-00bn-tgbn-may-june-july-2025-teleconferences-minutes.docx" TargetMode="Externa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5/11-25-0014-31-00bn-tgbn-motions-list-part-2.ppt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5/11-25-1254-00-00bn-cc50-more-editorial-cids.docx" TargetMode="External"/><Relationship Id="rId3" Type="http://schemas.openxmlformats.org/officeDocument/2006/relationships/hyperlink" Target="https://mentor.ieee.org/802.11/dcn/25/11-25-0942-01-00bn-mac-pdt-37-8-2-1-cobf.docx" TargetMode="External"/><Relationship Id="rId7" Type="http://schemas.openxmlformats.org/officeDocument/2006/relationships/hyperlink" Target="https://mentor.ieee.org/802.11/dcn/25/11-25-1151-00-00bn-cc50-cr-on-cid-866.docx" TargetMode="External"/><Relationship Id="rId2" Type="http://schemas.openxmlformats.org/officeDocument/2006/relationships/hyperlink" Target="https://mentor.ieee.org/802.11/dcn/25/11-25-0768-03-00bn-pdt-mac-and-cr-coordinated-beamforming-protocol.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39-13-00bn-pdt-uhr-mu-operation.docx" TargetMode="External"/><Relationship Id="rId5" Type="http://schemas.openxmlformats.org/officeDocument/2006/relationships/hyperlink" Target="https://mentor.ieee.org/802.11/dcn/25/11-25-1149-02-00bn-cc50-cr-for-some-general-comments.docx" TargetMode="External"/><Relationship Id="rId4" Type="http://schemas.openxmlformats.org/officeDocument/2006/relationships/hyperlink" Target="https://mentor.ieee.org/802.11/dcn/25/11-25-1135-03-00bn-cc50-cr-for-cid-2833-and-2834.docx"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5/11-25-1173-00-00bn-cc50-cr-for-misc-cids-of-data-filed.docx" TargetMode="External"/><Relationship Id="rId2" Type="http://schemas.openxmlformats.org/officeDocument/2006/relationships/hyperlink" Target="https://mentor.ieee.org/802.11/dcn/25/11-25-1084-00-00bn-cr-for-38-3-5-interference-mitig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369-00-00bn-mcs-14.docx" TargetMode="External"/><Relationship Id="rId5" Type="http://schemas.openxmlformats.org/officeDocument/2006/relationships/hyperlink" Target="https://mentor.ieee.org/802.11/dcn/25/11-25-1353-00-00bn-miscellaneous-phy-cids.docx" TargetMode="External"/><Relationship Id="rId4" Type="http://schemas.openxmlformats.org/officeDocument/2006/relationships/hyperlink" Target="https://mentor.ieee.org/802.11/dcn/25/11-25-1189-00-00bn-cc50-cr-for-misc-cids-in-subclause-38-3.doc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5/11-25-1134-00-00bn-cr-mac-cc50-cids-in-clause-37-1.docx" TargetMode="External"/><Relationship Id="rId3" Type="http://schemas.openxmlformats.org/officeDocument/2006/relationships/hyperlink" Target="https://mentor.ieee.org/802.11/dcn/25/11-25-1214-03-00bn-mac-pdt-changes-to-p-edca-37-5.docx" TargetMode="External"/><Relationship Id="rId7" Type="http://schemas.openxmlformats.org/officeDocument/2006/relationships/hyperlink" Target="https://mentor.ieee.org/802.11/dcn/25/11-25-1160-00-00bn-cc50-cr-for-cids-2822-and-2823-npca-operation.docx" TargetMode="External"/><Relationship Id="rId2" Type="http://schemas.openxmlformats.org/officeDocument/2006/relationships/hyperlink" Target="https://mentor.ieee.org/802.11/dcn/25/11-25-1177-04-00bn-cid-resolution-cc50-for-cor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159-00-00bn-cc50-cr-for-cids-2820-and-2821-npca-operation.docx" TargetMode="External"/><Relationship Id="rId11" Type="http://schemas.openxmlformats.org/officeDocument/2006/relationships/hyperlink" Target="https://mentor.ieee.org/802.11/dcn/25/11-25-1338-00-00bn-cc50-cr-for-cid-3856.docx" TargetMode="External"/><Relationship Id="rId5" Type="http://schemas.openxmlformats.org/officeDocument/2006/relationships/hyperlink" Target="https://mentor.ieee.org/802.11/dcn/25/11-25-1165-02-00bn-resolutions-for-some-comments-on-11bn-d0-1-cc50.docx" TargetMode="External"/><Relationship Id="rId10" Type="http://schemas.openxmlformats.org/officeDocument/2006/relationships/hyperlink" Target="https://mentor.ieee.org/802.11/dcn/25/11-25-1335-00-00bn-cc50-cr-for-some-cids.docx" TargetMode="External"/><Relationship Id="rId4" Type="http://schemas.openxmlformats.org/officeDocument/2006/relationships/hyperlink" Target="https://mentor.ieee.org/802.11/dcn/25/11-25-1164-01-00bn-pdt-cr-mac-for-dso-cc50.docx" TargetMode="External"/><Relationship Id="rId9" Type="http://schemas.openxmlformats.org/officeDocument/2006/relationships/hyperlink" Target="https://mentor.ieee.org/802.11/dcn/25/11-25-1326-00-00bn-cc50-npca-cr-for-cids-1817-1818-1819-1821-1830-1822-1823-1824-1831.docx" TargetMode="Externa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5/11-25-1349-01-00bn-scrambler-seed-used-in-ds-cts-frame-follow-up-with-fixed-ra-field.ppt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5/11-25-0847-01-00bn-tgbn-coexistence-assessment-document.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sschelstraete@maxlinear.com" TargetMode="External"/><Relationship Id="rId3" Type="http://schemas.openxmlformats.org/officeDocument/2006/relationships/hyperlink" Target="https://imat.ieee.org/attendance" TargetMode="External"/><Relationship Id="rId7" Type="http://schemas.openxmlformats.org/officeDocument/2006/relationships/hyperlink" Target="mailto:dongguk.lim@lg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July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2025-07-27</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2025 meeting, July PHY/MAC ad-hoc, and conf calls</a:t>
            </a:r>
          </a:p>
          <a:p>
            <a:pPr>
              <a:buFont typeface="Arial" panose="020B0604020202020204" pitchFamily="34" charset="0"/>
              <a:buChar char="•"/>
            </a:pPr>
            <a:r>
              <a:rPr lang="en-US" sz="1800" dirty="0"/>
              <a:t>Approve TGbn minutes from May 2025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September 2025</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solidFill>
                  <a:schemeClr val="tx1"/>
                </a:solidFill>
              </a:rPr>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AM1 (09:00-11:00)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Monday PM2 (17:00-19:00)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May 2025 meeting, and conf calls</a:t>
            </a:r>
          </a:p>
          <a:p>
            <a:pPr lvl="1">
              <a:lnSpc>
                <a:spcPct val="80000"/>
              </a:lnSpc>
              <a:buFont typeface="Arial" panose="020B0604020202020204" pitchFamily="34" charset="0"/>
              <a:buChar char="•"/>
            </a:pPr>
            <a:r>
              <a:rPr lang="en-US" altLang="en-US" sz="1000" dirty="0"/>
              <a:t>Approve TGbn minutes from May 2025 meeting</a:t>
            </a:r>
          </a:p>
          <a:p>
            <a:pPr lvl="1">
              <a:lnSpc>
                <a:spcPct val="80000"/>
              </a:lnSpc>
              <a:buFont typeface="Arial" panose="020B0604020202020204" pitchFamily="34" charset="0"/>
              <a:buChar char="•"/>
            </a:pPr>
            <a:r>
              <a:rPr lang="en-US" altLang="en-US" sz="1000" dirty="0"/>
              <a:t>Motions and 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Tuesday AM2 (11:30-13:30)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Tuesday PM2 (17:00-19:00)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solidFill>
                  <a:schemeClr val="tx1"/>
                </a:solidFill>
              </a:rPr>
              <a:t>Wednesday </a:t>
            </a:r>
            <a:r>
              <a:rPr lang="en-US" altLang="en-US" sz="1050" dirty="0"/>
              <a:t>AM1 (09:00-11:00)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solidFill>
                  <a:schemeClr val="tx1"/>
                </a:solidFill>
              </a:rPr>
              <a:t>Wednesday </a:t>
            </a:r>
            <a:r>
              <a:rPr lang="en-US" altLang="en-US" sz="1050" dirty="0"/>
              <a:t>AM2 (11:30-13:30)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marL="457200" lvl="1" indent="0">
              <a:lnSpc>
                <a:spcPct val="80000"/>
              </a:lnSpc>
            </a:pPr>
            <a:endParaRPr lang="en-US" altLang="en-US" sz="1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PM2 (17:00-19:00)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Thursday AM1 (09:00-11:00)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kern="0" dirty="0"/>
              <a:t>Thursday </a:t>
            </a:r>
            <a:r>
              <a:rPr lang="en-US" altLang="en-US" sz="1050" dirty="0"/>
              <a:t>AM2 (11:30-13:30)</a:t>
            </a:r>
            <a:endParaRPr lang="en-US" altLang="en-US" sz="1050" kern="0" dirty="0"/>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kern="0" dirty="0"/>
              <a:t>Thursday </a:t>
            </a:r>
            <a:r>
              <a:rPr lang="en-US" altLang="en-US" sz="1050" dirty="0"/>
              <a:t>PM2 (17:00-19:00)</a:t>
            </a:r>
            <a:endParaRPr lang="en-US" altLang="en-US" sz="1050" kern="0" dirty="0"/>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Teleconference/Ad-Hoc Plan</a:t>
            </a:r>
          </a:p>
          <a:p>
            <a:pPr lvl="1">
              <a:lnSpc>
                <a:spcPct val="80000"/>
              </a:lnSpc>
              <a:buFont typeface="Arial" panose="020B0604020202020204" pitchFamily="34" charset="0"/>
              <a:buChar char="•"/>
            </a:pPr>
            <a:r>
              <a:rPr lang="en-US" altLang="en-US" sz="1000" dirty="0"/>
              <a:t>Goals for September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July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613628900"/>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0" dirty="0">
                        <a:solidFill>
                          <a:schemeClr val="tx1"/>
                        </a:solidFill>
                      </a:endParaRP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a:t>
                      </a:r>
                      <a:r>
                        <a:rPr lang="en-US" sz="1800" b="1" strike="sngStrike" dirty="0">
                          <a:solidFill>
                            <a:srgbClr val="FF0000"/>
                          </a:solidFill>
                        </a:rPr>
                        <a:t>[PHY/MAC]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Madrid, Spain</a:t>
            </a:r>
          </a:p>
          <a:p>
            <a:pPr algn="ctr">
              <a:lnSpc>
                <a:spcPct val="90000"/>
              </a:lnSpc>
              <a:buFontTx/>
              <a:buNone/>
            </a:pPr>
            <a:r>
              <a:rPr lang="en-US" sz="4000" dirty="0">
                <a:latin typeface="Arial" panose="020B0604020202020204" pitchFamily="34" charset="0"/>
              </a:rPr>
              <a:t>July 27-August 1,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a:t>
            </a:r>
            <a:r>
              <a:rPr lang="en-US" altLang="en-US" sz="1400" dirty="0" err="1">
                <a:solidFill>
                  <a:schemeClr val="tx1"/>
                </a:solidFill>
                <a:latin typeface="Arial" panose="020B0604020202020204" pitchFamily="34" charset="0"/>
              </a:rPr>
              <a:t>Wilus</a:t>
            </a:r>
            <a:r>
              <a:rPr lang="en-US" altLang="en-US" sz="1400" dirty="0">
                <a:solidFill>
                  <a:schemeClr val="tx1"/>
                </a:solidFill>
                <a:latin typeface="Arial" panose="020B0604020202020204" pitchFamily="34" charset="0"/>
              </a:rPr>
              <a:t>)</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PDT/CR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27390056"/>
              </p:ext>
            </p:extLst>
          </p:nvPr>
        </p:nvGraphicFramePr>
        <p:xfrm>
          <a:off x="851217" y="1587465"/>
          <a:ext cx="7736268" cy="456440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2"/>
                        </a:rPr>
                        <a:t>25/0538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cc50-cid-1780-discussion-on-npca-switch-back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Chaoming Luo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Deferred SP</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3"/>
                        </a:rPr>
                        <a:t>25/0551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CR-MAC-cc50-CIDs_in_clause-9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Abhishek Patil</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4"/>
                        </a:rPr>
                        <a:t>25/0557</a:t>
                      </a:r>
                      <a:r>
                        <a:rPr lang="en-GB" sz="800">
                          <a:solidFill>
                            <a:srgbClr val="00B050"/>
                          </a:solidFill>
                          <a:effectLst/>
                          <a:latin typeface="Times New Roman" panose="02020603050405020304" pitchFamily="18"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cc50-cid-1774-discussion-on-npca-and-dps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Chaoming Luo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5"/>
                        </a:rPr>
                        <a:t>25/0621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Resolution to CID 1023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Michael Montemurro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6"/>
                        </a:rPr>
                        <a:t>25/0639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 CR for CIDs related to AP ID assignment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Chun Huang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CR-9C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25/0669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err="1">
                          <a:solidFill>
                            <a:srgbClr val="00B050"/>
                          </a:solidFill>
                          <a:effectLst/>
                          <a:latin typeface="Times New Roman" panose="02020603050405020304" pitchFamily="18" charset="0"/>
                          <a:ea typeface="Times New Roman" panose="02020603050405020304" pitchFamily="18" charset="0"/>
                        </a:rPr>
                        <a:t>cr</a:t>
                      </a:r>
                      <a:r>
                        <a:rPr lang="en-GB" sz="800" dirty="0">
                          <a:solidFill>
                            <a:srgbClr val="00B050"/>
                          </a:solidFill>
                          <a:effectLst/>
                          <a:latin typeface="Times New Roman" panose="02020603050405020304" pitchFamily="18" charset="0"/>
                          <a:ea typeface="Times New Roman" panose="02020603050405020304" pitchFamily="18" charset="0"/>
                        </a:rPr>
                        <a:t> cc50 mac </a:t>
                      </a:r>
                      <a:r>
                        <a:rPr lang="en-GB" sz="800" dirty="0" err="1">
                          <a:solidFill>
                            <a:srgbClr val="00B050"/>
                          </a:solidFill>
                          <a:effectLst/>
                          <a:latin typeface="Times New Roman" panose="02020603050405020304" pitchFamily="18" charset="0"/>
                          <a:ea typeface="Times New Roman" panose="02020603050405020304" pitchFamily="18" charset="0"/>
                        </a:rPr>
                        <a:t>cids</a:t>
                      </a:r>
                      <a:r>
                        <a:rPr lang="en-GB" sz="800" dirty="0">
                          <a:solidFill>
                            <a:srgbClr val="00B050"/>
                          </a:solidFill>
                          <a:effectLst/>
                          <a:latin typeface="Times New Roman" panose="02020603050405020304" pitchFamily="18" charset="0"/>
                          <a:ea typeface="Times New Roman" panose="02020603050405020304" pitchFamily="18" charset="0"/>
                        </a:rPr>
                        <a:t> in clause 37.9.1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Liwen Chu</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CR-125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8"/>
                        </a:rPr>
                        <a:t>25/0673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 for CC50 on subclause 37.x.x.x.x Allowed settings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Hong Won Lee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9"/>
                        </a:rPr>
                        <a:t>25/0688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 CR of CID 710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Frank Hsu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B0F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25/0702</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F0"/>
                          </a:solidFill>
                          <a:effectLst/>
                          <a:latin typeface="Times New Roman" panose="02020603050405020304" pitchFamily="18" charset="0"/>
                          <a:ea typeface="Times New Roman" panose="02020603050405020304" pitchFamily="18" charset="0"/>
                        </a:rPr>
                        <a:t>CR-PHY-CID 3905</a:t>
                      </a:r>
                      <a:endParaRPr lang="en-US" sz="110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F0"/>
                          </a:solidFill>
                          <a:effectLst/>
                          <a:latin typeface="Times New Roman" panose="02020603050405020304" pitchFamily="18" charset="0"/>
                          <a:ea typeface="Times New Roman" panose="02020603050405020304" pitchFamily="18" charset="0"/>
                        </a:rPr>
                        <a:t>Ron Porat</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F0"/>
                          </a:solidFill>
                          <a:effectLst/>
                          <a:latin typeface="Times New Roman" panose="02020603050405020304" pitchFamily="18" charset="0"/>
                          <a:ea typeface="Times New Roman" panose="02020603050405020304" pitchFamily="18" charset="0"/>
                        </a:rPr>
                        <a:t>Approved</a:t>
                      </a:r>
                      <a:endParaRPr lang="en-US" sz="1000" dirty="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F0"/>
                          </a:solidFill>
                          <a:effectLst/>
                          <a:latin typeface="Times New Roman" panose="02020603050405020304" pitchFamily="18" charset="0"/>
                          <a:ea typeface="Times New Roman" panose="02020603050405020304" pitchFamily="18" charset="0"/>
                        </a:rPr>
                        <a:t>CR-1 CID</a:t>
                      </a:r>
                      <a:endParaRPr lang="en-US" sz="110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F0"/>
                          </a:solidFill>
                          <a:effectLst/>
                          <a:latin typeface="Times New Roman" panose="02020603050405020304" pitchFamily="18" charset="0"/>
                          <a:ea typeface="Times New Roman" panose="02020603050405020304" pitchFamily="18" charset="0"/>
                        </a:rPr>
                        <a:t>PHY</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1"/>
                        </a:rPr>
                        <a:t>25/0742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MAC-PDT-CR-37_12_2-internal-error-indication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Sherief Helwa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2"/>
                        </a:rPr>
                        <a:t>25/0741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MAC-PDT-CR-37_11_4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Sherief Helwa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CR-13 CID</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3"/>
                        </a:rPr>
                        <a:t>25/0744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MAC-PDT-CR-37_12_5-parameter-update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Sherief Helwa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CR-69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4"/>
                        </a:rPr>
                        <a:t>25/0753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 MAC on Seamless Roaming Part 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CR-5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5"/>
                        </a:rPr>
                        <a:t>25/0764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Peer-to-Peer (P2P) PDT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CR-14C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6"/>
                        </a:rPr>
                        <a:t>25/0766</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chemeClr val="tx1"/>
                          </a:solidFill>
                          <a:effectLst/>
                          <a:latin typeface="Times New Roman" panose="02020603050405020304" pitchFamily="18" charset="0"/>
                          <a:ea typeface="MS Gothic" panose="020B0609070205080204" pitchFamily="49" charset="-128"/>
                        </a:rPr>
                        <a:t>PDT MAC and CR Coordinated Spatial Reuse Protocol</a:t>
                      </a:r>
                      <a:endParaRPr lang="en-US" sz="11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chemeClr val="tx1"/>
                          </a:solidFill>
                          <a:effectLst/>
                          <a:latin typeface="Times New Roman" panose="02020603050405020304" pitchFamily="18" charset="0"/>
                          <a:ea typeface="Times New Roman" panose="02020603050405020304" pitchFamily="18" charset="0"/>
                        </a:rPr>
                        <a:t>Jason Guo</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chemeClr val="tx1"/>
                          </a:solidFill>
                          <a:effectLst/>
                          <a:latin typeface="Times New Roman" panose="02020603050405020304" pitchFamily="18" charset="0"/>
                          <a:ea typeface="Times New Roman" panose="02020603050405020304" pitchFamily="18" charset="0"/>
                        </a:rPr>
                        <a:t>Presented</a:t>
                      </a:r>
                      <a:endParaRPr lang="en-US" sz="1000" dirty="0">
                        <a:solidFill>
                          <a:schemeClr val="tx1"/>
                        </a:solidFill>
                        <a:effectLst/>
                        <a:latin typeface="Times New Roman" panose="02020603050405020304" pitchFamily="18" charset="0"/>
                        <a:ea typeface="Times New Roman" panose="02020603050405020304" pitchFamily="18" charset="0"/>
                      </a:endParaRPr>
                    </a:p>
                    <a:p>
                      <a:pPr marL="0" marR="0" algn="ctr">
                        <a:buNone/>
                      </a:pPr>
                      <a:r>
                        <a:rPr lang="en-GB" sz="800" b="1"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chemeClr val="tx1"/>
                          </a:solidFill>
                          <a:effectLst/>
                          <a:latin typeface="Times New Roman" panose="02020603050405020304" pitchFamily="18" charset="0"/>
                          <a:ea typeface="Times New Roman" panose="02020603050405020304" pitchFamily="18" charset="0"/>
                        </a:rPr>
                        <a:t>CR-13C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chemeClr val="tx1"/>
                          </a:solidFill>
                          <a:effectLst/>
                          <a:latin typeface="Times New Roman" panose="02020603050405020304" pitchFamily="18" charset="0"/>
                          <a:ea typeface="Times New Roman" panose="02020603050405020304" pitchFamily="18" charset="0"/>
                        </a:rPr>
                        <a:t>Joint</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EE7DDC-E340-56A0-66E4-2FF4966C73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AD564C-98D3-FEF8-B213-7F28DD72DC1E}"/>
              </a:ext>
            </a:extLst>
          </p:cNvPr>
          <p:cNvSpPr>
            <a:spLocks noGrp="1"/>
          </p:cNvSpPr>
          <p:nvPr>
            <p:ph type="title"/>
          </p:nvPr>
        </p:nvSpPr>
        <p:spPr/>
        <p:txBody>
          <a:bodyPr/>
          <a:lstStyle/>
          <a:p>
            <a:r>
              <a:rPr lang="en-US" dirty="0"/>
              <a:t>PDT/CR Submissions List 2</a:t>
            </a:r>
          </a:p>
        </p:txBody>
      </p:sp>
      <p:sp>
        <p:nvSpPr>
          <p:cNvPr id="3" name="Date Placeholder 2">
            <a:extLst>
              <a:ext uri="{FF2B5EF4-FFF2-40B4-BE49-F238E27FC236}">
                <a16:creationId xmlns:a16="http://schemas.microsoft.com/office/drawing/2014/main" id="{5AB02123-FD67-D706-8425-259F41EE74B4}"/>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94931895-D980-0E64-2A80-8C1D465773BE}"/>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C6B8584-4360-291C-F7E9-3B1A124B5004}"/>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3A8E93-60BE-34D2-3C53-BF5C311D05D6}"/>
              </a:ext>
            </a:extLst>
          </p:cNvPr>
          <p:cNvGraphicFramePr>
            <a:graphicFrameLocks noGrp="1"/>
          </p:cNvGraphicFramePr>
          <p:nvPr>
            <p:extLst>
              <p:ext uri="{D42A27DB-BD31-4B8C-83A1-F6EECF244321}">
                <p14:modId xmlns:p14="http://schemas.microsoft.com/office/powerpoint/2010/main" val="1907681264"/>
              </p:ext>
            </p:extLst>
          </p:nvPr>
        </p:nvGraphicFramePr>
        <p:xfrm>
          <a:off x="851217" y="1587465"/>
          <a:ext cx="7736268" cy="47347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25/0768</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and CR Coordinated Beamforming Protocol</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Jason Guo</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CR-7C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25/0839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PDT UHR MU operation</a:t>
                      </a:r>
                      <a:endParaRPr lang="en-US" sz="8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Hongwon Lee</a:t>
                      </a:r>
                      <a:endParaRPr lang="en-US" sz="8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CR-4CID</a:t>
                      </a:r>
                      <a:endParaRPr lang="en-US" sz="8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8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4"/>
                        </a:rPr>
                        <a:t>25/0880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 MAC on L4S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5"/>
                        </a:rPr>
                        <a:t>25/0882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 on generic enablement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Gaurang Naik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 SP</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PDT-32TBD</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6"/>
                        </a:rPr>
                        <a:t>25/0888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TGbn D0.1 CR for CID 2848, 3026, 3071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Suhwook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CR-3C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7"/>
                        </a:rPr>
                        <a:t>25/0890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D0.1 CC subclause 37.9.2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Laurent Cariou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 SP</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CR-29C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306306425"/>
                  </a:ext>
                </a:extLst>
              </a:tr>
              <a:tr h="278505">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25/0920</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 MAC Coex clause6 CID2190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Brian Hart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8"/>
                        </a:rPr>
                        <a:t>25/0929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 CR for CID 3140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9"/>
                        </a:rPr>
                        <a:t>25/0931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PDT-CRs-MAC-LLI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Mohamed Abouelseoud</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 SP</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CR-60C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0"/>
                        </a:rPr>
                        <a:t>25/0932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 1482 Discussion on NPCA Primary Channel Condition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Shravan Kumar Kalyankar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1"/>
                        </a:rPr>
                        <a:t>25/0933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 1783 Challenges in Using Single NPCA Minimum Duration Threshold</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Shravan Kumar Kalyankar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2"/>
                        </a:rPr>
                        <a:t>25/0936</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PDT-CR-MAC-CC50-NPCA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Matthew Fischer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 SP</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CR-144C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3"/>
                        </a:rPr>
                        <a:t>25/0942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MAC-PDT-CR-37_8_2_1-CoBF</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Sherief Helwa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CR-7C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6916337"/>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14"/>
                        </a:rPr>
                        <a:t>25/0994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 CR for CIDs 1872, 1879 and 1880 - NPCA operation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Shawn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CR-3C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689138723"/>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15"/>
                        </a:rPr>
                        <a:t>25/0993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CIDs 1437, 1906, 1907, 1908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Hyeonjun Sung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CR-4C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341184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4D1161-69DF-7658-D61A-39800EE014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33F766-E4A2-5CB0-1435-164101783DE5}"/>
              </a:ext>
            </a:extLst>
          </p:cNvPr>
          <p:cNvSpPr>
            <a:spLocks noGrp="1"/>
          </p:cNvSpPr>
          <p:nvPr>
            <p:ph type="title"/>
          </p:nvPr>
        </p:nvSpPr>
        <p:spPr/>
        <p:txBody>
          <a:bodyPr/>
          <a:lstStyle/>
          <a:p>
            <a:r>
              <a:rPr lang="en-US" dirty="0"/>
              <a:t>PDT/CR Submissions List 3</a:t>
            </a:r>
          </a:p>
        </p:txBody>
      </p:sp>
      <p:sp>
        <p:nvSpPr>
          <p:cNvPr id="3" name="Date Placeholder 2">
            <a:extLst>
              <a:ext uri="{FF2B5EF4-FFF2-40B4-BE49-F238E27FC236}">
                <a16:creationId xmlns:a16="http://schemas.microsoft.com/office/drawing/2014/main" id="{84976500-B07C-8F12-D090-DA39AEEFCABF}"/>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D8B6644A-C111-F919-91C5-7F564BF1B17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D0ACA9B-EF31-F0E8-8701-1D3AA40E2D47}"/>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2939C1EE-6644-19A4-0F2C-59BC9BD6F73F}"/>
              </a:ext>
            </a:extLst>
          </p:cNvPr>
          <p:cNvGraphicFramePr>
            <a:graphicFrameLocks noGrp="1"/>
          </p:cNvGraphicFramePr>
          <p:nvPr>
            <p:extLst>
              <p:ext uri="{D42A27DB-BD31-4B8C-83A1-F6EECF244321}">
                <p14:modId xmlns:p14="http://schemas.microsoft.com/office/powerpoint/2010/main" val="1324717639"/>
              </p:ext>
            </p:extLst>
          </p:nvPr>
        </p:nvGraphicFramePr>
        <p:xfrm>
          <a:off x="851217" y="1587465"/>
          <a:ext cx="7736268" cy="480824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hlinkClick r:id="rId2"/>
                        </a:rPr>
                        <a:t>25/1027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MAC DBE part 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3"/>
                        </a:rPr>
                        <a:t>25/0539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cc50-cid-1773-npca-annoucement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Chaoming Luo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4"/>
                        </a:rPr>
                        <a:t>25/0540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cc50-cid-1781-1782-cross-link-indication-for-npca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Chaoming Luo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5"/>
                        </a:rPr>
                        <a:t>25/1025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UHR Critical Updates Procedures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Abhishek Patil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dirty="0">
                          <a:solidFill>
                            <a:srgbClr val="FF0000"/>
                          </a:solidFill>
                          <a:effectLst/>
                          <a:latin typeface="Times New Roman" panose="02020603050405020304" pitchFamily="18" charset="0"/>
                          <a:ea typeface="Times New Roman" panose="02020603050405020304" pitchFamily="18" charset="0"/>
                          <a:hlinkClick r:id="rId6"/>
                        </a:rPr>
                        <a:t>25/1084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CR for 38.3.5 (Interference Mitigation)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Shimi Shilo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CR-3C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25/1091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 MAC on modes enablement and parameter updates at the 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Gaurang Naik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CR-10C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7"/>
                        </a:rPr>
                        <a:t>25/1049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 MAC MAPC PASN part 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CR-4C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25/1094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err="1">
                          <a:solidFill>
                            <a:srgbClr val="7030A0"/>
                          </a:solidFill>
                          <a:effectLst/>
                          <a:latin typeface="Times New Roman" panose="02020603050405020304" pitchFamily="18" charset="0"/>
                          <a:ea typeface="Times New Roman" panose="02020603050405020304" pitchFamily="18" charset="0"/>
                        </a:rPr>
                        <a:t>cr</a:t>
                      </a:r>
                      <a:r>
                        <a:rPr lang="en-GB" sz="800" dirty="0">
                          <a:solidFill>
                            <a:srgbClr val="7030A0"/>
                          </a:solidFill>
                          <a:effectLst/>
                          <a:latin typeface="Times New Roman" panose="02020603050405020304" pitchFamily="18" charset="0"/>
                          <a:ea typeface="Times New Roman" panose="02020603050405020304" pitchFamily="18" charset="0"/>
                        </a:rPr>
                        <a:t> cc50 mac </a:t>
                      </a:r>
                      <a:r>
                        <a:rPr lang="en-GB" sz="800" dirty="0" err="1">
                          <a:solidFill>
                            <a:srgbClr val="7030A0"/>
                          </a:solidFill>
                          <a:effectLst/>
                          <a:latin typeface="Times New Roman" panose="02020603050405020304" pitchFamily="18" charset="0"/>
                          <a:ea typeface="Times New Roman" panose="02020603050405020304" pitchFamily="18" charset="0"/>
                        </a:rPr>
                        <a:t>cids</a:t>
                      </a:r>
                      <a:r>
                        <a:rPr lang="en-GB" sz="800" dirty="0">
                          <a:solidFill>
                            <a:srgbClr val="7030A0"/>
                          </a:solidFill>
                          <a:effectLst/>
                          <a:latin typeface="Times New Roman" panose="02020603050405020304" pitchFamily="18" charset="0"/>
                          <a:ea typeface="Times New Roman" panose="02020603050405020304" pitchFamily="18" charset="0"/>
                        </a:rPr>
                        <a:t> in clause 37.13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Liwen Chu</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R4M-16C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CR-16C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25/1101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PDT-CR MAC on Seamless Roaming Part 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 SP</a:t>
                      </a: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(Wednesday PM2)</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CR-5C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25/1097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cc50 mac cids in clause 37.14</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Liwen Chu</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R4M-16C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CR-13C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0"/>
                        </a:rPr>
                        <a:t>25/1080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 Switching back condition for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Dongju Cha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CR-4C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25/1082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PDT-MAC-Co-TDMA-CR-CC50-Part-3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Sanket Kalamkar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CR-70C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25/1132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PDT-MAC-Co-TDMA-CR-CC50-Part-4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Sanket Kalamkar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CR-52C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25/1020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PDT-CR MAC on Seamless Roaming Part 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CR-7C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25/1131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for Seamless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CR-150C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0583086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6D91D4-3C31-FAEF-B639-7D6610D47E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EDCAF58-F94D-3A28-7C78-C6140543FAE2}"/>
              </a:ext>
            </a:extLst>
          </p:cNvPr>
          <p:cNvSpPr>
            <a:spLocks noGrp="1"/>
          </p:cNvSpPr>
          <p:nvPr>
            <p:ph type="title"/>
          </p:nvPr>
        </p:nvSpPr>
        <p:spPr/>
        <p:txBody>
          <a:bodyPr/>
          <a:lstStyle/>
          <a:p>
            <a:r>
              <a:rPr lang="en-US" dirty="0"/>
              <a:t>PDT/CR Submissions List 4</a:t>
            </a:r>
          </a:p>
        </p:txBody>
      </p:sp>
      <p:sp>
        <p:nvSpPr>
          <p:cNvPr id="3" name="Date Placeholder 2">
            <a:extLst>
              <a:ext uri="{FF2B5EF4-FFF2-40B4-BE49-F238E27FC236}">
                <a16:creationId xmlns:a16="http://schemas.microsoft.com/office/drawing/2014/main" id="{46BA18A2-B3A7-5CEF-5388-E9E5D4F88CED}"/>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DACF83CC-5803-5AA0-EB5B-D55F3FF833B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F69E472-D194-6F14-A90E-56CD0AC563B3}"/>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9B7EA978-1E1E-4786-A528-ACB1AC392614}"/>
              </a:ext>
            </a:extLst>
          </p:cNvPr>
          <p:cNvGraphicFramePr>
            <a:graphicFrameLocks noGrp="1"/>
          </p:cNvGraphicFramePr>
          <p:nvPr>
            <p:extLst>
              <p:ext uri="{D42A27DB-BD31-4B8C-83A1-F6EECF244321}">
                <p14:modId xmlns:p14="http://schemas.microsoft.com/office/powerpoint/2010/main" val="4168758247"/>
              </p:ext>
            </p:extLst>
          </p:nvPr>
        </p:nvGraphicFramePr>
        <p:xfrm>
          <a:off x="851217" y="1587465"/>
          <a:ext cx="7736268" cy="46779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hlinkClick r:id="rId2"/>
                        </a:rPr>
                        <a:t>25/1134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CR-MAC-cc50-CIDs_in_clause-37.1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George Cherian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25/1135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CC50 CR for CID 2833 and 2834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err="1">
                          <a:solidFill>
                            <a:srgbClr val="7030A0"/>
                          </a:solidFill>
                          <a:effectLst/>
                          <a:latin typeface="Times New Roman" panose="02020603050405020304" pitchFamily="18" charset="0"/>
                          <a:ea typeface="MS Gothic" panose="020B0609070205080204" pitchFamily="49" charset="-128"/>
                        </a:rPr>
                        <a:t>Jungjun</a:t>
                      </a:r>
                      <a:r>
                        <a:rPr lang="en-GB" sz="800" kern="1200" dirty="0">
                          <a:solidFill>
                            <a:srgbClr val="7030A0"/>
                          </a:solidFill>
                          <a:effectLst/>
                          <a:latin typeface="Times New Roman" panose="02020603050405020304" pitchFamily="18" charset="0"/>
                          <a:ea typeface="MS Gothic" panose="020B0609070205080204" pitchFamily="49" charset="-128"/>
                        </a:rPr>
                        <a:t> Kim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CR-2C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25/1149</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some general comments</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Suhwook Kim</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R4M-8C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CR-10C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25/1140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CR for AP PUO</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Yongsen Ma</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4"/>
                        </a:rPr>
                        <a:t>25/1130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CR for PUO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Yongsen Ma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hlinkClick r:id="rId5"/>
                        </a:rPr>
                        <a:t>25/1159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CR for CIDs 2820 and 2821</a:t>
                      </a:r>
                      <a:r>
                        <a:rPr lang="en-GB" sz="1100">
                          <a:solidFill>
                            <a:srgbClr val="000000"/>
                          </a:solidFill>
                          <a:effectLst/>
                          <a:latin typeface="Calibri" panose="020F0502020204030204" pitchFamily="34" charset="0"/>
                          <a:ea typeface="Times New Roman" panose="02020603050405020304" pitchFamily="18" charset="0"/>
                        </a:rPr>
                        <a:t> </a:t>
                      </a:r>
                      <a:r>
                        <a:rPr lang="en-GB" sz="800" kern="1200">
                          <a:effectLst/>
                          <a:latin typeface="Times New Roman" panose="02020603050405020304" pitchFamily="18" charset="0"/>
                          <a:ea typeface="MS Gothic" panose="020B0609070205080204" pitchFamily="49" charset="-128"/>
                        </a:rPr>
                        <a:t>-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Serhat Erkucuk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hlinkClick r:id="rId6"/>
                        </a:rPr>
                        <a:t>25/1160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CR for CIDs 2822 and 2823 -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Serhat Erkucuk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effectLst/>
                          <a:latin typeface="Times New Roman" panose="02020603050405020304" pitchFamily="18" charset="0"/>
                          <a:ea typeface="Times New Roman" panose="02020603050405020304" pitchFamily="18" charset="0"/>
                        </a:rPr>
                        <a:t>CR-2C</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25/1157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 Clarification on MAC operations for MAPC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Jeongki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25/1164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 CR MAC for DSO CC50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Morteza Mehrnoush</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CR-3C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7"/>
                        </a:rPr>
                        <a:t>25/1165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Resolutions for some comments on 11bn/D0.1 (CC50)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Mark RISON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CR-4C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25/1167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for CID 2548: Shortening the Duration of P-EDCA Periods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Behnam Dezfouli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25/1151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on CID 866</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Ross Jian Yu</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R4M-1C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25/1158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Resolution for CID 1565 on 11bn/D0.1 (CC50)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Srinivas Kandala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25/1161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Resolution for CID 1751 on 11bn/D0.01 (CC50)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Srinivas Kandala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hlinkClick r:id="rId8"/>
                        </a:rPr>
                        <a:t>25/1173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CC50 CR for </a:t>
                      </a:r>
                      <a:r>
                        <a:rPr lang="en-GB" sz="800" kern="1200" dirty="0" err="1">
                          <a:effectLst/>
                          <a:latin typeface="Times New Roman" panose="02020603050405020304" pitchFamily="18" charset="0"/>
                          <a:ea typeface="MS Gothic" panose="020B0609070205080204" pitchFamily="49" charset="-128"/>
                        </a:rPr>
                        <a:t>misc</a:t>
                      </a:r>
                      <a:r>
                        <a:rPr lang="en-GB" sz="800" kern="1200" dirty="0">
                          <a:effectLst/>
                          <a:latin typeface="Times New Roman" panose="02020603050405020304" pitchFamily="18" charset="0"/>
                          <a:ea typeface="MS Gothic" panose="020B0609070205080204" pitchFamily="49" charset="-128"/>
                        </a:rPr>
                        <a:t> CIDs of Data filed</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Chenchen Liu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effectLst/>
                          <a:latin typeface="Times New Roman" panose="02020603050405020304" pitchFamily="18" charset="0"/>
                          <a:ea typeface="Times New Roman" panose="02020603050405020304" pitchFamily="18" charset="0"/>
                        </a:rPr>
                        <a:t>CR-22C</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1008252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4A7449-8C8D-C25F-9663-53686A336AC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08021D-8472-6A81-10BB-E2EF95C25BB8}"/>
              </a:ext>
            </a:extLst>
          </p:cNvPr>
          <p:cNvSpPr>
            <a:spLocks noGrp="1"/>
          </p:cNvSpPr>
          <p:nvPr>
            <p:ph type="title"/>
          </p:nvPr>
        </p:nvSpPr>
        <p:spPr/>
        <p:txBody>
          <a:bodyPr/>
          <a:lstStyle/>
          <a:p>
            <a:r>
              <a:rPr lang="en-US" dirty="0"/>
              <a:t>PDT/CR Submissions List 5</a:t>
            </a:r>
          </a:p>
        </p:txBody>
      </p:sp>
      <p:sp>
        <p:nvSpPr>
          <p:cNvPr id="3" name="Date Placeholder 2">
            <a:extLst>
              <a:ext uri="{FF2B5EF4-FFF2-40B4-BE49-F238E27FC236}">
                <a16:creationId xmlns:a16="http://schemas.microsoft.com/office/drawing/2014/main" id="{50552064-0E09-5844-1FFF-19B823ED3537}"/>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3D74170C-820E-381F-75EE-139C11EB2A0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AF07CE15-A669-6607-6E8E-1BD49CEEF420}"/>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38090D80-788F-2E1B-85EA-55F400ACECBE}"/>
              </a:ext>
            </a:extLst>
          </p:cNvPr>
          <p:cNvGraphicFramePr>
            <a:graphicFrameLocks noGrp="1"/>
          </p:cNvGraphicFramePr>
          <p:nvPr>
            <p:extLst>
              <p:ext uri="{D42A27DB-BD31-4B8C-83A1-F6EECF244321}">
                <p14:modId xmlns:p14="http://schemas.microsoft.com/office/powerpoint/2010/main" val="303977006"/>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2"/>
                        </a:rPr>
                        <a:t>25/1177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CID Resolution CC50 for </a:t>
                      </a:r>
                      <a:r>
                        <a:rPr lang="en-GB" sz="800" kern="1200" dirty="0" err="1">
                          <a:solidFill>
                            <a:srgbClr val="00B050"/>
                          </a:solidFill>
                          <a:effectLst/>
                          <a:latin typeface="Times New Roman" panose="02020603050405020304" pitchFamily="18" charset="0"/>
                          <a:ea typeface="MS Gothic" panose="020B0609070205080204" pitchFamily="49" charset="-128"/>
                        </a:rPr>
                        <a:t>CoRTWT</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Giovanni Chisci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SP (Tue AM2)</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CR-30C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25/1179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Clarifications on R-TWT in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Giovanni Chisci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25/1189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CR for misc CIDs in sub-clause 38.3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Bo Gong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 (Madrid)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CR-15C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25/1196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CR for some remaining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Laurent Cariou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3"/>
                        </a:rPr>
                        <a:t>25/1214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mac-pdt-changes-tp-p-edca-37.5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Dmitry Akhmetov</a:t>
                      </a:r>
                      <a:endParaRPr lang="en-US" sz="8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 SP</a:t>
                      </a:r>
                      <a:endParaRPr lang="en-US" sz="8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CR-1C</a:t>
                      </a:r>
                      <a:endParaRPr lang="en-US" sz="8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25/1163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CR for CID 2446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Klaus Doppler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25/1237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err="1">
                          <a:effectLst/>
                          <a:latin typeface="Times New Roman" panose="02020603050405020304" pitchFamily="18" charset="0"/>
                          <a:ea typeface="MS Gothic" panose="020B0609070205080204" pitchFamily="49" charset="-128"/>
                        </a:rPr>
                        <a:t>pdt</a:t>
                      </a:r>
                      <a:r>
                        <a:rPr lang="en-GB" sz="800" kern="1200" dirty="0">
                          <a:effectLst/>
                          <a:latin typeface="Times New Roman" panose="02020603050405020304" pitchFamily="18" charset="0"/>
                          <a:ea typeface="MS Gothic" panose="020B0609070205080204" pitchFamily="49" charset="-128"/>
                        </a:rPr>
                        <a:t>-coordinated-spatial-reuse-update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Genadiy Tsodik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4"/>
                        </a:rPr>
                        <a:t>25/1255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 50 CR for Dynamic Power Save Mode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Vishnu Ratnam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CR-5C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kern="1200" dirty="0">
                          <a:solidFill>
                            <a:srgbClr val="7030A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25/1254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more editorial CIDs</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Ross Jian Yu</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CR-2C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25/1293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CR_CC50 CIDs for clause 37.22 LLI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Yue Qi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CR-18C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25/1310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Resolution for CID 1565 on 11bn/D0.01 (CC50)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Michail Koundourakis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6"/>
                        </a:rPr>
                        <a:t>25/1238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for seamless roaming clause 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25/1315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PDT-PHY-Nltf</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Ron Porat</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PDT</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hlinkClick r:id="rId7"/>
                        </a:rPr>
                        <a:t>25/1326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CC50 NPCA CR for CIDs 1817, 1818, 1819, 1821, 1830, 1822, 1823, 1824, 1831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Juseong Moon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CR-9C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kern="1200" dirty="0">
                          <a:solidFill>
                            <a:srgbClr val="7030A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25/1305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 for 38.3.15 - UHR Preamble Puncturing</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Oded Redlich</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R4M-1C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4824643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7372F8-6C16-1D4F-5B7B-C62948D5578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8EA28E-5075-159C-1C7C-05CCB1666755}"/>
              </a:ext>
            </a:extLst>
          </p:cNvPr>
          <p:cNvSpPr>
            <a:spLocks noGrp="1"/>
          </p:cNvSpPr>
          <p:nvPr>
            <p:ph type="title"/>
          </p:nvPr>
        </p:nvSpPr>
        <p:spPr/>
        <p:txBody>
          <a:bodyPr/>
          <a:lstStyle/>
          <a:p>
            <a:r>
              <a:rPr lang="en-US" dirty="0"/>
              <a:t>PDT/CR Submissions List 6</a:t>
            </a:r>
          </a:p>
        </p:txBody>
      </p:sp>
      <p:sp>
        <p:nvSpPr>
          <p:cNvPr id="3" name="Date Placeholder 2">
            <a:extLst>
              <a:ext uri="{FF2B5EF4-FFF2-40B4-BE49-F238E27FC236}">
                <a16:creationId xmlns:a16="http://schemas.microsoft.com/office/drawing/2014/main" id="{99E03C56-7D4C-A490-73B4-E4BBCA385314}"/>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3460DAF4-51E5-D363-351F-BED80341AA04}"/>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22A8F5D2-EC08-6ADC-C571-36156602EFEC}"/>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0DB8A26E-F743-8AC3-F06E-97382C0702FC}"/>
              </a:ext>
            </a:extLst>
          </p:cNvPr>
          <p:cNvGraphicFramePr>
            <a:graphicFrameLocks noGrp="1"/>
          </p:cNvGraphicFramePr>
          <p:nvPr>
            <p:extLst>
              <p:ext uri="{D42A27DB-BD31-4B8C-83A1-F6EECF244321}">
                <p14:modId xmlns:p14="http://schemas.microsoft.com/office/powerpoint/2010/main" val="474702514"/>
              </p:ext>
            </p:extLst>
          </p:nvPr>
        </p:nvGraphicFramePr>
        <p:xfrm>
          <a:off x="851217" y="1587465"/>
          <a:ext cx="7736268" cy="456440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US" sz="800" dirty="0">
                          <a:effectLst/>
                          <a:latin typeface="+mn-lt"/>
                          <a:ea typeface="Times New Roman" panose="02020603050405020304" pitchFamily="18" charset="0"/>
                          <a:hlinkClick r:id="rId2"/>
                        </a:rPr>
                        <a:t>25/1335</a:t>
                      </a:r>
                      <a:endParaRPr lang="en-US" sz="800" dirty="0">
                        <a:effectLst/>
                        <a:latin typeface="+mn-lt"/>
                        <a:ea typeface="Times New Roman" panose="02020603050405020304" pitchFamily="18" charset="0"/>
                      </a:endParaRPr>
                    </a:p>
                  </a:txBody>
                  <a:tcPr anchor="ctr"/>
                </a:tc>
                <a:tc>
                  <a:txBody>
                    <a:bodyPr/>
                    <a:lstStyle/>
                    <a:p>
                      <a:pPr marL="0" marR="0">
                        <a:buNone/>
                      </a:pPr>
                      <a:r>
                        <a:rPr lang="en-US" sz="800" dirty="0">
                          <a:effectLst/>
                          <a:latin typeface="+mn-lt"/>
                          <a:ea typeface="Times New Roman" panose="02020603050405020304" pitchFamily="18" charset="0"/>
                        </a:rPr>
                        <a:t>cc50-cr-for-some CIDs </a:t>
                      </a:r>
                    </a:p>
                  </a:txBody>
                  <a:tcPr anchor="ctr"/>
                </a:tc>
                <a:tc>
                  <a:txBody>
                    <a:bodyPr/>
                    <a:lstStyle/>
                    <a:p>
                      <a:pPr marL="0" marR="0">
                        <a:buNone/>
                      </a:pPr>
                      <a:r>
                        <a:rPr lang="en-US" sz="800" dirty="0">
                          <a:effectLst/>
                          <a:latin typeface="+mn-lt"/>
                          <a:ea typeface="Times New Roman" panose="02020603050405020304" pitchFamily="18" charset="0"/>
                        </a:rPr>
                        <a:t>Ming Gan</a:t>
                      </a:r>
                    </a:p>
                  </a:txBody>
                  <a:tcPr/>
                </a:tc>
                <a:tc>
                  <a:txBody>
                    <a:bodyPr/>
                    <a:lstStyle/>
                    <a:p>
                      <a:pPr marL="0" marR="0" algn="ctr">
                        <a:buNone/>
                      </a:pPr>
                      <a:r>
                        <a:rPr lang="en-GB" sz="800" dirty="0">
                          <a:solidFill>
                            <a:srgbClr val="000000"/>
                          </a:solidFill>
                          <a:effectLst/>
                          <a:latin typeface="+mn-lt"/>
                          <a:ea typeface="Times New Roman" panose="02020603050405020304" pitchFamily="18" charset="0"/>
                        </a:rPr>
                        <a:t>Pending</a:t>
                      </a:r>
                      <a:endParaRPr lang="en-US" sz="800" dirty="0">
                        <a:effectLst/>
                        <a:latin typeface="+mn-lt"/>
                        <a:ea typeface="Times New Roman" panose="02020603050405020304" pitchFamily="18" charset="0"/>
                      </a:endParaRPr>
                    </a:p>
                  </a:txBody>
                  <a:tcPr/>
                </a:tc>
                <a:tc>
                  <a:txBody>
                    <a:bodyPr/>
                    <a:lstStyle/>
                    <a:p>
                      <a:pPr marL="0" marR="0" algn="ctr">
                        <a:buNone/>
                      </a:pPr>
                      <a:r>
                        <a:rPr lang="en-US" sz="800" dirty="0">
                          <a:effectLst/>
                          <a:latin typeface="+mn-lt"/>
                          <a:ea typeface="Times New Roman" panose="02020603050405020304" pitchFamily="18" charset="0"/>
                        </a:rPr>
                        <a:t>13C, 1TBD</a:t>
                      </a:r>
                    </a:p>
                  </a:txBody>
                  <a:tcP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1056156195"/>
                  </a:ext>
                </a:extLst>
              </a:tr>
              <a:tr h="278505">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25/1271</a:t>
                      </a:r>
                      <a:endParaRPr lang="en-US" sz="1100" dirty="0">
                        <a:effectLst/>
                        <a:latin typeface="+mn-lt"/>
                        <a:ea typeface="Times New Roman" panose="02020603050405020304" pitchFamily="18" charset="0"/>
                      </a:endParaRPr>
                    </a:p>
                  </a:txBody>
                  <a:tcPr anchor="ctr"/>
                </a:tc>
                <a:tc>
                  <a:txBody>
                    <a:bodyPr/>
                    <a:lstStyle/>
                    <a:p>
                      <a:pPr marL="0" marR="0">
                        <a:buNone/>
                      </a:pPr>
                      <a:r>
                        <a:rPr lang="en-GB" sz="800" kern="1200" dirty="0">
                          <a:effectLst/>
                          <a:latin typeface="+mn-lt"/>
                          <a:ea typeface="MS Gothic" panose="020B0609070205080204" pitchFamily="49" charset="-128"/>
                        </a:rPr>
                        <a:t>PDT on Flexible MBSSID Set</a:t>
                      </a:r>
                      <a:endParaRPr lang="en-US" sz="1100" dirty="0">
                        <a:effectLst/>
                        <a:latin typeface="+mn-lt"/>
                        <a:ea typeface="Times New Roman" panose="02020603050405020304" pitchFamily="18" charset="0"/>
                      </a:endParaRPr>
                    </a:p>
                  </a:txBody>
                  <a:tcPr anchor="ctr"/>
                </a:tc>
                <a:tc>
                  <a:txBody>
                    <a:bodyPr/>
                    <a:lstStyle/>
                    <a:p>
                      <a:pPr marL="0" marR="0">
                        <a:buNone/>
                      </a:pPr>
                      <a:r>
                        <a:rPr lang="en-GB" sz="800" kern="1200">
                          <a:effectLst/>
                          <a:latin typeface="+mn-lt"/>
                          <a:ea typeface="MS Gothic" panose="020B0609070205080204" pitchFamily="49" charset="-128"/>
                        </a:rPr>
                        <a:t>Binita Gupta</a:t>
                      </a:r>
                      <a:endParaRPr lang="en-US" sz="1100">
                        <a:effectLst/>
                        <a:latin typeface="+mn-lt"/>
                        <a:ea typeface="Times New Roman" panose="02020603050405020304" pitchFamily="18" charset="0"/>
                      </a:endParaRPr>
                    </a:p>
                  </a:txBody>
                  <a:tcPr/>
                </a:tc>
                <a:tc>
                  <a:txBody>
                    <a:bodyPr/>
                    <a:lstStyle/>
                    <a:p>
                      <a:pPr marL="0" marR="0" algn="ctr">
                        <a:buNone/>
                      </a:pPr>
                      <a:r>
                        <a:rPr lang="en-GB" sz="800" dirty="0">
                          <a:solidFill>
                            <a:srgbClr val="000000"/>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buNone/>
                      </a:pPr>
                      <a:r>
                        <a:rPr lang="en-GB" sz="800">
                          <a:solidFill>
                            <a:srgbClr val="000000"/>
                          </a:solidFill>
                          <a:effectLst/>
                          <a:latin typeface="+mn-lt"/>
                          <a:ea typeface="Times New Roman" panose="02020603050405020304" pitchFamily="18" charset="0"/>
                        </a:rPr>
                        <a:t>PDT</a:t>
                      </a:r>
                      <a:endParaRPr lang="en-US" sz="1100">
                        <a:effectLst/>
                        <a:latin typeface="+mn-lt"/>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mn-lt"/>
                          <a:ea typeface="MS Gothic" panose="020B0609070205080204" pitchFamily="49" charset="-128"/>
                        </a:rPr>
                        <a:t>MAC</a:t>
                      </a:r>
                      <a:endParaRPr lang="en-US" sz="11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US" sz="800" dirty="0">
                          <a:solidFill>
                            <a:srgbClr val="FF0000"/>
                          </a:solidFill>
                          <a:effectLst/>
                          <a:latin typeface="+mn-lt"/>
                          <a:ea typeface="Times New Roman" panose="02020603050405020304" pitchFamily="18" charset="0"/>
                          <a:hlinkClick r:id="rId3"/>
                        </a:rPr>
                        <a:t>25/1338</a:t>
                      </a:r>
                      <a:endParaRPr lang="en-US" sz="800" dirty="0">
                        <a:solidFill>
                          <a:srgbClr val="FF0000"/>
                        </a:solidFill>
                        <a:effectLst/>
                        <a:latin typeface="+mn-lt"/>
                        <a:ea typeface="Times New Roman" panose="02020603050405020304" pitchFamily="18" charset="0"/>
                      </a:endParaRPr>
                    </a:p>
                  </a:txBody>
                  <a:tcPr anchor="ctr"/>
                </a:tc>
                <a:tc>
                  <a:txBody>
                    <a:bodyPr/>
                    <a:lstStyle/>
                    <a:p>
                      <a:pPr marL="0" marR="0">
                        <a:buNone/>
                      </a:pPr>
                      <a:r>
                        <a:rPr lang="en-US" sz="800" dirty="0">
                          <a:effectLst/>
                          <a:latin typeface="+mn-lt"/>
                          <a:ea typeface="Times New Roman" panose="02020603050405020304" pitchFamily="18" charset="0"/>
                        </a:rPr>
                        <a:t>CC50 CR for CID 3856</a:t>
                      </a:r>
                    </a:p>
                  </a:txBody>
                  <a:tcPr anchor="ctr"/>
                </a:tc>
                <a:tc>
                  <a:txBody>
                    <a:bodyPr/>
                    <a:lstStyle/>
                    <a:p>
                      <a:pPr marL="0" marR="0">
                        <a:buNone/>
                      </a:pPr>
                      <a:r>
                        <a:rPr lang="en-US" sz="800" dirty="0">
                          <a:effectLst/>
                          <a:latin typeface="+mn-lt"/>
                          <a:ea typeface="Times New Roman" panose="02020603050405020304" pitchFamily="18" charset="0"/>
                        </a:rPr>
                        <a:t>Ming Gan</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CR-1C</a:t>
                      </a:r>
                    </a:p>
                  </a:txBody>
                  <a:tcP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US" sz="800" dirty="0">
                          <a:solidFill>
                            <a:srgbClr val="FF0000"/>
                          </a:solidFill>
                          <a:effectLst/>
                          <a:latin typeface="+mn-lt"/>
                          <a:ea typeface="Times New Roman" panose="02020603050405020304" pitchFamily="18" charset="0"/>
                        </a:rPr>
                        <a:t>25/1342</a:t>
                      </a:r>
                    </a:p>
                  </a:txBody>
                  <a:tcPr anchor="ctr"/>
                </a:tc>
                <a:tc>
                  <a:txBody>
                    <a:bodyPr/>
                    <a:lstStyle/>
                    <a:p>
                      <a:pPr marL="0" marR="0">
                        <a:buNone/>
                      </a:pPr>
                      <a:r>
                        <a:rPr lang="en-US" sz="800" dirty="0">
                          <a:effectLst/>
                          <a:latin typeface="+mn-lt"/>
                          <a:ea typeface="Times New Roman" panose="02020603050405020304" pitchFamily="18" charset="0"/>
                        </a:rPr>
                        <a:t>CR for CID 3451: Enhancement to Channel access rules for R-TWT SPs</a:t>
                      </a:r>
                    </a:p>
                  </a:txBody>
                  <a:tcPr anchor="ctr"/>
                </a:tc>
                <a:tc>
                  <a:txBody>
                    <a:bodyPr/>
                    <a:lstStyle/>
                    <a:p>
                      <a:pPr marL="0" marR="0">
                        <a:buNone/>
                      </a:pPr>
                      <a:r>
                        <a:rPr lang="en-US" sz="800" dirty="0">
                          <a:effectLst/>
                          <a:latin typeface="+mn-lt"/>
                          <a:ea typeface="Times New Roman" panose="02020603050405020304" pitchFamily="18" charset="0"/>
                        </a:rPr>
                        <a:t>Liuming Lu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CR-1C</a:t>
                      </a:r>
                    </a:p>
                  </a:txBody>
                  <a:tcP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US" sz="800" dirty="0">
                          <a:effectLst/>
                          <a:latin typeface="+mn-lt"/>
                          <a:ea typeface="Times New Roman" panose="02020603050405020304" pitchFamily="18" charset="0"/>
                          <a:hlinkClick r:id="rId4"/>
                        </a:rPr>
                        <a:t>25/1353</a:t>
                      </a:r>
                      <a:endParaRPr lang="en-US" sz="800" dirty="0">
                        <a:effectLst/>
                        <a:latin typeface="+mn-lt"/>
                        <a:ea typeface="Times New Roman" panose="02020603050405020304" pitchFamily="18" charset="0"/>
                      </a:endParaRPr>
                    </a:p>
                  </a:txBody>
                  <a:tcPr anchor="ctr"/>
                </a:tc>
                <a:tc>
                  <a:txBody>
                    <a:bodyPr/>
                    <a:lstStyle/>
                    <a:p>
                      <a:pPr marL="0" marR="0">
                        <a:buNone/>
                      </a:pPr>
                      <a:r>
                        <a:rPr lang="en-US" sz="800" dirty="0">
                          <a:effectLst/>
                          <a:latin typeface="+mn-lt"/>
                          <a:ea typeface="Times New Roman" panose="02020603050405020304" pitchFamily="18" charset="0"/>
                        </a:rPr>
                        <a:t>Miscellaneous PHY CIDs</a:t>
                      </a:r>
                    </a:p>
                  </a:txBody>
                  <a:tcPr anchor="ctr"/>
                </a:tc>
                <a:tc>
                  <a:txBody>
                    <a:bodyPr/>
                    <a:lstStyle/>
                    <a:p>
                      <a:pPr marL="0" marR="0">
                        <a:buNone/>
                      </a:pPr>
                      <a:r>
                        <a:rPr lang="en-US" sz="800" dirty="0">
                          <a:effectLst/>
                          <a:latin typeface="+mn-lt"/>
                          <a:ea typeface="Times New Roman" panose="02020603050405020304" pitchFamily="18" charset="0"/>
                        </a:rPr>
                        <a:t>Youhan Kim</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CR-8C</a:t>
                      </a:r>
                    </a:p>
                  </a:txBody>
                  <a:tcPr/>
                </a:tc>
                <a:tc>
                  <a:txBody>
                    <a:bodyPr/>
                    <a:lstStyle/>
                    <a:p>
                      <a:pPr marL="0" marR="0" algn="ctr">
                        <a:buNone/>
                      </a:pPr>
                      <a:r>
                        <a:rPr lang="en-US" sz="800" dirty="0">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US" sz="800" dirty="0">
                          <a:effectLst/>
                          <a:latin typeface="+mn-lt"/>
                          <a:ea typeface="Times New Roman" panose="02020603050405020304" pitchFamily="18" charset="0"/>
                        </a:rPr>
                        <a:t>25/1369</a:t>
                      </a:r>
                    </a:p>
                  </a:txBody>
                  <a:tcPr anchor="ctr"/>
                </a:tc>
                <a:tc>
                  <a:txBody>
                    <a:bodyPr/>
                    <a:lstStyle/>
                    <a:p>
                      <a:pPr marL="0" marR="0">
                        <a:buNone/>
                      </a:pPr>
                      <a:r>
                        <a:rPr lang="en-US" sz="800" dirty="0">
                          <a:effectLst/>
                          <a:latin typeface="+mn-lt"/>
                          <a:ea typeface="Times New Roman" panose="02020603050405020304" pitchFamily="18" charset="0"/>
                        </a:rPr>
                        <a:t>MCS 14</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effectLst/>
                          <a:latin typeface="+mn-lt"/>
                          <a:ea typeface="Times New Roman" panose="02020603050405020304" pitchFamily="18" charset="0"/>
                        </a:rPr>
                        <a:t>Youhan Kim</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PDT</a:t>
                      </a:r>
                    </a:p>
                  </a:txBody>
                  <a:tcPr/>
                </a:tc>
                <a:tc>
                  <a:txBody>
                    <a:bodyPr/>
                    <a:lstStyle/>
                    <a:p>
                      <a:pPr marL="0" marR="0" algn="ctr">
                        <a:buNone/>
                      </a:pPr>
                      <a:r>
                        <a:rPr lang="en-US" sz="800" dirty="0">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US" sz="800" dirty="0">
                          <a:effectLst/>
                          <a:latin typeface="+mn-lt"/>
                          <a:ea typeface="Times New Roman" panose="02020603050405020304" pitchFamily="18" charset="0"/>
                          <a:hlinkClick r:id="rId5"/>
                        </a:rPr>
                        <a:t>25/996</a:t>
                      </a:r>
                      <a:endParaRPr lang="en-US" sz="800" dirty="0">
                        <a:effectLst/>
                        <a:latin typeface="+mn-lt"/>
                        <a:ea typeface="Times New Roman" panose="02020603050405020304" pitchFamily="18" charset="0"/>
                      </a:endParaRPr>
                    </a:p>
                  </a:txBody>
                  <a:tcPr anchor="ctr"/>
                </a:tc>
                <a:tc>
                  <a:txBody>
                    <a:bodyPr/>
                    <a:lstStyle/>
                    <a:p>
                      <a:pPr marL="0" marR="0">
                        <a:buNone/>
                      </a:pPr>
                      <a:r>
                        <a:rPr lang="en-US" sz="800" dirty="0">
                          <a:effectLst/>
                          <a:latin typeface="+mn-lt"/>
                          <a:ea typeface="Times New Roman" panose="02020603050405020304" pitchFamily="18" charset="0"/>
                        </a:rPr>
                        <a:t>PDT-CR-MAC-NPCA-enablement-disablement-update</a:t>
                      </a:r>
                    </a:p>
                  </a:txBody>
                  <a:tcPr anchor="ctr"/>
                </a:tc>
                <a:tc>
                  <a:txBody>
                    <a:bodyPr/>
                    <a:lstStyle/>
                    <a:p>
                      <a:pPr marL="0" marR="0">
                        <a:buNone/>
                      </a:pPr>
                      <a:r>
                        <a:rPr lang="en-US" sz="800" dirty="0" err="1">
                          <a:effectLst/>
                          <a:latin typeface="+mn-lt"/>
                          <a:ea typeface="Times New Roman" panose="02020603050405020304" pitchFamily="18" charset="0"/>
                        </a:rPr>
                        <a:t>Junbin</a:t>
                      </a:r>
                      <a:r>
                        <a:rPr lang="en-US" sz="800" dirty="0">
                          <a:effectLst/>
                          <a:latin typeface="+mn-lt"/>
                          <a:ea typeface="Times New Roman" panose="02020603050405020304" pitchFamily="18" charset="0"/>
                        </a:rPr>
                        <a:t> Chen</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effectLst/>
                          <a:latin typeface="+mn-lt"/>
                          <a:ea typeface="Times New Roman" panose="02020603050405020304" pitchFamily="18" charset="0"/>
                        </a:rPr>
                        <a:t>CR-9C</a:t>
                      </a:r>
                    </a:p>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US" sz="800" dirty="0">
                          <a:effectLst/>
                          <a:latin typeface="+mn-lt"/>
                          <a:ea typeface="Times New Roman" panose="02020603050405020304" pitchFamily="18" charset="0"/>
                        </a:rPr>
                        <a:t>25/1138r0 </a:t>
                      </a:r>
                    </a:p>
                  </a:txBody>
                  <a:tcPr anchor="ctr"/>
                </a:tc>
                <a:tc>
                  <a:txBody>
                    <a:bodyPr/>
                    <a:lstStyle/>
                    <a:p>
                      <a:pPr marL="0" marR="0">
                        <a:buNone/>
                      </a:pPr>
                      <a:r>
                        <a:rPr lang="en-US" sz="800" dirty="0">
                          <a:effectLst/>
                          <a:latin typeface="+mn-lt"/>
                          <a:ea typeface="Times New Roman" panose="02020603050405020304" pitchFamily="18" charset="0"/>
                        </a:rPr>
                        <a:t>CC50 CR on DRU in 38.3.2.1 - Group 3</a:t>
                      </a:r>
                    </a:p>
                  </a:txBody>
                  <a:tcPr anchor="ctr"/>
                </a:tc>
                <a:tc>
                  <a:txBody>
                    <a:bodyPr/>
                    <a:lstStyle/>
                    <a:p>
                      <a:pPr marL="0" marR="0">
                        <a:buNone/>
                      </a:pPr>
                      <a:r>
                        <a:rPr lang="en-US" sz="800" dirty="0">
                          <a:effectLst/>
                          <a:latin typeface="+mn-lt"/>
                          <a:ea typeface="Times New Roman" panose="02020603050405020304" pitchFamily="18" charset="0"/>
                        </a:rPr>
                        <a:t>Mahmoud Kamel</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6 CIDs</a:t>
                      </a:r>
                    </a:p>
                  </a:txBody>
                  <a:tcPr/>
                </a:tc>
                <a:tc>
                  <a:txBody>
                    <a:bodyPr/>
                    <a:lstStyle/>
                    <a:p>
                      <a:pPr marL="0" marR="0" algn="ctr">
                        <a:buNone/>
                      </a:pPr>
                      <a:r>
                        <a:rPr lang="en-US" sz="800" dirty="0">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3607456164"/>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4376230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3B46E4-20EA-7C79-9C36-B22BCE3991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33C603-EF93-B547-BB9A-16A9F24C69B7}"/>
              </a:ext>
            </a:extLst>
          </p:cNvPr>
          <p:cNvSpPr>
            <a:spLocks noGrp="1"/>
          </p:cNvSpPr>
          <p:nvPr>
            <p:ph type="title"/>
          </p:nvPr>
        </p:nvSpPr>
        <p:spPr/>
        <p:txBody>
          <a:bodyPr/>
          <a:lstStyle/>
          <a:p>
            <a:r>
              <a:rPr lang="en-US" dirty="0"/>
              <a:t>PDT/CR Submissions List 7</a:t>
            </a:r>
          </a:p>
        </p:txBody>
      </p:sp>
      <p:sp>
        <p:nvSpPr>
          <p:cNvPr id="3" name="Date Placeholder 2">
            <a:extLst>
              <a:ext uri="{FF2B5EF4-FFF2-40B4-BE49-F238E27FC236}">
                <a16:creationId xmlns:a16="http://schemas.microsoft.com/office/drawing/2014/main" id="{5A27FC24-51CD-F571-38C1-D3A41B4325A9}"/>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3157CA36-CB6B-ADC6-AE20-1678637792B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9C68F47-A0E6-E7FD-2045-712987541932}"/>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390206EA-2AAA-0B21-776E-906F71B7AD4E}"/>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9306145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56D448-BD8C-BD82-77D1-7F821A7C31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7DBC05-371C-D17C-AF1A-59D872F6A9CB}"/>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AA5154D6-8AA0-906F-1599-5FA80CD21850}"/>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E2DCF64D-7B6C-2B0F-68A6-914F4796C2C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3FA216D-C65E-892E-F4C7-50DEE3C30C2C}"/>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8061B9CA-CC35-1011-5D64-8DD13831A3B6}"/>
              </a:ext>
            </a:extLst>
          </p:cNvPr>
          <p:cNvGraphicFramePr>
            <a:graphicFrameLocks noGrp="1"/>
          </p:cNvGraphicFramePr>
          <p:nvPr>
            <p:extLst>
              <p:ext uri="{D42A27DB-BD31-4B8C-83A1-F6EECF244321}">
                <p14:modId xmlns:p14="http://schemas.microsoft.com/office/powerpoint/2010/main" val="3757441272"/>
              </p:ext>
            </p:extLst>
          </p:nvPr>
        </p:nvGraphicFramePr>
        <p:xfrm>
          <a:off x="851217" y="1587465"/>
          <a:ext cx="7736268" cy="456440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25/0018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on STAs without NPCA Capability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Juseong Moon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25/0065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Considerations on NPCA Operation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Zhenpeng Shi</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NPCA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25/0151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Fairness Problem in 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Coexistence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5"/>
                        </a:rPr>
                        <a:t>25/0237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Access Delay for Seamless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Haorui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strike="sngStrike" dirty="0">
                          <a:solidFill>
                            <a:srgbClr val="FF000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25/0277</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Follow Up on DRUs</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Brian Hart</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dirty="0">
                          <a:solidFill>
                            <a:srgbClr val="FF0000"/>
                          </a:solidFill>
                          <a:effectLst/>
                          <a:latin typeface="Times New Roman" panose="02020603050405020304" pitchFamily="18" charset="0"/>
                          <a:ea typeface="Times New Roman" panose="02020603050405020304" pitchFamily="18" charset="0"/>
                        </a:rPr>
                        <a:t>Already Presented</a:t>
                      </a:r>
                      <a:endParaRPr lang="en-US" sz="1000" strike="sngStrike"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a:solidFill>
                            <a:srgbClr val="FF0000"/>
                          </a:solidFill>
                          <a:effectLst/>
                          <a:latin typeface="Times New Roman" panose="02020603050405020304" pitchFamily="18" charset="0"/>
                          <a:ea typeface="Times New Roman" panose="02020603050405020304" pitchFamily="18" charset="0"/>
                        </a:rPr>
                        <a:t>DRU</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dirty="0">
                          <a:solidFill>
                            <a:srgbClr val="FF0000"/>
                          </a:solidFill>
                          <a:effectLst/>
                          <a:latin typeface="Times New Roman" panose="02020603050405020304" pitchFamily="18" charset="0"/>
                          <a:ea typeface="Times New Roman" panose="02020603050405020304" pitchFamily="18" charset="0"/>
                        </a:rPr>
                        <a:t>Joint</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7"/>
                        </a:rPr>
                        <a:t>25/0313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Roaming-security-procedure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Xuwen Zhao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25/0375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TXVECTOR Parameters for Multi-AP Coordination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Leonardo Lanante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25/0377</a:t>
                      </a:r>
                      <a:r>
                        <a:rPr lang="en-GB" sz="800">
                          <a:solidFill>
                            <a:srgbClr val="00B050"/>
                          </a:solidFill>
                          <a:effectLst/>
                          <a:latin typeface="Times New Roman" panose="02020603050405020304" pitchFamily="18" charset="0"/>
                          <a:ea typeface="Times New Roman" panose="02020603050405020304" pitchFamily="18" charset="0"/>
                        </a:rPr>
                        <a:t> </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Multiple Shared AP Allocation in Co-TDMA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Serhat Erkucuk</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C-TDMA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25/0408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Roaming Through Target AP follow-up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effectLst/>
                          <a:latin typeface="Times New Roman" panose="02020603050405020304" pitchFamily="18" charset="0"/>
                          <a:ea typeface="Times New Roman" panose="02020603050405020304" pitchFamily="18" charset="0"/>
                        </a:rPr>
                        <a:t>Binita Gupta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strike="sngStrike" dirty="0">
                          <a:solidFill>
                            <a:srgbClr val="FF000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25/0418</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NPCA Operation with TxOP based MAPC Schemes</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Salvatore Talarico</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strike="sngStrike" dirty="0">
                          <a:solidFill>
                            <a:srgbClr val="FF0000"/>
                          </a:solidFill>
                          <a:effectLst/>
                          <a:latin typeface="Times New Roman" panose="02020603050405020304" pitchFamily="18" charset="0"/>
                          <a:ea typeface="Times New Roman" panose="02020603050405020304" pitchFamily="18" charset="0"/>
                        </a:rPr>
                        <a:t>Withdrawn</a:t>
                      </a:r>
                      <a:endParaRPr lang="en-US" sz="1000" strike="sngStrike"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a:solidFill>
                            <a:srgbClr val="FF0000"/>
                          </a:solidFill>
                          <a:effectLst/>
                          <a:latin typeface="Times New Roman" panose="02020603050405020304" pitchFamily="18" charset="0"/>
                          <a:ea typeface="Times New Roman" panose="02020603050405020304" pitchFamily="18" charset="0"/>
                        </a:rPr>
                        <a:t>NPCA</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2"/>
                        </a:rPr>
                        <a:t>25/0419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Spatial Reuse for NPCA Capable STAs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Salvatore Talarico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a:t>
                      </a: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(Wednesday)</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3"/>
                        </a:rPr>
                        <a:t>25/0426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Enhancement of DPS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Jiayi Zhang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4"/>
                        </a:rPr>
                        <a:t>25/0436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NAV setting for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Yue Zhao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gridSpan="6">
                  <a:txBody>
                    <a:bodyPr/>
                    <a:lstStyle/>
                    <a:p>
                      <a:pPr algn="ctr" fontAlgn="ctr"/>
                      <a:r>
                        <a:rPr lang="en-US" sz="1000" b="1" i="0" u="none" strike="noStrike" dirty="0">
                          <a:solidFill>
                            <a:schemeClr val="tx1"/>
                          </a:solidFill>
                          <a:effectLst/>
                          <a:latin typeface="+mn-lt"/>
                        </a:rPr>
                        <a:t>Submissions (Second Cut-Off)</a:t>
                      </a:r>
                    </a:p>
                  </a:txBody>
                  <a:tcPr marL="95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ctr" fontAlgn="ctr"/>
                      <a:endParaRPr lang="en-US" sz="1000" b="0" i="0" u="none" strike="noStrike" dirty="0">
                        <a:solidFill>
                          <a:schemeClr val="tx1"/>
                        </a:solidFill>
                        <a:effectLst/>
                        <a:latin typeface="+mn-lt"/>
                      </a:endParaRPr>
                    </a:p>
                  </a:txBody>
                  <a:tcPr marL="9525" marR="9525" marT="9525" marB="0" anchor="ctr"/>
                </a:tc>
                <a:tc hMerge="1">
                  <a:txBody>
                    <a:bodyPr/>
                    <a:lstStyle/>
                    <a:p>
                      <a:pPr algn="ctr" fontAlgn="ctr"/>
                      <a:endParaRPr lang="en-US" sz="1000" b="0" i="0" u="none" strike="noStrike" dirty="0">
                        <a:solidFill>
                          <a:schemeClr val="tx1"/>
                        </a:solidFill>
                        <a:effectLst/>
                        <a:latin typeface="+mn-lt"/>
                      </a:endParaRPr>
                    </a:p>
                  </a:txBody>
                  <a:tcPr marL="9525" marR="9525" marT="9525" marB="0" anchor="ctr"/>
                </a:tc>
                <a:tc hMerge="1">
                  <a:txBody>
                    <a:bodyPr/>
                    <a:lstStyle/>
                    <a:p>
                      <a:pPr algn="ctr"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5"/>
                        </a:rPr>
                        <a:t>24/0825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Dynamic 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1117492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633A3B-76B2-5A5E-DFD2-22C7CF65E18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F5E280-9F66-CA57-75AC-78BC36721E3B}"/>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AC7C1999-F0DD-7024-72D6-20FFDEC2D047}"/>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48A88150-F9FB-8748-A453-AC7269F1F19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CE38B4C-6826-BF62-2859-6541F3543E21}"/>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DC82DA39-0462-B4A9-60C4-9AEB3A0E946A}"/>
              </a:ext>
            </a:extLst>
          </p:cNvPr>
          <p:cNvGraphicFramePr>
            <a:graphicFrameLocks noGrp="1"/>
          </p:cNvGraphicFramePr>
          <p:nvPr>
            <p:extLst>
              <p:ext uri="{D42A27DB-BD31-4B8C-83A1-F6EECF244321}">
                <p14:modId xmlns:p14="http://schemas.microsoft.com/office/powerpoint/2010/main" val="4017077403"/>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24/1116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Operating bandwidth indication for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Bandwidth</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25/0355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for AP Dynamic 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Aditi Singh</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25/0357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Retry Timeout Adjustment during EDCA Periods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Behnam Dezfouli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25/0364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Different Feedback Information in Multi-STA BlockAck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6"/>
                        </a:rPr>
                        <a:t>25/0378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Multi-AP Coordination Negotiation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25/0380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EDCA Enhancement with AP support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8"/>
                        </a:rPr>
                        <a:t>25/0403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I-FCS location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9"/>
                        </a:rPr>
                        <a:t>25/0404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DPS Parameter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25/0405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NPCA parameter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25/0445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Discussion on Coordinated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Javier Perez-Ramirez</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2"/>
                        </a:rPr>
                        <a:t>25/0478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Incompatibility issue between NPCA and MAPC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Junbin Chen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25/0493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NPCA during scheduled periods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Zhenpeng Shi</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4"/>
                        </a:rPr>
                        <a:t>25/0494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Dynamic SCS follow-up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25/0495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in low latency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Low Latency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6"/>
                        </a:rPr>
                        <a:t>25/0529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Spatial Reuse triggered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Yuki Fujimori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9589278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8D8C91-6B99-F6EF-9D7F-61642C54D11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5BE1E33-3B72-8716-088B-39CCC5117D0E}"/>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00F78286-1E4F-4A27-A9C4-CC943D26A792}"/>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8EB672EE-BBFC-89D4-8BAE-48489581797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85881C7-6683-0D89-F62F-B1F899D987C4}"/>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D5D2BE3C-50E7-FD5B-2588-74E9C2E54CD8}"/>
              </a:ext>
            </a:extLst>
          </p:cNvPr>
          <p:cNvGraphicFramePr>
            <a:graphicFrameLocks noGrp="1"/>
          </p:cNvGraphicFramePr>
          <p:nvPr>
            <p:extLst>
              <p:ext uri="{D42A27DB-BD31-4B8C-83A1-F6EECF244321}">
                <p14:modId xmlns:p14="http://schemas.microsoft.com/office/powerpoint/2010/main" val="2714207795"/>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25/0578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TWT-Based AP 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25/0579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Operating Mode Request for Multi-AP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25/0622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Early RX termination with I-FCS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25/0624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for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6"/>
                        </a:rPr>
                        <a:t>25/0645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R-TWT operation with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25/0648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Status Update During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Yuxin Lu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8"/>
                        </a:rPr>
                        <a:t>25/0651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Improvements for NPCA and Seamless Roaming interoperability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Eda Genc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9"/>
                        </a:rPr>
                        <a:t>25/0653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Timeout-aware Out-of-order Delivery Queues for Establishing Delay-Reliability Tradeoffs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Behnam Dezfouli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0"/>
                        </a:rPr>
                        <a:t>25/0664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on TDLS Direct Link in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Pei Zhou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P2P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25/0666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Adaptable Traffic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Yuxin Lu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2"/>
                        </a:rPr>
                        <a:t>25/0667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on Multi-AP Coordination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Pei Zhou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25/0668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An Optional Alternative Link Adaptation Mechanism for High-Mobility STAs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Azin Neishaboori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4"/>
                        </a:rPr>
                        <a:t>25/0674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NFRP mechanism for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Junbin Chen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25/0680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UHR Sounding Feedback Extension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Qingwei Fu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Sounding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6"/>
                        </a:rPr>
                        <a:t>25/0689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Multi-level Protection in Co-RTWT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Qingwei Fu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271304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altLang="en-US" sz="2400" dirty="0"/>
              <a:t>Registration for the July IEEE 802 plenary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July IEEE 802 plenary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0" indent="0"/>
            <a:r>
              <a:rPr lang="en-US" altLang="en-US" sz="2000" b="0" dirty="0"/>
              <a:t>	</a:t>
            </a:r>
            <a:r>
              <a:rPr lang="en-US" altLang="en-US" sz="2000" b="0" dirty="0">
                <a:hlinkClick r:id="rId2"/>
              </a:rPr>
              <a:t>https://cvent.me/xAYo82</a:t>
            </a:r>
            <a:r>
              <a:rPr lang="en-US" altLang="en-US" sz="2000" b="0" dirty="0"/>
              <a:t> </a:t>
            </a:r>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251BE8-B521-0D48-B6BA-DD04D65673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B3DF52-8E0D-A920-D172-1EAA08ACB206}"/>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E625270D-D7DE-6D4D-98A6-3CCA44773216}"/>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EEA20905-AF15-DE17-0771-25F0E96BF0E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6EAFF5B-82D7-C24F-A98D-4E812923540A}"/>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3406F58B-C8D2-E69C-4C0C-CB6ADC90DEDF}"/>
              </a:ext>
            </a:extLst>
          </p:cNvPr>
          <p:cNvGraphicFramePr>
            <a:graphicFrameLocks noGrp="1"/>
          </p:cNvGraphicFramePr>
          <p:nvPr>
            <p:extLst>
              <p:ext uri="{D42A27DB-BD31-4B8C-83A1-F6EECF244321}">
                <p14:modId xmlns:p14="http://schemas.microsoft.com/office/powerpoint/2010/main" val="3361097579"/>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25/0691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on Security of TDLS Direct Link Establishment in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Xuwen Zhao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3"/>
                        </a:rPr>
                        <a:t>25/0699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Simultaneous DL for seamless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Yaoshen Cui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4"/>
                        </a:rPr>
                        <a:t>25/0720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Enhancing UHR for Residential Use Cases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Lili Hervieu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Pending</a:t>
                      </a:r>
                    </a:p>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(not Monday)</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25/0724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Details on Over-the-DS Probe Mechanism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Probing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6"/>
                        </a:rPr>
                        <a:t>25/0749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Follow-up on AP 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Helene Ralle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25/0758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On The Medium Synchronization for NPCA Capable STAs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Salvatore Talarico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25/0769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DPS-ICF-Indication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Jason Guo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9"/>
                        </a:rPr>
                        <a:t>25/0811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Optimize Mode Transitions in DPS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Sam Shi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DPS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25/0827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Improvement on Link Adaptation Feedback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Ning Gao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25/0828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Improve the Robustness of Intermediate FCS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Ning Gao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2"/>
                        </a:rPr>
                        <a:t>25/0829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Early Indication of RA-RU in DPS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Ning Gao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DPS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25/0835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Coexistence of Features with Operating Mode Switching Operations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4"/>
                        </a:rPr>
                        <a:t>25/0863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Signalling for inextensible ESSes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Alex LUNGU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25/0868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on DPS Sounding Procedure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Jiayi Zhang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 (CIDs 3741 and 3742)</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6"/>
                        </a:rPr>
                        <a:t>25/0871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on NPCA Switching Conditions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Serhat Erkucuk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5331874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9BFAC7-EA11-E14D-F1BB-FDA3846C33D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8F4E14-79DC-AE32-83D4-320885ED2E13}"/>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E7B7E191-0470-66E0-8DC6-8D13C08A9CD8}"/>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FEF8BC99-7446-1600-89E1-A5130F23065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CED0D98F-379C-AECD-5AD6-770D7BF75EB3}"/>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70DC477F-4892-9E26-5CB0-B860ECFAADF7}"/>
              </a:ext>
            </a:extLst>
          </p:cNvPr>
          <p:cNvGraphicFramePr>
            <a:graphicFrameLocks noGrp="1"/>
          </p:cNvGraphicFramePr>
          <p:nvPr>
            <p:extLst>
              <p:ext uri="{D42A27DB-BD31-4B8C-83A1-F6EECF244321}">
                <p14:modId xmlns:p14="http://schemas.microsoft.com/office/powerpoint/2010/main" val="3567309930"/>
              </p:ext>
            </p:extLst>
          </p:nvPr>
        </p:nvGraphicFramePr>
        <p:xfrm>
          <a:off x="851217" y="1587465"/>
          <a:ext cx="7736268" cy="45076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25/0873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P-EDCA Discussion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25/0874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UHR BSS Parameter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25/0875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NPCA for Co-TDMA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Jiayi Zhang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 (CID 3739)</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C-TDMA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25/0877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TXOP protection for ELR Transmissions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Leonardo Lanante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ELR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6"/>
                        </a:rPr>
                        <a:t>25/0887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CCA Issue in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Gwangho Lee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25/0893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Remaining Issue for NPCA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25/0997</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Over-the-Air Notification of SMD BSS Transition Execution Response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Eda Genc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gridSpan="6">
                  <a:txBody>
                    <a:bodyPr/>
                    <a:lstStyle/>
                    <a:p>
                      <a:pPr algn="ctr" fontAlgn="ctr"/>
                      <a:r>
                        <a:rPr lang="en-GB" sz="1000" b="1" kern="1200" dirty="0">
                          <a:solidFill>
                            <a:schemeClr val="tx1"/>
                          </a:solidFill>
                          <a:effectLst/>
                          <a:latin typeface="+mn-lt"/>
                          <a:ea typeface="+mn-ea"/>
                          <a:cs typeface="+mn-cs"/>
                        </a:rPr>
                        <a:t>Submissions (Third Cut-Off) – New Requests (after May F2F)</a:t>
                      </a:r>
                      <a:endParaRPr lang="en-US" sz="400" b="0" i="0" u="none" strike="noStrike" dirty="0">
                        <a:solidFill>
                          <a:srgbClr val="FF0000"/>
                        </a:solidFill>
                        <a:effectLst/>
                        <a:latin typeface="+mn-lt"/>
                      </a:endParaRPr>
                    </a:p>
                  </a:txBody>
                  <a:tcPr marL="9525" marR="9525" marT="9525" marB="0" anchor="ctr"/>
                </a:tc>
                <a:tc hMerge="1">
                  <a:txBody>
                    <a:bodyPr/>
                    <a:lstStyle/>
                    <a:p>
                      <a:pPr algn="l" fontAlgn="ctr"/>
                      <a:endParaRPr lang="en-US" sz="1000" b="0" i="0" u="none" strike="noStrike" dirty="0">
                        <a:solidFill>
                          <a:srgbClr val="000000"/>
                        </a:solidFill>
                        <a:effectLst/>
                        <a:latin typeface="+mn-lt"/>
                      </a:endParaRPr>
                    </a:p>
                  </a:txBody>
                  <a:tcPr marL="85725" marR="9525" marT="9525" marB="0" anchor="ctr"/>
                </a:tc>
                <a:tc hMerge="1">
                  <a:txBody>
                    <a:bodyPr/>
                    <a:lstStyle/>
                    <a:p>
                      <a:pPr algn="l" fontAlgn="ctr"/>
                      <a:endParaRPr lang="en-US" sz="1000" b="0" i="0" u="none" strike="noStrike" dirty="0">
                        <a:solidFill>
                          <a:srgbClr val="000000"/>
                        </a:solidFill>
                        <a:effectLst/>
                        <a:latin typeface="+mn-lt"/>
                      </a:endParaRPr>
                    </a:p>
                  </a:txBody>
                  <a:tcPr marL="85725" marR="9525" marT="9525" marB="0" anchor="ctr"/>
                </a:tc>
                <a:tc hMerge="1">
                  <a:txBody>
                    <a:bodyPr/>
                    <a:lstStyle/>
                    <a:p>
                      <a:pPr algn="ctr" fontAlgn="ctr"/>
                      <a:endParaRPr lang="en-US" sz="1000" b="0" i="0" u="none" strike="noStrike" dirty="0">
                        <a:solidFill>
                          <a:srgbClr val="000000"/>
                        </a:solidFill>
                        <a:effectLst/>
                        <a:latin typeface="+mn-lt"/>
                      </a:endParaRPr>
                    </a:p>
                  </a:txBody>
                  <a:tcPr marL="9525" marR="9525" marT="9525" marB="0" anchor="ctr"/>
                </a:tc>
                <a:tc hMerge="1">
                  <a:txBody>
                    <a:bodyPr/>
                    <a:lstStyle/>
                    <a:p>
                      <a:pPr algn="ctr" fontAlgn="ctr"/>
                      <a:endParaRPr lang="en-US" sz="1000" b="0" i="0" u="none" strike="noStrike" dirty="0">
                        <a:solidFill>
                          <a:srgbClr val="000000"/>
                        </a:solidFill>
                        <a:effectLst/>
                        <a:latin typeface="+mn-lt"/>
                      </a:endParaRPr>
                    </a:p>
                  </a:txBody>
                  <a:tcPr marL="9525" marR="9525" marT="9525" marB="0" anchor="ctr"/>
                </a:tc>
                <a:tc hMerge="1">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9"/>
                        </a:rPr>
                        <a:t>25/0833</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AP-assisted Opportunistic Power Saving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Michail Koundourakis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25/0973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Enhancement of link reconfiguration request/response frame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Philip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Negotiation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25/0971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The timing of initiating DL data forwarding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Philip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2"/>
                        </a:rPr>
                        <a:t>25/1019</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Channel Recommendation for P2P communications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Chun Huang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P2P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25/0761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TXOP Transfer in Co-RTWT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4"/>
                        </a:rPr>
                        <a:t>25/0762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Extended transition mode for DPS 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25/0763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C-RTWT in NPCA Primary channel</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337400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C42E04-5D72-A21F-9BF2-E332F659665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79E1F4E-3D65-7215-FDF6-1B55B63B6F9A}"/>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75DD65CF-6A45-A414-74FA-48E9CDEA97CE}"/>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E681990B-2261-C1F3-764A-198F258579A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66CC6AA-4AEC-A891-8C69-872C4B4FB172}"/>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B840E716-FD33-02FD-E751-3B1EAFBEA1C5}"/>
              </a:ext>
            </a:extLst>
          </p:cNvPr>
          <p:cNvGraphicFramePr>
            <a:graphicFrameLocks noGrp="1"/>
          </p:cNvGraphicFramePr>
          <p:nvPr>
            <p:extLst>
              <p:ext uri="{D42A27DB-BD31-4B8C-83A1-F6EECF244321}">
                <p14:modId xmlns:p14="http://schemas.microsoft.com/office/powerpoint/2010/main" val="1219388753"/>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25/0374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Enhancements to critical updates procedure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Abhishek Patil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25/0467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HP EDCA followup - DS Sync-Discussion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25/0468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HP EDCA followup - Condition to use DS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5"/>
                        </a:rPr>
                        <a:t>24/1405</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Discussion on aspects in DRU operation - follow up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Arik Klein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DRU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6"/>
                        </a:rPr>
                        <a:t>24/1224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Joint Medium Access and TXOP Sharing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TXOP sharing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25/1036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MAPC PASN follow up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25/1061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How to further minimize the duration of connectivity loss for SMD BSS transition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Kyosuke Inoue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25/0985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A Novel Approach to Reduce the Size of the Beamforming Feedback Report in Wi-Fi Networks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Sawaira Ali</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Sounding</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PHY</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strike="sngStrike">
                          <a:solidFill>
                            <a:srgbClr val="FF000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25/1001</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Adaptive power boosting design for dRU</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Sawaira Ali</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strike="sngStrike" dirty="0">
                          <a:solidFill>
                            <a:srgbClr val="FF0000"/>
                          </a:solidFill>
                          <a:effectLst/>
                          <a:latin typeface="Times New Roman" panose="02020603050405020304" pitchFamily="18" charset="0"/>
                          <a:ea typeface="Times New Roman" panose="02020603050405020304" pitchFamily="18" charset="0"/>
                        </a:rPr>
                        <a:t>Deferred</a:t>
                      </a:r>
                      <a:endParaRPr lang="en-US" sz="10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strike="sngStrike">
                          <a:solidFill>
                            <a:srgbClr val="FF0000"/>
                          </a:solidFill>
                          <a:effectLst/>
                          <a:latin typeface="Times New Roman" panose="02020603050405020304" pitchFamily="18" charset="0"/>
                          <a:ea typeface="Times New Roman" panose="02020603050405020304" pitchFamily="18" charset="0"/>
                        </a:rPr>
                        <a:t>DRU</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strike="sngStrike" dirty="0">
                          <a:solidFill>
                            <a:srgbClr val="FF0000"/>
                          </a:solidFill>
                          <a:effectLst/>
                          <a:latin typeface="Times New Roman" panose="02020603050405020304" pitchFamily="18" charset="0"/>
                          <a:ea typeface="Times New Roman" panose="02020603050405020304" pitchFamily="18" charset="0"/>
                        </a:rPr>
                        <a:t>PHY</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25/1141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Beacon Request Enhancement for Co-SR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Jason Yuchen Guo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CSR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25/1143</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Rules for transmitting RTS in P-EDCA</a:t>
                      </a:r>
                      <a:endParaRPr lang="en-US" sz="1100">
                        <a:effectLst/>
                        <a:latin typeface="Times New Roman" panose="02020603050405020304" pitchFamily="18" charset="0"/>
                        <a:ea typeface="Times New Roman" panose="02020603050405020304" pitchFamily="18" charset="0"/>
                      </a:endParaRPr>
                    </a:p>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Jason Yuchen Guo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25/1144</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PSRC update rules in P-EDCA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Jason Yuchen Guo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25/1170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NPCA TIMER and NPCA switch back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Yunbo Li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25/1169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A new procedure for DPS mobile 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Yunbo Li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25/1168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CW And BO Discussion In P-EDCA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Yunbo Li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7137667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F2CEDB-F9A8-0AF6-27C3-D5BD8CE684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B8F390-4D71-71E1-B949-67DB8A97D47F}"/>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5D8E5DA9-582D-A9FA-8FC1-BF421B7DAE3C}"/>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75E58361-F104-650D-969E-CAA5525C8B0E}"/>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D3CD437B-4153-71C2-A7B4-9BA565E130EC}"/>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FFB960-2481-0C2E-0407-EA1D777ADE8D}"/>
              </a:ext>
            </a:extLst>
          </p:cNvPr>
          <p:cNvGraphicFramePr>
            <a:graphicFrameLocks noGrp="1"/>
          </p:cNvGraphicFramePr>
          <p:nvPr>
            <p:extLst>
              <p:ext uri="{D42A27DB-BD31-4B8C-83A1-F6EECF244321}">
                <p14:modId xmlns:p14="http://schemas.microsoft.com/office/powerpoint/2010/main" val="53115870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25/1172</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consideration on DPS mode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Kiseon Ryu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25/1171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NPCA operation considering unavailability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Kiseon Ryu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25/1147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NPCA considering OBSS ICF type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Times New Roman" panose="02020603050405020304" pitchFamily="18" charset="0"/>
                          <a:ea typeface="MS Gothic" panose="020B0609070205080204" pitchFamily="49" charset="-128"/>
                        </a:rPr>
                        <a:t>Zhenpeng Shi</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25/1146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Thoughts on PPDU-based 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Times New Roman" panose="02020603050405020304" pitchFamily="18" charset="0"/>
                          <a:ea typeface="MS Gothic" panose="020B0609070205080204" pitchFamily="49" charset="-128"/>
                        </a:rPr>
                        <a:t>Zhenpeng Shi</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25/1007</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Conditions of DSO operation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Si-Chan Noh</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25/1050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Channel configuration for 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Si-Chan Noh</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25/1155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Considerations on P-EDCA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Si-Chan Noh</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25/1075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Considerations on SMD BSS transition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Pei Zhou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2"/>
                        </a:rPr>
                        <a:t>25/1074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considerations-on-elr-ppdu-selection-rules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Xuwen Zhao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ELR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3"/>
                        </a:rPr>
                        <a:t>25/0740</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Co-RTWT protection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Pascal Viger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25/1204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DBE Operation with 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Binita Gupta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DBE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25/1207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Thoughts on DSO Scheduling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Javier Perez-Ramirez</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25/1206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Discussion on DSO Operation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Javier Perez-Ramirez</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25/1205</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Thoughts on Co-RTWT Procedures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Javier Perez-Ramirez</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25/1211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Thoughts on Co-TDMA Procedure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Serhat Erkucuk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CTDMA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6050375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550531-5852-8CF4-BC77-BAF5A05FA3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11C8F2-2048-B6CB-8EF8-BC75DA6BE75D}"/>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8FEF4A62-25D8-AD61-D4A0-FE4AD155DDDC}"/>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0F98E6FF-153B-617A-AFEE-B446EC35C20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677AC99-F1EB-9648-6D91-990DBA7203DA}"/>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F48545A6-9DCA-870A-6512-7CB22E2B7DEB}"/>
              </a:ext>
            </a:extLst>
          </p:cNvPr>
          <p:cNvGraphicFramePr>
            <a:graphicFrameLocks noGrp="1"/>
          </p:cNvGraphicFramePr>
          <p:nvPr>
            <p:extLst>
              <p:ext uri="{D42A27DB-BD31-4B8C-83A1-F6EECF244321}">
                <p14:modId xmlns:p14="http://schemas.microsoft.com/office/powerpoint/2010/main" val="7767859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25/1213</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Further Considerations on DSO</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Serhat Erkucuk</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DSO</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MAC</a:t>
                      </a:r>
                      <a:endParaRPr lang="en-US" sz="11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25/1209</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Discussion on Co-BF Procedure</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Jiayi Zhang</a:t>
                      </a:r>
                      <a:endParaRPr lang="en-US" sz="1100">
                        <a:effectLst/>
                        <a:latin typeface="+mn-lt"/>
                        <a:ea typeface="Times New Roman" panose="02020603050405020304" pitchFamily="18" charset="0"/>
                      </a:endParaRPr>
                    </a:p>
                  </a:txBody>
                  <a:tcPr anchor="b"/>
                </a:tc>
                <a:tc>
                  <a:txBody>
                    <a:bodyPr/>
                    <a:lstStyle/>
                    <a:p>
                      <a:pPr marL="0" marR="0" algn="ctr">
                        <a:buNone/>
                      </a:pPr>
                      <a:r>
                        <a:rPr lang="en-GB" sz="800" b="1">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CBF</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25/0837</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Link Adaptation with Interference Mitigation</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Mrugen Deshmukh</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IM</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Joint</a:t>
                      </a:r>
                      <a:endParaRPr lang="en-US" sz="11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25/1137</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AP-directed Roaming</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Guogang Huang</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Roaming</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kern="1200">
                          <a:solidFill>
                            <a:srgbClr val="0000FF"/>
                          </a:solidFill>
                          <a:effectLst/>
                          <a:latin typeface="+mn-lt"/>
                          <a:ea typeface="MS Gothic" panose="020B0609070205080204" pitchFamily="49" charset="-128"/>
                          <a:hlinkClick r:id="rId2"/>
                        </a:rPr>
                        <a:t>25/1139</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Enhanced Beacon Report</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Yongsen Ma</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Miscellaneous</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kern="1200">
                          <a:solidFill>
                            <a:srgbClr val="0000FF"/>
                          </a:solidFill>
                          <a:effectLst/>
                          <a:latin typeface="+mn-lt"/>
                          <a:ea typeface="MS Gothic" panose="020B0609070205080204" pitchFamily="49" charset="-128"/>
                          <a:hlinkClick r:id="rId3"/>
                        </a:rPr>
                        <a:t>25/1269</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MAPC Security Guidelines</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Michael Montemurro</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MAP</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a:solidFill>
                            <a:srgbClr val="FF0000"/>
                          </a:solidFill>
                          <a:effectLst/>
                          <a:latin typeface="+mn-lt"/>
                          <a:ea typeface="Times New Roman" panose="02020603050405020304" pitchFamily="18" charset="0"/>
                        </a:rPr>
                        <a:t>25/1256</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Coexistence of NPCA and DBE Mechanism_r0</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Shravan Kumar Kalyankar</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25/1289</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Coordinated Puncturing for MAP</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Yanchun Li</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MAP</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25/1288</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Further consideration about Fairness in MAP</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Yanchun Li</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MAP</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25/1287</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Further Consideration of Active NPCA</a:t>
                      </a:r>
                      <a:endParaRPr lang="en-US" sz="1100" dirty="0">
                        <a:effectLst/>
                        <a:latin typeface="+mn-lt"/>
                        <a:ea typeface="Times New Roman" panose="02020603050405020304" pitchFamily="18" charset="0"/>
                      </a:endParaRPr>
                    </a:p>
                  </a:txBody>
                  <a:tcPr anchor="b"/>
                </a:tc>
                <a:tc>
                  <a:txBody>
                    <a:bodyPr/>
                    <a:lstStyle/>
                    <a:p>
                      <a:pPr marL="0" marR="0">
                        <a:buNone/>
                      </a:pPr>
                      <a:r>
                        <a:rPr lang="en-GB" sz="800">
                          <a:solidFill>
                            <a:srgbClr val="000000"/>
                          </a:solidFill>
                          <a:effectLst/>
                          <a:latin typeface="+mn-lt"/>
                          <a:ea typeface="Times New Roman" panose="02020603050405020304" pitchFamily="18" charset="0"/>
                        </a:rPr>
                        <a:t>Yanchun Li</a:t>
                      </a:r>
                      <a:endParaRPr lang="en-US" sz="1100">
                        <a:effectLst/>
                        <a:latin typeface="+mn-lt"/>
                        <a:ea typeface="Times New Roman" panose="02020603050405020304" pitchFamily="18" charset="0"/>
                      </a:endParaRPr>
                    </a:p>
                  </a:txBody>
                  <a:tcPr/>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25/1286</a:t>
                      </a:r>
                      <a:endParaRPr lang="en-US" sz="8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Disassociation Risk in NPCA Operations</a:t>
                      </a:r>
                      <a:endParaRPr lang="en-US" sz="800" dirty="0">
                        <a:effectLst/>
                        <a:latin typeface="+mn-lt"/>
                        <a:ea typeface="Times New Roman" panose="02020603050405020304" pitchFamily="18" charset="0"/>
                      </a:endParaRPr>
                    </a:p>
                  </a:txBody>
                  <a:tcPr anchor="b"/>
                </a:tc>
                <a:tc>
                  <a:txBody>
                    <a:bodyPr/>
                    <a:lstStyle/>
                    <a:p>
                      <a:pPr marL="0" marR="0">
                        <a:buNone/>
                      </a:pPr>
                      <a:r>
                        <a:rPr lang="en-GB" sz="800">
                          <a:solidFill>
                            <a:srgbClr val="000000"/>
                          </a:solidFill>
                          <a:effectLst/>
                          <a:latin typeface="+mn-lt"/>
                          <a:ea typeface="Times New Roman" panose="02020603050405020304" pitchFamily="18" charset="0"/>
                        </a:rPr>
                        <a:t>Yanchun Li</a:t>
                      </a:r>
                      <a:endParaRPr lang="en-US" sz="800">
                        <a:effectLst/>
                        <a:latin typeface="+mn-lt"/>
                        <a:ea typeface="Times New Roman" panose="02020603050405020304" pitchFamily="18" charset="0"/>
                      </a:endParaRPr>
                    </a:p>
                  </a:txBody>
                  <a:tcPr/>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25/0587</a:t>
                      </a:r>
                      <a:endParaRPr lang="en-US" sz="8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Impact of hidden nodes on NPCA performance - Follow Up</a:t>
                      </a:r>
                      <a:endParaRPr lang="en-US" sz="8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Inaki Val</a:t>
                      </a:r>
                      <a:endParaRPr lang="en-US" sz="800" dirty="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25/1317</a:t>
                      </a:r>
                      <a:endParaRPr lang="en-US" sz="8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NAV Setting for CoBF</a:t>
                      </a:r>
                      <a:endParaRPr lang="en-US" sz="8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Sanghyun Kim</a:t>
                      </a:r>
                      <a:endParaRPr lang="en-US" sz="800">
                        <a:effectLst/>
                        <a:latin typeface="+mn-lt"/>
                        <a:ea typeface="Times New Roman" panose="02020603050405020304" pitchFamily="18" charset="0"/>
                      </a:endParaRPr>
                    </a:p>
                  </a:txBody>
                  <a:tcPr anchor="b"/>
                </a:tc>
                <a:tc>
                  <a:txBody>
                    <a:bodyPr/>
                    <a:lstStyle/>
                    <a:p>
                      <a:pPr marL="0" marR="0" algn="ctr">
                        <a:buNone/>
                      </a:pPr>
                      <a:r>
                        <a:rPr lang="en-GB" sz="800" dirty="0">
                          <a:solidFill>
                            <a:srgbClr val="000000"/>
                          </a:solidFill>
                          <a:effectLst/>
                          <a:latin typeface="+mn-lt"/>
                          <a:ea typeface="Times New Roman" panose="02020603050405020304" pitchFamily="18" charset="0"/>
                        </a:rPr>
                        <a:t>Pending</a:t>
                      </a:r>
                      <a:endParaRPr lang="en-US" sz="800" dirty="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CBF</a:t>
                      </a:r>
                      <a:endParaRPr lang="en-US" sz="800" dirty="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MAC</a:t>
                      </a:r>
                      <a:endParaRPr lang="en-US" sz="8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B050"/>
                          </a:solidFill>
                          <a:effectLst/>
                          <a:latin typeface="+mn-lt"/>
                        </a:rPr>
                        <a:t>25/1329</a:t>
                      </a:r>
                    </a:p>
                  </a:txBody>
                  <a:tcPr marL="9525" marR="9525" marT="9525" marB="0" anchor="ctr"/>
                </a:tc>
                <a:tc>
                  <a:txBody>
                    <a:bodyPr/>
                    <a:lstStyle/>
                    <a:p>
                      <a:pPr algn="l" fontAlgn="ctr"/>
                      <a:r>
                        <a:rPr lang="en-US" sz="800" b="0" i="0" u="none" strike="noStrike" dirty="0">
                          <a:solidFill>
                            <a:srgbClr val="00B050"/>
                          </a:solidFill>
                          <a:effectLst/>
                          <a:latin typeface="+mn-lt"/>
                        </a:rPr>
                        <a:t>Interference Mitigation Pilots Design</a:t>
                      </a:r>
                    </a:p>
                  </a:txBody>
                  <a:tcPr marL="9525" marR="9525" marT="9525" marB="0" anchor="ctr"/>
                </a:tc>
                <a:tc>
                  <a:txBody>
                    <a:bodyPr/>
                    <a:lstStyle/>
                    <a:p>
                      <a:pPr algn="l" fontAlgn="ctr"/>
                      <a:r>
                        <a:rPr lang="en-US" sz="800" b="0" i="0" u="none" strike="noStrike" dirty="0">
                          <a:solidFill>
                            <a:srgbClr val="00B050"/>
                          </a:solidFill>
                          <a:effectLst/>
                          <a:latin typeface="+mn-lt"/>
                        </a:rPr>
                        <a:t>Shimi Shilo</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dirty="0">
                          <a:solidFill>
                            <a:srgbClr val="00B050"/>
                          </a:solidFill>
                          <a:effectLst/>
                          <a:latin typeface="+mn-lt"/>
                          <a:ea typeface="Times New Roman" panose="02020603050405020304" pitchFamily="18" charset="0"/>
                        </a:rPr>
                        <a:t>Presented</a:t>
                      </a:r>
                      <a:endParaRPr lang="en-US" sz="1000" dirty="0">
                        <a:solidFill>
                          <a:srgbClr val="00B050"/>
                        </a:solidFill>
                        <a:effectLst/>
                        <a:latin typeface="+mn-lt"/>
                        <a:ea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B050"/>
                          </a:solidFill>
                          <a:effectLst/>
                          <a:latin typeface="+mn-lt"/>
                        </a:rPr>
                        <a:t>IM</a:t>
                      </a:r>
                    </a:p>
                  </a:txBody>
                  <a:tcPr marL="9525" marR="9525" marT="9525" marB="0" anchor="ctr"/>
                </a:tc>
                <a:tc>
                  <a:txBody>
                    <a:bodyPr/>
                    <a:lstStyle/>
                    <a:p>
                      <a:pPr algn="ctr" fontAlgn="ctr"/>
                      <a:r>
                        <a:rPr lang="en-US" sz="800" b="0" i="0" u="none" strike="noStrike" dirty="0">
                          <a:solidFill>
                            <a:srgbClr val="00B050"/>
                          </a:solidFill>
                          <a:effectLst/>
                          <a:latin typeface="+mn-lt"/>
                        </a:rPr>
                        <a:t>PHY</a:t>
                      </a:r>
                    </a:p>
                  </a:txBody>
                  <a:tcPr marL="9525" marR="9525" marT="9525" marB="0" anchor="ctr"/>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00B050"/>
                          </a:solidFill>
                          <a:effectLst/>
                          <a:latin typeface="+mn-lt"/>
                          <a:ea typeface="MS Gothic" panose="020B0609070205080204" pitchFamily="49" charset="-128"/>
                        </a:rPr>
                        <a:t>25/0079r0</a:t>
                      </a:r>
                      <a:endParaRPr lang="en-US" sz="1100" dirty="0">
                        <a:solidFill>
                          <a:srgbClr val="00B050"/>
                        </a:solidFill>
                        <a:effectLst/>
                        <a:latin typeface="+mn-lt"/>
                        <a:ea typeface="Times New Roman" panose="02020603050405020304" pitchFamily="18" charset="0"/>
                      </a:endParaRPr>
                    </a:p>
                  </a:txBody>
                  <a:tcPr anchor="b"/>
                </a:tc>
                <a:tc>
                  <a:txBody>
                    <a:bodyPr/>
                    <a:lstStyle/>
                    <a:p>
                      <a:pPr marL="0" marR="0">
                        <a:buNone/>
                      </a:pPr>
                      <a:r>
                        <a:rPr lang="en-GB" sz="800" kern="1200">
                          <a:solidFill>
                            <a:srgbClr val="00B050"/>
                          </a:solidFill>
                          <a:effectLst/>
                          <a:latin typeface="+mn-lt"/>
                          <a:ea typeface="MS Gothic" panose="020B0609070205080204" pitchFamily="49" charset="-128"/>
                        </a:rPr>
                        <a:t>Thoughts on IM pilots and other PHY parameters</a:t>
                      </a:r>
                      <a:endParaRPr lang="en-US" sz="1100">
                        <a:solidFill>
                          <a:srgbClr val="00B050"/>
                        </a:solidFill>
                        <a:effectLst/>
                        <a:latin typeface="+mn-lt"/>
                        <a:ea typeface="Times New Roman" panose="02020603050405020304" pitchFamily="18" charset="0"/>
                      </a:endParaRPr>
                    </a:p>
                  </a:txBody>
                  <a:tcPr anchor="b"/>
                </a:tc>
                <a:tc>
                  <a:txBody>
                    <a:bodyPr/>
                    <a:lstStyle/>
                    <a:p>
                      <a:pPr marL="0" marR="0">
                        <a:buNone/>
                      </a:pPr>
                      <a:r>
                        <a:rPr lang="en-GB" sz="800" kern="1200">
                          <a:solidFill>
                            <a:srgbClr val="00B050"/>
                          </a:solidFill>
                          <a:effectLst/>
                          <a:latin typeface="+mn-lt"/>
                          <a:ea typeface="MS Gothic" panose="020B0609070205080204" pitchFamily="49" charset="-128"/>
                        </a:rPr>
                        <a:t>Shengquan Hu</a:t>
                      </a:r>
                      <a:endParaRPr lang="en-US" sz="11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mn-lt"/>
                          <a:ea typeface="MS Gothic" panose="020B0609070205080204" pitchFamily="49" charset="-128"/>
                          <a:cs typeface="Times New Roman" panose="02020603050405020304" pitchFamily="18" charset="0"/>
                        </a:rPr>
                        <a:t>IM</a:t>
                      </a:r>
                      <a:endParaRPr lang="en-US" sz="1100" dirty="0">
                        <a:solidFill>
                          <a:srgbClr val="00B050"/>
                        </a:solidFill>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mn-lt"/>
                          <a:ea typeface="MS Gothic" panose="020B0609070205080204" pitchFamily="49" charset="-128"/>
                          <a:cs typeface="Times New Roman" panose="02020603050405020304" pitchFamily="18" charset="0"/>
                        </a:rPr>
                        <a:t>PHY</a:t>
                      </a:r>
                      <a:endParaRPr lang="en-US" sz="1100" dirty="0">
                        <a:solidFill>
                          <a:srgbClr val="00B050"/>
                        </a:solidFill>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5222024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54435F-6564-1924-4A92-DAD70DBCDF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BADF69-7CC7-8D5D-6819-BC73BAB0EA42}"/>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4CF59F30-2638-CFEB-3878-2106938A4A21}"/>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5B6E1EFD-7DA7-DEFD-0F48-E35BC9B3D9EC}"/>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6AE38B5-F955-1C12-7564-D7132232D42A}"/>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9AD56F4A-6E42-A1FE-D7CD-F1D08764999A}"/>
              </a:ext>
            </a:extLst>
          </p:cNvPr>
          <p:cNvGraphicFramePr>
            <a:graphicFrameLocks noGrp="1"/>
          </p:cNvGraphicFramePr>
          <p:nvPr>
            <p:extLst>
              <p:ext uri="{D42A27DB-BD31-4B8C-83A1-F6EECF244321}">
                <p14:modId xmlns:p14="http://schemas.microsoft.com/office/powerpoint/2010/main" val="2753972816"/>
              </p:ext>
            </p:extLst>
          </p:nvPr>
        </p:nvGraphicFramePr>
        <p:xfrm>
          <a:off x="851217" y="1587465"/>
          <a:ext cx="7736268" cy="45076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00B050"/>
                          </a:solidFill>
                          <a:effectLst/>
                          <a:latin typeface="+mn-lt"/>
                          <a:ea typeface="MS Gothic" panose="020B0609070205080204" pitchFamily="49" charset="-128"/>
                        </a:rPr>
                        <a:t>25/1340</a:t>
                      </a:r>
                      <a:endParaRPr lang="en-US" sz="800" dirty="0">
                        <a:solidFill>
                          <a:srgbClr val="00B050"/>
                        </a:solidFill>
                        <a:effectLst/>
                        <a:latin typeface="+mn-lt"/>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mn-lt"/>
                          <a:ea typeface="MS Gothic" panose="020B0609070205080204" pitchFamily="49" charset="-128"/>
                        </a:rPr>
                        <a:t>LDPC Dtm equation for IM</a:t>
                      </a:r>
                      <a:endParaRPr lang="en-US" sz="800">
                        <a:solidFill>
                          <a:srgbClr val="00B050"/>
                        </a:solidFill>
                        <a:effectLst/>
                        <a:latin typeface="+mn-lt"/>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mn-lt"/>
                          <a:ea typeface="MS Gothic" panose="020B0609070205080204" pitchFamily="49" charset="-128"/>
                        </a:rPr>
                        <a:t>Eugene Baik</a:t>
                      </a:r>
                      <a:endParaRPr lang="en-US" sz="800" dirty="0">
                        <a:solidFill>
                          <a:srgbClr val="00B05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00B050"/>
                          </a:solidFill>
                          <a:effectLst/>
                          <a:latin typeface="+mn-lt"/>
                          <a:ea typeface="Times New Roman" panose="02020603050405020304" pitchFamily="18" charset="0"/>
                        </a:rPr>
                        <a:t>Presented</a:t>
                      </a:r>
                      <a:endParaRPr lang="en-US" sz="800" dirty="0">
                        <a:solidFill>
                          <a:srgbClr val="00B050"/>
                        </a:solidFill>
                        <a:effectLst/>
                        <a:latin typeface="+mn-lt"/>
                        <a:ea typeface="Times New Roman" panose="02020603050405020304" pitchFamily="18" charset="0"/>
                      </a:endParaRPr>
                    </a:p>
                  </a:txBody>
                  <a:tcPr/>
                </a:tc>
                <a:tc>
                  <a:txBody>
                    <a:bodyPr/>
                    <a:lstStyle/>
                    <a:p>
                      <a:pPr marL="0" marR="0" algn="ctr">
                        <a:buNone/>
                      </a:pPr>
                      <a:r>
                        <a:rPr lang="en-US" sz="800" dirty="0">
                          <a:solidFill>
                            <a:srgbClr val="00B050"/>
                          </a:solidFill>
                          <a:effectLst/>
                          <a:latin typeface="+mn-lt"/>
                          <a:ea typeface="Times New Roman" panose="02020603050405020304" pitchFamily="18" charset="0"/>
                        </a:rPr>
                        <a:t>IM</a:t>
                      </a:r>
                    </a:p>
                  </a:txBody>
                  <a:tcPr/>
                </a:tc>
                <a:tc>
                  <a:txBody>
                    <a:bodyPr/>
                    <a:lstStyle/>
                    <a:p>
                      <a:pPr marL="0" marR="0" algn="ctr">
                        <a:buNone/>
                      </a:pPr>
                      <a:r>
                        <a:rPr lang="en-US" sz="800" dirty="0">
                          <a:solidFill>
                            <a:srgbClr val="00B050"/>
                          </a:solidFill>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US" sz="800" dirty="0">
                          <a:effectLst/>
                          <a:latin typeface="+mn-lt"/>
                          <a:ea typeface="Times New Roman" panose="02020603050405020304" pitchFamily="18" charset="0"/>
                        </a:rPr>
                        <a:t>1292</a:t>
                      </a:r>
                    </a:p>
                  </a:txBody>
                  <a:tcPr anchor="b"/>
                </a:tc>
                <a:tc>
                  <a:txBody>
                    <a:bodyPr/>
                    <a:lstStyle/>
                    <a:p>
                      <a:pPr marL="0" marR="0">
                        <a:buNone/>
                      </a:pPr>
                      <a:r>
                        <a:rPr lang="en-US" sz="800" dirty="0">
                          <a:effectLst/>
                          <a:latin typeface="+mn-lt"/>
                          <a:ea typeface="Times New Roman" panose="02020603050405020304" pitchFamily="18" charset="0"/>
                        </a:rPr>
                        <a:t>Considerations on modes enablement and parameter updates</a:t>
                      </a:r>
                    </a:p>
                  </a:txBody>
                  <a:tcPr anchor="b"/>
                </a:tc>
                <a:tc>
                  <a:txBody>
                    <a:bodyPr/>
                    <a:lstStyle/>
                    <a:p>
                      <a:pPr marL="0" marR="0">
                        <a:buNone/>
                      </a:pPr>
                      <a:r>
                        <a:rPr lang="en-US" sz="800" dirty="0">
                          <a:effectLst/>
                          <a:latin typeface="+mn-lt"/>
                          <a:ea typeface="Times New Roman" panose="02020603050405020304" pitchFamily="18" charset="0"/>
                        </a:rPr>
                        <a:t>Maolin Zhang</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Miscellaneous</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US" sz="800" dirty="0">
                          <a:effectLst/>
                          <a:latin typeface="+mn-lt"/>
                          <a:ea typeface="Times New Roman" panose="02020603050405020304" pitchFamily="18" charset="0"/>
                        </a:rPr>
                        <a:t>1150</a:t>
                      </a:r>
                    </a:p>
                  </a:txBody>
                  <a:tcPr anchor="b"/>
                </a:tc>
                <a:tc>
                  <a:txBody>
                    <a:bodyPr/>
                    <a:lstStyle/>
                    <a:p>
                      <a:pPr marL="0" marR="0">
                        <a:buNone/>
                      </a:pPr>
                      <a:r>
                        <a:rPr lang="en-US" sz="800">
                          <a:effectLst/>
                          <a:latin typeface="+mn-lt"/>
                          <a:ea typeface="Times New Roman" panose="02020603050405020304" pitchFamily="18" charset="0"/>
                        </a:rPr>
                        <a:t>Switch of Timeout Value in DPS</a:t>
                      </a:r>
                      <a:endParaRPr lang="en-US" sz="800" dirty="0">
                        <a:effectLst/>
                        <a:latin typeface="+mn-lt"/>
                        <a:ea typeface="Times New Roman" panose="02020603050405020304" pitchFamily="18" charset="0"/>
                      </a:endParaRP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effectLst/>
                          <a:latin typeface="+mn-lt"/>
                          <a:ea typeface="Times New Roman" panose="02020603050405020304" pitchFamily="18" charset="0"/>
                        </a:rPr>
                        <a:t>Maolin Zhang</a:t>
                      </a:r>
                    </a:p>
                    <a:p>
                      <a:pPr marL="0" marR="0">
                        <a:buNone/>
                      </a:pPr>
                      <a:endParaRPr lang="en-US" sz="800" dirty="0">
                        <a:effectLst/>
                        <a:latin typeface="+mn-lt"/>
                        <a:ea typeface="Times New Roman" panose="02020603050405020304" pitchFamily="18" charset="0"/>
                      </a:endParaRP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DPS</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US" sz="800" dirty="0">
                          <a:effectLst/>
                          <a:latin typeface="+mn-lt"/>
                          <a:ea typeface="Times New Roman" panose="02020603050405020304" pitchFamily="18" charset="0"/>
                        </a:rPr>
                        <a:t>25/1358</a:t>
                      </a:r>
                    </a:p>
                  </a:txBody>
                  <a:tcPr anchor="b"/>
                </a:tc>
                <a:tc>
                  <a:txBody>
                    <a:bodyPr/>
                    <a:lstStyle/>
                    <a:p>
                      <a:pPr marL="0" marR="0">
                        <a:buNone/>
                      </a:pPr>
                      <a:r>
                        <a:rPr lang="en-US" sz="800" dirty="0">
                          <a:effectLst/>
                          <a:latin typeface="+mn-lt"/>
                          <a:ea typeface="Times New Roman" panose="02020603050405020304" pitchFamily="18" charset="0"/>
                        </a:rPr>
                        <a:t>Further Considerations on UHR operating mode and parameter updates</a:t>
                      </a:r>
                    </a:p>
                  </a:txBody>
                  <a:tcPr anchor="b"/>
                </a:tc>
                <a:tc>
                  <a:txBody>
                    <a:bodyPr/>
                    <a:lstStyle/>
                    <a:p>
                      <a:pPr marL="0" marR="0">
                        <a:buNone/>
                      </a:pPr>
                      <a:r>
                        <a:rPr lang="en-US" sz="800" dirty="0">
                          <a:effectLst/>
                          <a:latin typeface="+mn-lt"/>
                          <a:ea typeface="Times New Roman" panose="02020603050405020304" pitchFamily="18" charset="0"/>
                        </a:rPr>
                        <a:t>Liuming Lu</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Miscellaneous</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US" sz="800" dirty="0">
                          <a:effectLst/>
                          <a:latin typeface="+mn-lt"/>
                          <a:ea typeface="Times New Roman" panose="02020603050405020304" pitchFamily="18" charset="0"/>
                          <a:hlinkClick r:id="rId2"/>
                        </a:rPr>
                        <a:t>25/1349</a:t>
                      </a:r>
                      <a:endParaRPr lang="en-US" sz="800" dirty="0">
                        <a:effectLst/>
                        <a:latin typeface="+mn-lt"/>
                        <a:ea typeface="Times New Roman" panose="02020603050405020304" pitchFamily="18" charset="0"/>
                      </a:endParaRPr>
                    </a:p>
                  </a:txBody>
                  <a:tcPr anchor="b"/>
                </a:tc>
                <a:tc>
                  <a:txBody>
                    <a:bodyPr/>
                    <a:lstStyle/>
                    <a:p>
                      <a:pPr marL="0" marR="0">
                        <a:buNone/>
                      </a:pPr>
                      <a:r>
                        <a:rPr lang="en-US" sz="800" dirty="0">
                          <a:effectLst/>
                          <a:latin typeface="+mn-lt"/>
                          <a:ea typeface="Times New Roman" panose="02020603050405020304" pitchFamily="18" charset="0"/>
                        </a:rPr>
                        <a:t> Scrambler seed used in DS-CTS frame (follow up) with fixed RA field</a:t>
                      </a:r>
                    </a:p>
                  </a:txBody>
                  <a:tcPr anchor="b"/>
                </a:tc>
                <a:tc>
                  <a:txBody>
                    <a:bodyPr/>
                    <a:lstStyle/>
                    <a:p>
                      <a:pPr marL="0" marR="0">
                        <a:buNone/>
                      </a:pPr>
                      <a:r>
                        <a:rPr lang="en-US" sz="800" dirty="0">
                          <a:effectLst/>
                          <a:latin typeface="+mn-lt"/>
                          <a:ea typeface="Times New Roman" panose="02020603050405020304" pitchFamily="18" charset="0"/>
                        </a:rPr>
                        <a:t>Hari Ram Balakrishnan</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P-EDCA</a:t>
                      </a:r>
                    </a:p>
                  </a:txBody>
                  <a:tcPr anchor="ctr"/>
                </a:tc>
                <a:tc>
                  <a:txBody>
                    <a:bodyPr/>
                    <a:lstStyle/>
                    <a:p>
                      <a:pPr marL="0" marR="0" algn="ctr">
                        <a:buNone/>
                      </a:pPr>
                      <a:r>
                        <a:rPr lang="en-US" sz="800" dirty="0">
                          <a:effectLst/>
                          <a:latin typeface="+mn-lt"/>
                          <a:ea typeface="Times New Roman" panose="02020603050405020304" pitchFamily="18" charset="0"/>
                        </a:rPr>
                        <a:t>PHY</a:t>
                      </a: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US" sz="800" dirty="0">
                          <a:effectLst/>
                          <a:latin typeface="+mn-lt"/>
                          <a:ea typeface="Times New Roman" panose="02020603050405020304" pitchFamily="18" charset="0"/>
                        </a:rPr>
                        <a:t>25/1361</a:t>
                      </a:r>
                    </a:p>
                  </a:txBody>
                  <a:tcPr anchor="b"/>
                </a:tc>
                <a:tc>
                  <a:txBody>
                    <a:bodyPr/>
                    <a:lstStyle/>
                    <a:p>
                      <a:pPr marL="0" marR="0">
                        <a:buNone/>
                      </a:pPr>
                      <a:r>
                        <a:rPr lang="en-US" sz="800" dirty="0">
                          <a:effectLst/>
                          <a:latin typeface="+mn-lt"/>
                          <a:ea typeface="Times New Roman" panose="02020603050405020304" pitchFamily="18" charset="0"/>
                        </a:rPr>
                        <a:t>Considerations on Co-RTWT Negotiation Response</a:t>
                      </a:r>
                    </a:p>
                  </a:txBody>
                  <a:tcPr anchor="b"/>
                </a:tc>
                <a:tc>
                  <a:txBody>
                    <a:bodyPr/>
                    <a:lstStyle/>
                    <a:p>
                      <a:pPr marL="0" marR="0">
                        <a:buNone/>
                      </a:pPr>
                      <a:r>
                        <a:rPr lang="en-US" sz="800" dirty="0">
                          <a:effectLst/>
                          <a:latin typeface="+mn-lt"/>
                          <a:ea typeface="Times New Roman" panose="02020603050405020304" pitchFamily="18" charset="0"/>
                        </a:rPr>
                        <a:t>Hank </a:t>
                      </a:r>
                      <a:r>
                        <a:rPr lang="en-US" sz="800" dirty="0" err="1">
                          <a:effectLst/>
                          <a:latin typeface="+mn-lt"/>
                          <a:ea typeface="Times New Roman" panose="02020603050405020304" pitchFamily="18" charset="0"/>
                        </a:rPr>
                        <a:t>Hyeonjun</a:t>
                      </a:r>
                      <a:r>
                        <a:rPr lang="en-US" sz="800" dirty="0">
                          <a:effectLst/>
                          <a:latin typeface="+mn-lt"/>
                          <a:ea typeface="Times New Roman" panose="02020603050405020304" pitchFamily="18" charset="0"/>
                        </a:rPr>
                        <a:t> Sung</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CR-TWT</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US" sz="800" dirty="0">
                          <a:effectLst/>
                          <a:latin typeface="+mn-lt"/>
                          <a:ea typeface="Times New Roman" panose="02020603050405020304" pitchFamily="18" charset="0"/>
                        </a:rPr>
                        <a:t>25/1366</a:t>
                      </a:r>
                    </a:p>
                  </a:txBody>
                  <a:tcPr anchor="b"/>
                </a:tc>
                <a:tc>
                  <a:txBody>
                    <a:bodyPr/>
                    <a:lstStyle/>
                    <a:p>
                      <a:pPr marL="0" marR="0">
                        <a:buNone/>
                      </a:pPr>
                      <a:r>
                        <a:rPr lang="en-US" sz="800" dirty="0">
                          <a:effectLst/>
                          <a:latin typeface="+mn-lt"/>
                          <a:ea typeface="Times New Roman" panose="02020603050405020304" pitchFamily="18" charset="0"/>
                        </a:rPr>
                        <a:t>Consideration for NPCA during AP PUO</a:t>
                      </a:r>
                    </a:p>
                  </a:txBody>
                  <a:tcPr anchor="b"/>
                </a:tc>
                <a:tc>
                  <a:txBody>
                    <a:bodyPr/>
                    <a:lstStyle/>
                    <a:p>
                      <a:pPr marL="0" marR="0">
                        <a:buNone/>
                      </a:pPr>
                      <a:r>
                        <a:rPr lang="en-US" sz="800" dirty="0" err="1">
                          <a:effectLst/>
                          <a:latin typeface="+mn-lt"/>
                          <a:ea typeface="Times New Roman" panose="02020603050405020304" pitchFamily="18" charset="0"/>
                        </a:rPr>
                        <a:t>Gwangho</a:t>
                      </a:r>
                      <a:r>
                        <a:rPr lang="en-US" sz="800" dirty="0">
                          <a:effectLst/>
                          <a:latin typeface="+mn-lt"/>
                          <a:ea typeface="Times New Roman" panose="02020603050405020304" pitchFamily="18" charset="0"/>
                        </a:rPr>
                        <a:t> Lee</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NPCA</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rgbClr val="FF0000"/>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ctr" fontAlgn="ctr"/>
                      <a:endParaRPr lang="en-US" sz="800" b="0" i="0" u="none" strike="noStrike" dirty="0">
                        <a:solidFill>
                          <a:srgbClr val="000000"/>
                        </a:solidFill>
                        <a:effectLst/>
                        <a:latin typeface="+mn-lt"/>
                      </a:endParaRPr>
                    </a:p>
                  </a:txBody>
                  <a:tcPr marL="9525" marR="9525" marT="9525" marB="0" anchor="ctr"/>
                </a:tc>
                <a:tc>
                  <a:txBody>
                    <a:bodyPr/>
                    <a:lstStyle/>
                    <a:p>
                      <a:pPr algn="ctr" fontAlgn="ctr"/>
                      <a:endParaRPr lang="en-US" sz="800" b="0" i="0" u="none" strike="noStrike" dirty="0">
                        <a:solidFill>
                          <a:srgbClr val="000000"/>
                        </a:solidFill>
                        <a:effectLst/>
                        <a:latin typeface="+mn-lt"/>
                      </a:endParaRPr>
                    </a:p>
                  </a:txBody>
                  <a:tcPr marL="9525" marR="9525" marT="9525" marB="0" anchor="ctr"/>
                </a:tc>
                <a:tc>
                  <a:txBody>
                    <a:bodyPr/>
                    <a:lstStyle/>
                    <a:p>
                      <a:pPr algn="ctr" fontAlgn="ctr"/>
                      <a:endParaRPr lang="en-US" sz="8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689138723"/>
                  </a:ext>
                </a:extLst>
              </a:tr>
              <a:tr h="278505">
                <a:tc>
                  <a:txBody>
                    <a:bodyPr/>
                    <a:lstStyle/>
                    <a:p>
                      <a:pPr marL="0" marR="0" algn="ctr">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5120462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21834452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algn="ctr" fontAlgn="ctr"/>
                      <a:endParaRPr lang="en-US" sz="1000" b="0" i="0" u="none" strike="noStrike" dirty="0">
                        <a:solidFill>
                          <a:srgbClr val="FF0000"/>
                        </a:solidFill>
                        <a:effectLst/>
                        <a:latin typeface="+mn-lt"/>
                      </a:endParaRPr>
                    </a:p>
                  </a:txBody>
                  <a:tcPr marL="9525" marR="9525"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1000" b="0" i="0" u="none" strike="noStrike" dirty="0">
                        <a:solidFill>
                          <a:srgbClr val="00B050"/>
                        </a:solidFill>
                        <a:effectLst/>
                        <a:latin typeface="+mn-lt"/>
                      </a:endParaRPr>
                    </a:p>
                  </a:txBody>
                  <a:tcPr marL="9525" marR="9525" marT="9525" marB="0" anchor="ctr"/>
                </a:tc>
                <a:tc>
                  <a:txBody>
                    <a:bodyPr/>
                    <a:lstStyle/>
                    <a:p>
                      <a:pPr algn="l" fontAlgn="ctr"/>
                      <a:endParaRPr lang="en-US" sz="1000" b="0" i="0" u="none" strike="noStrike">
                        <a:solidFill>
                          <a:srgbClr val="00B050"/>
                        </a:solidFill>
                        <a:effectLst/>
                        <a:latin typeface="+mn-lt"/>
                      </a:endParaRPr>
                    </a:p>
                  </a:txBody>
                  <a:tcPr marL="85725" marR="9525" marT="9525" marB="0" anchor="ctr"/>
                </a:tc>
                <a:tc>
                  <a:txBody>
                    <a:bodyPr/>
                    <a:lstStyle/>
                    <a:p>
                      <a:pPr algn="l" fontAlgn="ctr"/>
                      <a:endParaRPr lang="en-US" sz="1000" b="0" i="0" u="none" strike="noStrike">
                        <a:solidFill>
                          <a:srgbClr val="00B050"/>
                        </a:solidFill>
                        <a:effectLst/>
                        <a:latin typeface="+mn-lt"/>
                      </a:endParaRPr>
                    </a:p>
                  </a:txBody>
                  <a:tcPr marL="85725" marR="9525" marT="9525" marB="0" anchor="ctr"/>
                </a:tc>
                <a:tc>
                  <a:txBody>
                    <a:bodyPr/>
                    <a:lstStyle/>
                    <a:p>
                      <a:pPr algn="ctr" fontAlgn="ctr"/>
                      <a:endParaRPr lang="en-US" sz="1000" b="0" i="0" u="none" strike="noStrike" dirty="0">
                        <a:solidFill>
                          <a:srgbClr val="00B050"/>
                        </a:solidFill>
                        <a:effectLst/>
                        <a:latin typeface="+mn-lt"/>
                      </a:endParaRPr>
                    </a:p>
                  </a:txBody>
                  <a:tcPr marL="9525" marR="9525" marT="9525" marB="0" anchor="ctr"/>
                </a:tc>
                <a:tc>
                  <a:txBody>
                    <a:bodyPr/>
                    <a:lstStyle/>
                    <a:p>
                      <a:pPr algn="ctr" fontAlgn="ctr"/>
                      <a:endParaRPr lang="en-US" sz="1000" b="0" i="0" u="none" strike="noStrike">
                        <a:solidFill>
                          <a:srgbClr val="00B050"/>
                        </a:solidFill>
                        <a:effectLst/>
                        <a:latin typeface="+mn-lt"/>
                      </a:endParaRPr>
                    </a:p>
                  </a:txBody>
                  <a:tcPr marL="9525" marR="9525" marT="9525" marB="0" anchor="ctr"/>
                </a:tc>
                <a:tc>
                  <a:txBody>
                    <a:bodyPr/>
                    <a:lstStyle/>
                    <a:p>
                      <a:pPr algn="ctr" fontAlgn="ctr"/>
                      <a:endParaRPr lang="en-US" sz="1000" b="0" i="0" u="none" strike="noStrike" dirty="0">
                        <a:solidFill>
                          <a:srgbClr val="00B050"/>
                        </a:solidFill>
                        <a:effectLst/>
                        <a:latin typeface="+mn-lt"/>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1000" b="0" i="0" u="none" strike="noStrike" dirty="0">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kern="1200" dirty="0">
                        <a:solidFill>
                          <a:schemeClr val="tx1"/>
                        </a:solidFill>
                        <a:effectLst/>
                        <a:latin typeface="+mn-lt"/>
                        <a:ea typeface="+mn-ea"/>
                        <a:cs typeface="+mn-cs"/>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kern="1200" dirty="0">
                        <a:solidFill>
                          <a:schemeClr val="tx1"/>
                        </a:solidFill>
                        <a:effectLst/>
                        <a:latin typeface="+mn-lt"/>
                        <a:ea typeface="+mn-ea"/>
                        <a:cs typeface="+mn-cs"/>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700962998"/>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1000" b="0" i="0" u="none" strike="noStrike">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ctr" fontAlgn="ctr"/>
                      <a:endParaRPr lang="en-US" sz="1000" b="1" i="0" u="none" strike="noStrike" dirty="0">
                        <a:solidFill>
                          <a:schemeClr val="tx1"/>
                        </a:solidFill>
                        <a:effectLst/>
                        <a:latin typeface="+mn-lt"/>
                      </a:endParaRPr>
                    </a:p>
                  </a:txBody>
                  <a:tcPr marL="95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25A6C4-F5E5-E82C-F247-0079CD3131E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D6F60F-074B-4726-F337-6614EDCB608B}"/>
              </a:ext>
            </a:extLst>
          </p:cNvPr>
          <p:cNvSpPr>
            <a:spLocks noGrp="1"/>
          </p:cNvSpPr>
          <p:nvPr>
            <p:ph type="title"/>
          </p:nvPr>
        </p:nvSpPr>
        <p:spPr>
          <a:xfrm>
            <a:off x="685800" y="685800"/>
            <a:ext cx="7770813" cy="1065213"/>
          </a:xfrm>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BA08521B-B38A-8326-3B71-790CA39C1F5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lvl="1">
              <a:buFont typeface="Arial" panose="020B0604020202020204" pitchFamily="34" charset="0"/>
              <a:buChar char="•"/>
            </a:pPr>
            <a:r>
              <a:rPr lang="en-GB" sz="1200" u="sng" dirty="0">
                <a:solidFill>
                  <a:srgbClr val="00B050"/>
                </a:solidFill>
                <a:hlinkClick r:id="rId2">
                  <a:extLst>
                    <a:ext uri="{A12FA001-AC4F-418D-AE19-62706E023703}">
                      <ahyp:hlinkClr xmlns:ahyp="http://schemas.microsoft.com/office/drawing/2018/hyperlinkcolor" val="tx"/>
                    </a:ext>
                  </a:extLst>
                </a:hlinkClick>
              </a:rPr>
              <a:t>25/1315</a:t>
            </a:r>
            <a:r>
              <a:rPr lang="en-GB" sz="1200" u="sng" dirty="0">
                <a:solidFill>
                  <a:srgbClr val="00B050"/>
                </a:solidFill>
              </a:rPr>
              <a:t> </a:t>
            </a:r>
            <a:r>
              <a:rPr lang="en-GB" sz="1200" dirty="0">
                <a:solidFill>
                  <a:srgbClr val="00B050"/>
                </a:solidFill>
              </a:rPr>
              <a:t>PDT-PHY-</a:t>
            </a:r>
            <a:r>
              <a:rPr lang="en-GB" sz="1200" dirty="0" err="1">
                <a:solidFill>
                  <a:srgbClr val="00B050"/>
                </a:solidFill>
              </a:rPr>
              <a:t>Nltf</a:t>
            </a:r>
            <a:r>
              <a:rPr lang="en-GB" sz="1200" dirty="0">
                <a:solidFill>
                  <a:srgbClr val="00B050"/>
                </a:solidFill>
              </a:rPr>
              <a:t> 								Ron Porat</a:t>
            </a:r>
          </a:p>
          <a:p>
            <a:pPr lvl="1">
              <a:buFont typeface="Arial" panose="020B0604020202020204" pitchFamily="34" charset="0"/>
              <a:buChar char="•"/>
            </a:pPr>
            <a:r>
              <a:rPr lang="en-GB" sz="1200" u="sng" dirty="0">
                <a:solidFill>
                  <a:srgbClr val="00B050"/>
                </a:solidFill>
                <a:hlinkClick r:id="rId3">
                  <a:extLst>
                    <a:ext uri="{A12FA001-AC4F-418D-AE19-62706E023703}">
                      <ahyp:hlinkClr xmlns:ahyp="http://schemas.microsoft.com/office/drawing/2018/hyperlinkcolor" val="tx"/>
                    </a:ext>
                  </a:extLst>
                </a:hlinkClick>
              </a:rPr>
              <a:t>25/1305</a:t>
            </a:r>
            <a:r>
              <a:rPr lang="en-GB" sz="1200" u="sng" dirty="0">
                <a:solidFill>
                  <a:srgbClr val="00B050"/>
                </a:solidFill>
              </a:rPr>
              <a:t> </a:t>
            </a:r>
            <a:r>
              <a:rPr lang="en-GB" sz="1200" dirty="0">
                <a:solidFill>
                  <a:srgbClr val="00B050"/>
                </a:solidFill>
              </a:rPr>
              <a:t>CR for 38.3.15 - UHR Preamble Puncturing 					Oded Redlich</a:t>
            </a:r>
          </a:p>
          <a:p>
            <a:pPr>
              <a:buFont typeface="Arial" panose="020B0604020202020204" pitchFamily="34" charset="0"/>
              <a:buChar char="•"/>
            </a:pPr>
            <a:r>
              <a:rPr lang="en-GB" sz="1400" dirty="0"/>
              <a:t>Submissions –</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25/0985</a:t>
            </a:r>
            <a:r>
              <a:rPr lang="en-US" sz="1200" dirty="0">
                <a:solidFill>
                  <a:srgbClr val="00B050"/>
                </a:solidFill>
              </a:rPr>
              <a:t> A Novel Approach to Reduce the Size of the Beamforming Feedback Report in Wi-Fi Networks													Sawaira Ali</a:t>
            </a:r>
          </a:p>
          <a:p>
            <a:pPr lvl="1">
              <a:buFont typeface="Arial" panose="020B0604020202020204" pitchFamily="34" charset="0"/>
              <a:buChar char="•"/>
            </a:pPr>
            <a:r>
              <a:rPr lang="en-US" sz="1200" strike="sngStrike" dirty="0">
                <a:solidFill>
                  <a:srgbClr val="FFC000"/>
                </a:solidFill>
                <a:hlinkClick r:id="rId5">
                  <a:extLst>
                    <a:ext uri="{A12FA001-AC4F-418D-AE19-62706E023703}">
                      <ahyp:hlinkClr xmlns:ahyp="http://schemas.microsoft.com/office/drawing/2018/hyperlinkcolor" val="tx"/>
                    </a:ext>
                  </a:extLst>
                </a:hlinkClick>
              </a:rPr>
              <a:t>25/1001</a:t>
            </a:r>
            <a:r>
              <a:rPr lang="en-US" sz="1200" strike="sngStrike" dirty="0">
                <a:solidFill>
                  <a:srgbClr val="FFC000"/>
                </a:solidFill>
              </a:rPr>
              <a:t> Adaptive power boosting design for dRU					Sawaira Ali</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25/1329</a:t>
            </a:r>
            <a:r>
              <a:rPr lang="en-US" sz="1200" dirty="0">
                <a:solidFill>
                  <a:srgbClr val="00B050"/>
                </a:solidFill>
              </a:rPr>
              <a:t> Interference Mitigation Pilots Design						Shimi Shilo</a:t>
            </a:r>
          </a:p>
          <a:p>
            <a:pPr lvl="1">
              <a:buFont typeface="Arial" panose="020B0604020202020204" pitchFamily="34" charset="0"/>
              <a:buChar char="•"/>
            </a:pPr>
            <a:r>
              <a:rPr lang="en-US" sz="1200" dirty="0">
                <a:solidFill>
                  <a:srgbClr val="00B050"/>
                </a:solidFill>
              </a:rPr>
              <a:t>25/0079 Thoughts on IM pilots and other PHY parameters				Shengquan Hu</a:t>
            </a:r>
          </a:p>
          <a:p>
            <a:pPr lvl="1">
              <a:buFont typeface="Arial" panose="020B0604020202020204" pitchFamily="34" charset="0"/>
              <a:buChar char="•"/>
            </a:pPr>
            <a:r>
              <a:rPr lang="en-GB" sz="1200" dirty="0">
                <a:solidFill>
                  <a:srgbClr val="00B050"/>
                </a:solidFill>
              </a:rPr>
              <a:t>1340 LDPC </a:t>
            </a:r>
            <a:r>
              <a:rPr lang="en-GB" sz="1200" dirty="0" err="1">
                <a:solidFill>
                  <a:srgbClr val="00B050"/>
                </a:solidFill>
              </a:rPr>
              <a:t>Dtm</a:t>
            </a:r>
            <a:r>
              <a:rPr lang="en-GB" sz="1200" dirty="0">
                <a:solidFill>
                  <a:srgbClr val="00B050"/>
                </a:solidFill>
              </a:rPr>
              <a:t> equation for IM							Eugene Baik</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BE3C56F5-F17D-2EFE-A43C-D1EE977867E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D7C354F-4278-7C16-E787-5BCAB9855B7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D6AAC45-82E2-9398-2DBD-D3418352B439}"/>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5872429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47C937-1051-2584-E005-21741D2D7A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E9F520-ADB1-2DA7-E0E1-EDA1EA74BF09}"/>
              </a:ext>
            </a:extLst>
          </p:cNvPr>
          <p:cNvSpPr>
            <a:spLocks noGrp="1"/>
          </p:cNvSpPr>
          <p:nvPr>
            <p:ph type="title"/>
          </p:nvPr>
        </p:nvSpPr>
        <p:spPr>
          <a:xfrm>
            <a:off x="685800" y="685800"/>
            <a:ext cx="7770813" cy="1065213"/>
          </a:xfrm>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4670CABC-2D03-8DE0-D907-A97828C03151}"/>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1">
              <a:buFont typeface="Arial" panose="020B0604020202020204" pitchFamily="34" charset="0"/>
              <a:buChar char="•"/>
            </a:pPr>
            <a:r>
              <a:rPr lang="en-GB" sz="1200" dirty="0">
                <a:solidFill>
                  <a:srgbClr val="00B050"/>
                </a:solidFill>
              </a:rPr>
              <a:t>1 SP on QoS 	Yue Qi  and 2 SPs on Flexible BSSID (first discussed/deferred second deferred) 	Binita Gupta</a:t>
            </a:r>
          </a:p>
          <a:p>
            <a:pPr>
              <a:buFont typeface="Arial" panose="020B0604020202020204" pitchFamily="34" charset="0"/>
              <a:buChar char="•"/>
            </a:pPr>
            <a:r>
              <a:rPr lang="en-GB" sz="1400" dirty="0"/>
              <a:t>PDTs/CRs SPs –</a:t>
            </a:r>
          </a:p>
          <a:p>
            <a:pPr marL="800100" lvl="1">
              <a:buFont typeface="Arial" panose="020B0604020202020204" pitchFamily="34" charset="0"/>
              <a:buChar char="•"/>
            </a:pPr>
            <a:r>
              <a:rPr lang="en-GB" sz="1200" b="0" dirty="0">
                <a:solidFill>
                  <a:srgbClr val="00B050"/>
                </a:solidFill>
                <a:hlinkClick r:id="rId2">
                  <a:extLst>
                    <a:ext uri="{A12FA001-AC4F-418D-AE19-62706E023703}">
                      <ahyp:hlinkClr xmlns:ahyp="http://schemas.microsoft.com/office/drawing/2018/hyperlinkcolor" val="tx"/>
                    </a:ext>
                  </a:extLst>
                </a:hlinkClick>
              </a:rPr>
              <a:t>25/1094</a:t>
            </a:r>
            <a:r>
              <a:rPr lang="en-GB" sz="1200" b="0" dirty="0">
                <a:solidFill>
                  <a:srgbClr val="00B050"/>
                </a:solidFill>
              </a:rPr>
              <a:t> </a:t>
            </a:r>
            <a:r>
              <a:rPr lang="en-GB" sz="1200" b="0" dirty="0" err="1">
                <a:solidFill>
                  <a:srgbClr val="00B050"/>
                </a:solidFill>
              </a:rPr>
              <a:t>cr</a:t>
            </a:r>
            <a:r>
              <a:rPr lang="en-GB" sz="1200" b="0" dirty="0">
                <a:solidFill>
                  <a:srgbClr val="00B050"/>
                </a:solidFill>
              </a:rPr>
              <a:t> cc50 mac </a:t>
            </a:r>
            <a:r>
              <a:rPr lang="en-GB" sz="1200" b="0" dirty="0" err="1">
                <a:solidFill>
                  <a:srgbClr val="00B050"/>
                </a:solidFill>
              </a:rPr>
              <a:t>cids</a:t>
            </a:r>
            <a:r>
              <a:rPr lang="en-GB" sz="1200" b="0" dirty="0">
                <a:solidFill>
                  <a:srgbClr val="00B050"/>
                </a:solidFill>
              </a:rPr>
              <a:t> in clause 37.13					Liwen Chu		16C</a:t>
            </a:r>
            <a:endParaRPr lang="en-US" sz="1200" b="0" dirty="0">
              <a:solidFill>
                <a:srgbClr val="00B050"/>
              </a:solidFill>
            </a:endParaRPr>
          </a:p>
          <a:p>
            <a:pPr marL="800100" lvl="1">
              <a:buFont typeface="Arial" panose="020B0604020202020204" pitchFamily="34" charset="0"/>
              <a:buChar char="•"/>
            </a:pPr>
            <a:r>
              <a:rPr lang="en-GB" sz="1200" b="0" u="sng" dirty="0">
                <a:solidFill>
                  <a:srgbClr val="00B050"/>
                </a:solidFill>
                <a:hlinkClick r:id="rId3">
                  <a:extLst>
                    <a:ext uri="{A12FA001-AC4F-418D-AE19-62706E023703}">
                      <ahyp:hlinkClr xmlns:ahyp="http://schemas.microsoft.com/office/drawing/2018/hyperlinkcolor" val="tx"/>
                    </a:ext>
                  </a:extLst>
                </a:hlinkClick>
              </a:rPr>
              <a:t>25/1097</a:t>
            </a:r>
            <a:r>
              <a:rPr lang="en-GB" sz="1200" b="0" dirty="0">
                <a:solidFill>
                  <a:srgbClr val="00B050"/>
                </a:solidFill>
              </a:rPr>
              <a:t> cc50 mac </a:t>
            </a:r>
            <a:r>
              <a:rPr lang="en-GB" sz="1200" b="0" dirty="0" err="1">
                <a:solidFill>
                  <a:srgbClr val="00B050"/>
                </a:solidFill>
              </a:rPr>
              <a:t>cids</a:t>
            </a:r>
            <a:r>
              <a:rPr lang="en-GB" sz="1200" b="0" dirty="0">
                <a:solidFill>
                  <a:srgbClr val="00B050"/>
                </a:solidFill>
              </a:rPr>
              <a:t> in clause 37.14					Liwen Chu		16C</a:t>
            </a:r>
            <a:endParaRPr lang="en-US" sz="1200" b="0" dirty="0">
              <a:solidFill>
                <a:srgbClr val="00B050"/>
              </a:solidFill>
            </a:endParaRPr>
          </a:p>
          <a:p>
            <a:pPr marL="800100" lvl="1">
              <a:buFont typeface="Arial" panose="020B0604020202020204" pitchFamily="34" charset="0"/>
              <a:buChar char="•"/>
            </a:pPr>
            <a:r>
              <a:rPr lang="en-GB" sz="1200" b="0" u="sng" strike="sngStrike" dirty="0">
                <a:solidFill>
                  <a:srgbClr val="FF0000"/>
                </a:solidFill>
                <a:hlinkClick r:id="rId4">
                  <a:extLst>
                    <a:ext uri="{A12FA001-AC4F-418D-AE19-62706E023703}">
                      <ahyp:hlinkClr xmlns:ahyp="http://schemas.microsoft.com/office/drawing/2018/hyperlinkcolor" val="tx"/>
                    </a:ext>
                  </a:extLst>
                </a:hlinkClick>
              </a:rPr>
              <a:t>25/1101</a:t>
            </a:r>
            <a:r>
              <a:rPr lang="en-GB" sz="1200" b="0" strike="sngStrike" dirty="0">
                <a:solidFill>
                  <a:srgbClr val="FF0000"/>
                </a:solidFill>
              </a:rPr>
              <a:t> PDT-CR MAC on Seamless Roaming Part 5			Duncan Ho		5C/1TBD</a:t>
            </a:r>
            <a:endParaRPr lang="en-US" sz="1200" b="0" strike="sngStrike" dirty="0">
              <a:solidFill>
                <a:srgbClr val="FF0000"/>
              </a:solidFill>
            </a:endParaRPr>
          </a:p>
          <a:p>
            <a:pPr marL="800100" lvl="1">
              <a:buFont typeface="Arial" panose="020B0604020202020204" pitchFamily="34" charset="0"/>
              <a:buChar char="•"/>
            </a:pPr>
            <a:r>
              <a:rPr lang="en-GB" sz="1200" b="0" u="sng" dirty="0">
                <a:solidFill>
                  <a:srgbClr val="00B050"/>
                </a:solidFill>
                <a:hlinkClick r:id="rId5">
                  <a:extLst>
                    <a:ext uri="{A12FA001-AC4F-418D-AE19-62706E023703}">
                      <ahyp:hlinkClr xmlns:ahyp="http://schemas.microsoft.com/office/drawing/2018/hyperlinkcolor" val="tx"/>
                    </a:ext>
                  </a:extLst>
                </a:hlinkClick>
              </a:rPr>
              <a:t>25/0764</a:t>
            </a:r>
            <a:r>
              <a:rPr lang="en-GB" sz="1200" b="0" dirty="0">
                <a:solidFill>
                  <a:srgbClr val="00B050"/>
                </a:solidFill>
              </a:rPr>
              <a:t> Peer-to-Peer (P2P) PDT						Rubayet Shafin	14C</a:t>
            </a:r>
            <a:endParaRPr lang="en-GB" sz="1200" dirty="0">
              <a:solidFill>
                <a:srgbClr val="00B050"/>
              </a:solidFill>
            </a:endParaRPr>
          </a:p>
          <a:p>
            <a:pPr lvl="0">
              <a:buFont typeface="Arial" panose="020B0604020202020204" pitchFamily="34" charset="0"/>
              <a:buChar char="•"/>
            </a:pPr>
            <a:r>
              <a:rPr lang="en-GB" sz="1400" dirty="0"/>
              <a:t>Technical Submissions –</a:t>
            </a:r>
          </a:p>
          <a:p>
            <a:pPr lvl="1">
              <a:buFont typeface="Arial" panose="020B0604020202020204" pitchFamily="34" charset="0"/>
              <a:buChar char="•"/>
            </a:pPr>
            <a:r>
              <a:rPr lang="en-GB" sz="1200" dirty="0">
                <a:solidFill>
                  <a:srgbClr val="00B050"/>
                </a:solidFill>
              </a:rPr>
              <a:t>11-25/65r2 NPCA	 							Zhenpeng Shi</a:t>
            </a:r>
          </a:p>
          <a:p>
            <a:pPr lvl="1">
              <a:buFont typeface="Arial" panose="020B0604020202020204" pitchFamily="34" charset="0"/>
              <a:buChar char="•"/>
            </a:pPr>
            <a:r>
              <a:rPr lang="en-GB" sz="1200" dirty="0">
                <a:solidFill>
                  <a:srgbClr val="00B050"/>
                </a:solidFill>
              </a:rPr>
              <a:t>11-25/377 Multiple AP Shared Co-TDMA 					Serhat Erkucuk</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endParaRPr lang="en-GB" sz="1200" dirty="0"/>
          </a:p>
        </p:txBody>
      </p:sp>
      <p:sp>
        <p:nvSpPr>
          <p:cNvPr id="4" name="Slide Number Placeholder 3">
            <a:extLst>
              <a:ext uri="{FF2B5EF4-FFF2-40B4-BE49-F238E27FC236}">
                <a16:creationId xmlns:a16="http://schemas.microsoft.com/office/drawing/2014/main" id="{ED9C0818-1BDD-3CB0-82AD-25C72D77DC13}"/>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5D62D9C-0DDD-C1C9-8D5B-869968AD6AD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747B514-03F0-BF5A-E848-2DCCB4B2532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288457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91B3B-7DD6-15E1-6706-CC4658AFCBA2}"/>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152F9E09-AC90-E0A7-4938-55FE07B9C392}"/>
              </a:ext>
            </a:extLst>
          </p:cNvPr>
          <p:cNvSpPr>
            <a:spLocks noGrp="1"/>
          </p:cNvSpPr>
          <p:nvPr>
            <p:ph idx="1"/>
          </p:nvPr>
        </p:nvSpPr>
        <p:spPr/>
        <p:txBody>
          <a:bodyPr/>
          <a:lstStyle/>
          <a:p>
            <a:pPr>
              <a:buFont typeface="Arial" panose="020B0604020202020204" pitchFamily="34" charset="0"/>
              <a:buChar char="•"/>
            </a:pPr>
            <a:r>
              <a:rPr lang="en-US" sz="1600" strike="sngStrike" dirty="0">
                <a:solidFill>
                  <a:srgbClr val="FF0000"/>
                </a:solidFill>
              </a:rPr>
              <a:t>SP1: Yue Qi</a:t>
            </a:r>
          </a:p>
          <a:p>
            <a:pPr lvl="1">
              <a:buFont typeface="Arial" panose="020B0604020202020204" pitchFamily="34" charset="0"/>
              <a:buChar char="•"/>
            </a:pPr>
            <a:r>
              <a:rPr lang="en-US" sz="1200" strike="sngStrike" dirty="0">
                <a:solidFill>
                  <a:srgbClr val="FF0000"/>
                </a:solidFill>
              </a:rPr>
              <a:t>Do you agree to enhance the existing SCS framework in 11bn to enable a non-AP STA to dynamically switch from one QoS profile to another QoS profile for an SCS stream?</a:t>
            </a:r>
          </a:p>
          <a:p>
            <a:pPr lvl="1">
              <a:buFont typeface="Arial" panose="020B0604020202020204" pitchFamily="34" charset="0"/>
              <a:buChar char="•"/>
            </a:pPr>
            <a:r>
              <a:rPr lang="en-US" sz="1200" strike="sngStrike" dirty="0">
                <a:solidFill>
                  <a:srgbClr val="FF0000"/>
                </a:solidFill>
              </a:rPr>
              <a:t>The new QoS profile is selected from one of the previously accepted QoS profiles for that SCS stream.</a:t>
            </a:r>
          </a:p>
          <a:p>
            <a:pPr marL="1085850" lvl="2" indent="-171450">
              <a:buFont typeface="Arial" panose="020B0604020202020204" pitchFamily="34" charset="0"/>
              <a:buChar char="•"/>
            </a:pPr>
            <a:r>
              <a:rPr lang="en-US" sz="1100" strike="sngStrike" dirty="0">
                <a:solidFill>
                  <a:srgbClr val="FF0000"/>
                </a:solidFill>
              </a:rPr>
              <a:t>TBD on mechanism for QoS profile switch indication.</a:t>
            </a:r>
          </a:p>
          <a:p>
            <a:pPr marL="0" indent="0"/>
            <a:r>
              <a:rPr lang="en-US" sz="1400" b="0" i="1" strike="sngStrike" dirty="0">
                <a:solidFill>
                  <a:srgbClr val="FF0000"/>
                </a:solidFill>
              </a:rPr>
              <a:t>Supporting document: 24/0825, 24/0660, 24/1752, 25/0494</a:t>
            </a:r>
          </a:p>
          <a:p>
            <a:pPr>
              <a:buFont typeface="Arial" panose="020B0604020202020204" pitchFamily="34" charset="0"/>
              <a:buChar char="•"/>
            </a:pPr>
            <a:r>
              <a:rPr lang="en-US" sz="1600" dirty="0">
                <a:solidFill>
                  <a:srgbClr val="00B050"/>
                </a:solidFill>
              </a:rPr>
              <a:t>SP2: Binita Gupta</a:t>
            </a:r>
          </a:p>
          <a:p>
            <a:pPr lvl="1">
              <a:buFont typeface="Arial" panose="020B0604020202020204" pitchFamily="34" charset="0"/>
              <a:buChar char="•"/>
            </a:pPr>
            <a:r>
              <a:rPr lang="en-US" sz="1200" dirty="0">
                <a:solidFill>
                  <a:srgbClr val="00B050"/>
                </a:solidFill>
              </a:rPr>
              <a:t>Do you support the following for a multiple BSSID Set in UHR?</a:t>
            </a:r>
          </a:p>
          <a:p>
            <a:pPr lvl="2">
              <a:buFont typeface="Arial" panose="020B0604020202020204" pitchFamily="34" charset="0"/>
              <a:buChar char="•"/>
            </a:pPr>
            <a:r>
              <a:rPr lang="en-US" sz="1000" dirty="0">
                <a:solidFill>
                  <a:srgbClr val="00B050"/>
                </a:solidFill>
              </a:rPr>
              <a:t>A multiple BSSID set in UHR can consist of a UHR BSSID as the transmitted BSSID and one or more non-UHR EHT BSSID as a nontransmitted BSSID. For a non-UHR EHT nontransmitted BSSID, the UHR Operation element, the UHR Capabilities element and/or other UHR defined elements that are carried for the UHR transmitted BSSID, are listed in the Non-Inheritance element in the corresponding nontransmitted BSSID profile.</a:t>
            </a:r>
          </a:p>
        </p:txBody>
      </p:sp>
      <p:sp>
        <p:nvSpPr>
          <p:cNvPr id="4" name="Slide Number Placeholder 3">
            <a:extLst>
              <a:ext uri="{FF2B5EF4-FFF2-40B4-BE49-F238E27FC236}">
                <a16:creationId xmlns:a16="http://schemas.microsoft.com/office/drawing/2014/main" id="{2126F135-571E-FCDF-5BC1-DABD7D479F39}"/>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80321ED-6A40-3AC9-8282-E7AE075B2387}"/>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60EC9E-A3F5-1060-D863-8FE79403E6AD}"/>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871853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36B31-C9AA-7AC3-D2A9-F2E0C99F4B53}"/>
              </a:ext>
            </a:extLst>
          </p:cNvPr>
          <p:cNvSpPr>
            <a:spLocks noGrp="1"/>
          </p:cNvSpPr>
          <p:nvPr>
            <p:ph type="title"/>
          </p:nvPr>
        </p:nvSpPr>
        <p:spPr>
          <a:xfrm>
            <a:off x="685800" y="685800"/>
            <a:ext cx="7770813" cy="1065213"/>
          </a:xfrm>
        </p:spPr>
        <p:txBody>
          <a:bodyPr/>
          <a:lstStyle/>
          <a:p>
            <a:r>
              <a:rPr lang="en-US" dirty="0"/>
              <a:t>Straw Poll – Part 2</a:t>
            </a:r>
          </a:p>
        </p:txBody>
      </p:sp>
      <p:sp>
        <p:nvSpPr>
          <p:cNvPr id="3" name="Content Placeholder 2">
            <a:extLst>
              <a:ext uri="{FF2B5EF4-FFF2-40B4-BE49-F238E27FC236}">
                <a16:creationId xmlns:a16="http://schemas.microsoft.com/office/drawing/2014/main" id="{ECA5086C-DE3C-A1DF-A137-C34CEF295078}"/>
              </a:ext>
            </a:extLst>
          </p:cNvPr>
          <p:cNvSpPr>
            <a:spLocks noGrp="1"/>
          </p:cNvSpPr>
          <p:nvPr>
            <p:ph idx="1"/>
          </p:nvPr>
        </p:nvSpPr>
        <p:spPr>
          <a:xfrm>
            <a:off x="685800" y="1981200"/>
            <a:ext cx="7770813" cy="4494213"/>
          </a:xfrm>
        </p:spPr>
        <p:txBody>
          <a:bodyPr/>
          <a:lstStyle/>
          <a:p>
            <a:r>
              <a:rPr lang="en-US" sz="1000" b="0" strike="sngStrike" dirty="0">
                <a:solidFill>
                  <a:srgbClr val="FF0000"/>
                </a:solidFill>
              </a:rPr>
              <a:t>SP3: Do you support the following for UHR defined operating modes for a multiple BSSID set in UHR?</a:t>
            </a:r>
          </a:p>
          <a:p>
            <a:pPr>
              <a:buFont typeface="Arial" panose="020B0604020202020204" pitchFamily="34" charset="0"/>
              <a:buChar char="•"/>
            </a:pPr>
            <a:r>
              <a:rPr lang="en-US" sz="1000" b="0" strike="sngStrike" dirty="0">
                <a:solidFill>
                  <a:srgbClr val="FF0000"/>
                </a:solidFill>
              </a:rPr>
              <a:t>The support for each UHR defined operating mode will be the same across all BSSIDs in a multiple BSSID set and shall be signaled in the UHR Capabilities element.</a:t>
            </a:r>
          </a:p>
          <a:p>
            <a:pPr lvl="1">
              <a:buFont typeface="Arial" panose="020B0604020202020204" pitchFamily="34" charset="0"/>
              <a:buChar char="•"/>
            </a:pPr>
            <a:r>
              <a:rPr lang="en-US" sz="800" b="0" strike="sngStrike" dirty="0">
                <a:solidFill>
                  <a:srgbClr val="FF0000"/>
                </a:solidFill>
              </a:rPr>
              <a:t>The UHR Capabilities element shall not be included within a nontransmitted BSSID profile (i.e. it is always inherited).</a:t>
            </a:r>
          </a:p>
          <a:p>
            <a:pPr>
              <a:buFont typeface="Arial" panose="020B0604020202020204" pitchFamily="34" charset="0"/>
              <a:buChar char="•"/>
            </a:pPr>
            <a:r>
              <a:rPr lang="en-US" sz="1000" b="0" strike="sngStrike" dirty="0">
                <a:solidFill>
                  <a:srgbClr val="FF0000"/>
                </a:solidFill>
              </a:rPr>
              <a:t>The following UHR defined operating modes shall have the same enablement status across all BSSIDs in a multiple BSSID set: AP PUO, DBE, DPS (for mobile AP).</a:t>
            </a:r>
          </a:p>
          <a:p>
            <a:pPr>
              <a:buFont typeface="Arial" panose="020B0604020202020204" pitchFamily="34" charset="0"/>
              <a:buChar char="•"/>
            </a:pPr>
            <a:r>
              <a:rPr lang="en-US" sz="1000" b="0" strike="sngStrike" dirty="0">
                <a:solidFill>
                  <a:srgbClr val="FF0000"/>
                </a:solidFill>
              </a:rPr>
              <a:t>The following UHR defined operating modes can be independently enabled by a UHR AP in a multiple BSSID set: NPCA, DSO, P-EDCA, LLI. </a:t>
            </a:r>
          </a:p>
          <a:p>
            <a:pPr>
              <a:buFont typeface="Arial" panose="020B0604020202020204" pitchFamily="34" charset="0"/>
              <a:buChar char="•"/>
            </a:pPr>
            <a:r>
              <a:rPr lang="en-US" sz="1000" b="0" strike="sngStrike" dirty="0">
                <a:solidFill>
                  <a:srgbClr val="FF0000"/>
                </a:solidFill>
              </a:rPr>
              <a:t>The enablement status for UHR operating modes is carried in the UHR Operation element in Beacon, Probe Response and (Re)Association Response.</a:t>
            </a:r>
          </a:p>
          <a:p>
            <a:pPr lvl="1">
              <a:buFont typeface="Arial" panose="020B0604020202020204" pitchFamily="34" charset="0"/>
              <a:buChar char="•"/>
            </a:pPr>
            <a:r>
              <a:rPr lang="en-US" sz="800" b="0" strike="sngStrike" dirty="0">
                <a:solidFill>
                  <a:srgbClr val="FF0000"/>
                </a:solidFill>
              </a:rPr>
              <a:t>For a nontransmitted UHR BSSID, if the enablement status is different for one or more UHR operating modes than the transmitted BSSID, then the corresponding nontransmitted BSSID profile carries a UHR Operation element with the enablement status of UHR operating modes for that nontransmitted BSSID.</a:t>
            </a:r>
          </a:p>
          <a:p>
            <a:pPr lvl="1">
              <a:buFont typeface="Arial" panose="020B0604020202020204" pitchFamily="34" charset="0"/>
              <a:buChar char="•"/>
            </a:pPr>
            <a:r>
              <a:rPr lang="en-US" sz="800" b="0" strike="sngStrike" dirty="0">
                <a:solidFill>
                  <a:srgbClr val="FF0000"/>
                </a:solidFill>
              </a:rPr>
              <a:t>For a nontransmitted UHR BSSID, if the enablement status is same for all UHR operating modes as the transmitted BSSID, then the UHR Operation element is inherited for that nontransmitted BSSID.</a:t>
            </a:r>
          </a:p>
          <a:p>
            <a:pPr>
              <a:buFont typeface="Arial" panose="020B0604020202020204" pitchFamily="34" charset="0"/>
              <a:buChar char="•"/>
            </a:pPr>
            <a:r>
              <a:rPr lang="en-US" sz="1000" b="0" strike="sngStrike" dirty="0">
                <a:solidFill>
                  <a:srgbClr val="FF0000"/>
                </a:solidFill>
              </a:rPr>
              <a:t>The following UHR defined operating modes shall have the same parameters across all BSSIDs in a multiple BSSID set: NPCA, DSO, AP PUO, DBE </a:t>
            </a:r>
          </a:p>
          <a:p>
            <a:pPr>
              <a:buFont typeface="Arial" panose="020B0604020202020204" pitchFamily="34" charset="0"/>
              <a:buChar char="•"/>
            </a:pPr>
            <a:r>
              <a:rPr lang="en-US" sz="1000" b="0" strike="sngStrike" dirty="0">
                <a:solidFill>
                  <a:srgbClr val="FF0000"/>
                </a:solidFill>
              </a:rPr>
              <a:t>The following UHR defined operating modes can have per-BSS specific parameters in a multiple BSSID set: P-EDCA, DUO.</a:t>
            </a:r>
          </a:p>
          <a:p>
            <a:pPr>
              <a:buFont typeface="Arial" panose="020B0604020202020204" pitchFamily="34" charset="0"/>
              <a:buChar char="•"/>
            </a:pPr>
            <a:r>
              <a:rPr lang="en-US" sz="1000" b="0" strike="sngStrike" dirty="0">
                <a:solidFill>
                  <a:srgbClr val="FF0000"/>
                </a:solidFill>
              </a:rPr>
              <a:t>Parameters for UHR defined operating modes are carried in a UHR Operating Modes element in Probe Response and (Re)Association Response frames.</a:t>
            </a:r>
          </a:p>
          <a:p>
            <a:pPr lvl="1">
              <a:buFont typeface="Arial" panose="020B0604020202020204" pitchFamily="34" charset="0"/>
              <a:buChar char="•"/>
            </a:pPr>
            <a:r>
              <a:rPr lang="en-US" sz="800" b="0" strike="sngStrike" dirty="0">
                <a:solidFill>
                  <a:srgbClr val="FF0000"/>
                </a:solidFill>
              </a:rPr>
              <a:t>For a nontransmitted UHR BSSID, if the parameters are different for one or more UHR operating modes than the transmitted BSSID, then the corresponding nontransmitted BSSID profile carries a UHR Operating Modes element with the BSS specific parameters for that nontransmitted BSSID.</a:t>
            </a:r>
          </a:p>
          <a:p>
            <a:pPr lvl="1">
              <a:buFont typeface="Arial" panose="020B0604020202020204" pitchFamily="34" charset="0"/>
              <a:buChar char="•"/>
            </a:pPr>
            <a:r>
              <a:rPr lang="en-US" sz="800" b="0" strike="sngStrike" dirty="0">
                <a:solidFill>
                  <a:srgbClr val="FF0000"/>
                </a:solidFill>
              </a:rPr>
              <a:t>For a nontransmitted UHR BSSID, if the parameters are same for all UHR operating modes as the transmitted BSSID, then the UHR Operating Modes element is inherited for that nontransmitted BSSID. </a:t>
            </a:r>
          </a:p>
          <a:p>
            <a:pPr lvl="1">
              <a:buFont typeface="Arial" panose="020B0604020202020204" pitchFamily="34" charset="0"/>
              <a:buChar char="•"/>
            </a:pPr>
            <a:r>
              <a:rPr lang="en-US" sz="800" b="0" strike="sngStrike" dirty="0">
                <a:solidFill>
                  <a:srgbClr val="FF0000"/>
                </a:solidFill>
              </a:rPr>
              <a:t>For DBE, DBE bandwidth (3 bits) is carried in the UHR Operation element.</a:t>
            </a:r>
          </a:p>
        </p:txBody>
      </p:sp>
      <p:sp>
        <p:nvSpPr>
          <p:cNvPr id="4" name="Slide Number Placeholder 3">
            <a:extLst>
              <a:ext uri="{FF2B5EF4-FFF2-40B4-BE49-F238E27FC236}">
                <a16:creationId xmlns:a16="http://schemas.microsoft.com/office/drawing/2014/main" id="{D6FC9E64-FAC0-DB78-95CD-0984364F7D7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31C3873-43A6-8AE7-6D4C-F86B02F5A0B1}"/>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909EC5B-EDA6-7D37-4502-120AFDB6C28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0051828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May 2025 meeting, and conf calls</a:t>
            </a:r>
          </a:p>
          <a:p>
            <a:pPr>
              <a:lnSpc>
                <a:spcPct val="80000"/>
              </a:lnSpc>
              <a:buFont typeface="Arial" panose="020B0604020202020204" pitchFamily="34" charset="0"/>
              <a:buChar char="•"/>
            </a:pPr>
            <a:r>
              <a:rPr lang="en-US" altLang="en-US" sz="1800" dirty="0"/>
              <a:t>Approve TGbn minutes TGbn minutes from May 2025 meeting</a:t>
            </a:r>
          </a:p>
          <a:p>
            <a:pPr lvl="0">
              <a:lnSpc>
                <a:spcPct val="80000"/>
              </a:lnSpc>
              <a:buFont typeface="Arial" panose="020B0604020202020204" pitchFamily="34" charset="0"/>
              <a:buChar char="•"/>
            </a:pPr>
            <a:r>
              <a:rPr lang="en-US" altLang="en-US" sz="1800" dirty="0"/>
              <a:t>Motions</a:t>
            </a:r>
          </a:p>
          <a:p>
            <a:pPr lvl="0">
              <a:lnSpc>
                <a:spcPct val="80000"/>
              </a:lnSpc>
              <a:buFont typeface="Arial" panose="020B0604020202020204" pitchFamily="34" charset="0"/>
              <a:buChar char="•"/>
            </a:pPr>
            <a:r>
              <a:rPr lang="en-US" altLang="en-US" sz="1800" dirty="0"/>
              <a:t>Presentation of PDTs/CRs/submissions</a:t>
            </a:r>
          </a:p>
          <a:p>
            <a:pPr lvl="0">
              <a:lnSpc>
                <a:spcPct val="80000"/>
              </a:lnSpc>
              <a:buFont typeface="Arial" panose="020B0604020202020204" pitchFamily="34" charset="0"/>
              <a:buChar char="•"/>
            </a:pPr>
            <a:r>
              <a:rPr lang="en-US" altLang="en-US" sz="1800" dirty="0"/>
              <a:t>Straw Polls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10" name="Content Placeholder 9">
            <a:extLst>
              <a:ext uri="{FF2B5EF4-FFF2-40B4-BE49-F238E27FC236}">
                <a16:creationId xmlns:a16="http://schemas.microsoft.com/office/drawing/2014/main" id="{0CF70632-B16E-1912-8C49-D985AA70654F}"/>
              </a:ext>
            </a:extLst>
          </p:cNvPr>
          <p:cNvSpPr>
            <a:spLocks noGrp="1"/>
          </p:cNvSpPr>
          <p:nvPr>
            <p:ph idx="1"/>
          </p:nvPr>
        </p:nvSpPr>
        <p:spPr/>
        <p:txBody>
          <a:bodyPr/>
          <a:lstStyle/>
          <a:p>
            <a:r>
              <a:rPr lang="en-US" dirty="0"/>
              <a:t>Members are encouraged to send e-mails on the readiness of their submissions (for re-discussion or SP).</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May F2F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800" dirty="0"/>
              <a:t>Since the May interim</a:t>
            </a:r>
          </a:p>
          <a:p>
            <a:pPr marL="800100" lvl="1" indent="-342900">
              <a:buFont typeface="Arial" panose="020B0604020202020204" pitchFamily="34" charset="0"/>
              <a:buChar char="•"/>
            </a:pPr>
            <a:r>
              <a:rPr lang="en-US" sz="1600" dirty="0">
                <a:solidFill>
                  <a:schemeClr val="tx1"/>
                </a:solidFill>
              </a:rPr>
              <a:t>Held 13 telcos between May &amp; July 2025 (</a:t>
            </a:r>
            <a:r>
              <a:rPr lang="en-US" sz="1600" dirty="0">
                <a:solidFill>
                  <a:schemeClr val="tx1"/>
                </a:solidFill>
                <a:hlinkClick r:id="rId2"/>
              </a:rPr>
              <a:t>0986r20</a:t>
            </a:r>
            <a:r>
              <a:rPr lang="en-US" sz="1600" dirty="0">
                <a:solidFill>
                  <a:schemeClr val="tx1"/>
                </a:solidFill>
              </a:rPr>
              <a:t>) and a MAC/PHY ad-hoc in Helsinki (</a:t>
            </a:r>
            <a:r>
              <a:rPr lang="en-US" sz="1600" dirty="0">
                <a:solidFill>
                  <a:schemeClr val="tx1"/>
                </a:solidFill>
                <a:hlinkClick r:id="rId3"/>
              </a:rPr>
              <a:t>1048r8</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~65 </a:t>
            </a:r>
            <a:r>
              <a:rPr lang="en-US" sz="1400" dirty="0"/>
              <a:t>submissions and ~100 PDT/CRs that cover a variety of MAC and PHY topics</a:t>
            </a:r>
          </a:p>
          <a:p>
            <a:pPr marL="800100" lvl="1">
              <a:buFont typeface="Arial" panose="020B0604020202020204" pitchFamily="34" charset="0"/>
              <a:buChar char="•"/>
            </a:pPr>
            <a:r>
              <a:rPr lang="en-US" sz="1600" dirty="0">
                <a:solidFill>
                  <a:schemeClr val="tx1"/>
                </a:solidFill>
              </a:rPr>
              <a:t>Resolved ~700 CIDs from CC50 on TGbn D0.1 (</a:t>
            </a:r>
            <a:r>
              <a:rPr lang="en-US" sz="1600" dirty="0">
                <a:solidFill>
                  <a:schemeClr val="tx1"/>
                </a:solidFill>
                <a:hlinkClick r:id="rId4"/>
              </a:rPr>
              <a:t>11-25/0296</a:t>
            </a:r>
            <a:r>
              <a:rPr lang="en-US" sz="1600" dirty="0">
                <a:solidFill>
                  <a:schemeClr val="tx1"/>
                </a:solidFill>
              </a:rPr>
              <a:t>)</a:t>
            </a:r>
          </a:p>
          <a:p>
            <a:pPr marL="1200150" lvl="2">
              <a:buFont typeface="Arial" panose="020B0604020202020204" pitchFamily="34" charset="0"/>
              <a:buChar char="•"/>
            </a:pPr>
            <a:r>
              <a:rPr lang="en-US" sz="1600" dirty="0">
                <a:solidFill>
                  <a:schemeClr val="tx1"/>
                </a:solidFill>
              </a:rPr>
              <a:t>Either motioned or ready for motion</a:t>
            </a:r>
          </a:p>
          <a:p>
            <a:pPr>
              <a:buFont typeface="Arial" panose="020B0604020202020204" pitchFamily="34" charset="0"/>
              <a:buChar char="•"/>
            </a:pPr>
            <a:r>
              <a:rPr lang="en-US" sz="1800" dirty="0"/>
              <a:t>Targets for July plenary</a:t>
            </a:r>
          </a:p>
          <a:p>
            <a:pPr marL="800100" lvl="1" indent="-342900">
              <a:buFont typeface="Arial" panose="020B0604020202020204" pitchFamily="34" charset="0"/>
              <a:buChar char="•"/>
            </a:pPr>
            <a:r>
              <a:rPr lang="en-US" sz="1600" dirty="0"/>
              <a:t>Presentation of proposed draft texts (PDTs), comment resolution (CR), and technical submissions</a:t>
            </a:r>
          </a:p>
          <a:p>
            <a:pPr marL="1200150" lvl="2" indent="-285750">
              <a:buFont typeface="Arial" panose="020B0604020202020204" pitchFamily="34" charset="0"/>
              <a:buChar char="•"/>
            </a:pPr>
            <a:r>
              <a:rPr lang="en-US" sz="1400" dirty="0">
                <a:solidFill>
                  <a:schemeClr val="tx1"/>
                </a:solidFill>
              </a:rPr>
              <a:t>~200 pending submissions (of which ~80 PDTs/CRs) </a:t>
            </a:r>
          </a:p>
          <a:p>
            <a:pPr marL="800100" lvl="1">
              <a:buFont typeface="Arial" panose="020B0604020202020204" pitchFamily="34" charset="0"/>
              <a:buChar char="•"/>
            </a:pPr>
            <a:r>
              <a:rPr lang="en-US" sz="1600" dirty="0"/>
              <a:t>Conclude populating the TGbn SFD with approved concepts</a:t>
            </a:r>
          </a:p>
          <a:p>
            <a:pPr marL="1200150" lvl="2">
              <a:buFont typeface="Arial" panose="020B0604020202020204" pitchFamily="34" charset="0"/>
              <a:buChar char="•"/>
            </a:pPr>
            <a:r>
              <a:rPr lang="en-US" sz="1400" dirty="0"/>
              <a:t>Complete transition into incorporating technical concepts into the TGbn draft only</a:t>
            </a:r>
          </a:p>
          <a:p>
            <a:pPr marL="800100" lvl="1">
              <a:buFont typeface="Arial" panose="020B0604020202020204" pitchFamily="34" charset="0"/>
              <a:buChar char="•"/>
            </a:pPr>
            <a:r>
              <a:rPr lang="en-US" sz="1600" dirty="0"/>
              <a:t>Instruct the TGbn editor to generate TGbn D1.0.</a:t>
            </a:r>
          </a:p>
          <a:p>
            <a:pPr lvl="1">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a:xfrm>
            <a:off x="685800" y="1981200"/>
            <a:ext cx="7770813" cy="4419600"/>
          </a:xfrm>
        </p:spPr>
        <p:txBody>
          <a:bodyPr/>
          <a:lstStyle/>
          <a:p>
            <a:r>
              <a:rPr lang="en-US" sz="1600" dirty="0"/>
              <a:t>Move to approve TGbn minutes listed below:</a:t>
            </a:r>
          </a:p>
          <a:p>
            <a:pPr>
              <a:buFont typeface="Arial" panose="020B0604020202020204" pitchFamily="34" charset="0"/>
              <a:buChar char="•"/>
            </a:pPr>
            <a:r>
              <a:rPr lang="en-US" sz="1400" dirty="0">
                <a:solidFill>
                  <a:schemeClr val="tx1"/>
                </a:solidFill>
              </a:rPr>
              <a:t>March plenary</a:t>
            </a:r>
            <a:r>
              <a:rPr lang="en-US" sz="1400" dirty="0">
                <a:solidFill>
                  <a:srgbClr val="FF0000"/>
                </a:solidFill>
              </a:rPr>
              <a:t>*</a:t>
            </a:r>
            <a:r>
              <a:rPr lang="en-US" sz="1400" dirty="0">
                <a:solidFill>
                  <a:schemeClr val="tx1"/>
                </a:solidFill>
              </a:rPr>
              <a:t>: </a:t>
            </a:r>
            <a:r>
              <a:rPr lang="en-US" sz="1400" dirty="0">
                <a:solidFill>
                  <a:schemeClr val="tx1"/>
                </a:solidFill>
                <a:hlinkClick r:id="rId2"/>
              </a:rPr>
              <a:t>https://mentor.ieee.org/802.11/dcn/25/11-25-0647-04-00bn-tgbn-march-2025-meeting-minutes.docx</a:t>
            </a:r>
            <a:endParaRPr lang="en-US" sz="1400" dirty="0">
              <a:solidFill>
                <a:schemeClr val="tx1"/>
              </a:solidFill>
            </a:endParaRPr>
          </a:p>
          <a:p>
            <a:pPr>
              <a:buFont typeface="Arial" panose="020B0604020202020204" pitchFamily="34" charset="0"/>
              <a:buChar char="•"/>
            </a:pPr>
            <a:r>
              <a:rPr lang="en-US" sz="1400" dirty="0">
                <a:solidFill>
                  <a:schemeClr val="tx1"/>
                </a:solidFill>
              </a:rPr>
              <a:t>May interim: </a:t>
            </a:r>
            <a:r>
              <a:rPr lang="en-US" sz="1400" dirty="0">
                <a:solidFill>
                  <a:schemeClr val="tx1"/>
                </a:solidFill>
                <a:hlinkClick r:id="rId3"/>
              </a:rPr>
              <a:t>https://mentor.ieee.org/802.11/dcn/25/11-25-1060-01-00bn-tgbn-may-2025-meeting-minutes.docx</a:t>
            </a:r>
            <a:endParaRPr lang="en-US" sz="1400" dirty="0">
              <a:solidFill>
                <a:schemeClr val="tx1"/>
              </a:solidFill>
            </a:endParaRPr>
          </a:p>
          <a:p>
            <a:pPr>
              <a:buFont typeface="Arial" panose="020B0604020202020204" pitchFamily="34" charset="0"/>
              <a:buChar char="•"/>
            </a:pPr>
            <a:r>
              <a:rPr lang="en-US" sz="1400" dirty="0">
                <a:solidFill>
                  <a:schemeClr val="tx1"/>
                </a:solidFill>
              </a:rPr>
              <a:t>Teleconferences May’25-July’25: </a:t>
            </a:r>
            <a:r>
              <a:rPr lang="en-US" sz="1400" dirty="0">
                <a:solidFill>
                  <a:schemeClr val="tx1"/>
                </a:solidFill>
                <a:hlinkClick r:id="rId4"/>
              </a:rPr>
              <a:t>https://mentor.ieee.org/802.11/dcn/25/11-25-1314-00-00bn-tgbn-may-june-july-2025-teleconferences-minutes.docx</a:t>
            </a:r>
            <a:endParaRPr lang="en-US" sz="1400" dirty="0">
              <a:solidFill>
                <a:schemeClr val="tx1"/>
              </a:solidFill>
            </a:endParaRPr>
          </a:p>
          <a:p>
            <a:pPr>
              <a:buFont typeface="Arial" panose="020B0604020202020204" pitchFamily="34" charset="0"/>
              <a:buChar char="•"/>
            </a:pPr>
            <a:r>
              <a:rPr lang="en-US" sz="1400" dirty="0">
                <a:solidFill>
                  <a:schemeClr val="tx1"/>
                </a:solidFill>
              </a:rPr>
              <a:t>July’25 PHY Ad-hoc: </a:t>
            </a:r>
            <a:r>
              <a:rPr lang="en-US" sz="1400" dirty="0">
                <a:solidFill>
                  <a:schemeClr val="tx1"/>
                </a:solidFill>
                <a:hlinkClick r:id="rId5"/>
              </a:rPr>
              <a:t>https://mentor.ieee.org/802.11/dcn/25/11-25-1365-00-00bn-july-tgbn-phy-ad-hoc-meeting-minutes.docx</a:t>
            </a:r>
            <a:endParaRPr lang="en-US" sz="1400" dirty="0">
              <a:solidFill>
                <a:schemeClr val="tx1"/>
              </a:solidFill>
            </a:endParaRPr>
          </a:p>
          <a:p>
            <a:pPr>
              <a:buFont typeface="Arial" panose="020B0604020202020204" pitchFamily="34" charset="0"/>
              <a:buChar char="•"/>
            </a:pPr>
            <a:r>
              <a:rPr lang="en-US" sz="1400" dirty="0">
                <a:solidFill>
                  <a:schemeClr val="tx1"/>
                </a:solidFill>
              </a:rPr>
              <a:t>July’25 MAC Ad-hoc: </a:t>
            </a:r>
            <a:r>
              <a:rPr lang="en-US" sz="1400" dirty="0">
                <a:solidFill>
                  <a:schemeClr val="tx1"/>
                </a:solidFill>
                <a:hlinkClick r:id="rId6"/>
              </a:rPr>
              <a:t>https://mentor.ieee.org/802.11/dcn/25/11-25-1012-01-00bn-802-11bn-mac-ad-hoc-may-july-minutes.doc</a:t>
            </a:r>
            <a:endParaRPr lang="en-US" sz="1400" dirty="0">
              <a:solidFill>
                <a:schemeClr val="tx1"/>
              </a:solidFill>
            </a:endParaRPr>
          </a:p>
          <a:p>
            <a:endParaRPr lang="en-US" sz="1400" dirty="0"/>
          </a:p>
          <a:p>
            <a:r>
              <a:rPr lang="en-US" sz="1400" dirty="0"/>
              <a:t>Move: Yusuke Asai				Second: Dongguk Lim</a:t>
            </a:r>
          </a:p>
          <a:p>
            <a:r>
              <a:rPr lang="en-US" sz="1400" dirty="0"/>
              <a:t>Discussion: None. </a:t>
            </a:r>
          </a:p>
          <a:p>
            <a:r>
              <a:rPr lang="en-US" sz="1400" dirty="0">
                <a:highlight>
                  <a:srgbClr val="00FF00"/>
                </a:highlight>
              </a:rPr>
              <a:t>Result: Approved with unanimous consent.</a:t>
            </a:r>
          </a:p>
          <a:p>
            <a:pPr marL="0" indent="0"/>
            <a:r>
              <a:rPr lang="en-US" sz="1400" b="0" dirty="0">
                <a:solidFill>
                  <a:srgbClr val="FF0000"/>
                </a:solidFill>
              </a:rPr>
              <a:t>* Fixes some editorial issue on the minutes document of march plenary. </a:t>
            </a:r>
            <a:endParaRPr lang="en-US" sz="1800" b="0" dirty="0">
              <a:solidFill>
                <a:srgbClr val="FF0000"/>
              </a:solidFill>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E4F4AE-A8E8-FD2D-67BD-A4CD82121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CBC890-B574-A6D2-FD00-76C260A0FB56}"/>
              </a:ext>
            </a:extLst>
          </p:cNvPr>
          <p:cNvSpPr>
            <a:spLocks noGrp="1"/>
          </p:cNvSpPr>
          <p:nvPr>
            <p:ph type="title"/>
          </p:nvPr>
        </p:nvSpPr>
        <p:spPr>
          <a:xfrm>
            <a:off x="685800" y="685800"/>
            <a:ext cx="7770813" cy="1065213"/>
          </a:xfrm>
        </p:spPr>
        <p:txBody>
          <a:bodyPr/>
          <a:lstStyle/>
          <a:p>
            <a:r>
              <a:rPr lang="en-US" dirty="0"/>
              <a:t>Motions</a:t>
            </a:r>
          </a:p>
        </p:txBody>
      </p:sp>
      <p:sp>
        <p:nvSpPr>
          <p:cNvPr id="4" name="Slide Number Placeholder 3">
            <a:extLst>
              <a:ext uri="{FF2B5EF4-FFF2-40B4-BE49-F238E27FC236}">
                <a16:creationId xmlns:a16="http://schemas.microsoft.com/office/drawing/2014/main" id="{1ABAB6F2-11CD-26CA-C354-273074064C6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282D092-366F-1914-BF5A-CAA1554D836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14385AC-020D-4C9E-649F-F12A65A8ACFE}"/>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6AD4C9A7-7350-982A-61D2-250D5C731E59}"/>
              </a:ext>
            </a:extLst>
          </p:cNvPr>
          <p:cNvSpPr>
            <a:spLocks noGrp="1"/>
          </p:cNvSpPr>
          <p:nvPr>
            <p:ph idx="1"/>
          </p:nvPr>
        </p:nvSpPr>
        <p:spPr/>
        <p:txBody>
          <a:bodyPr/>
          <a:lstStyle/>
          <a:p>
            <a:pPr>
              <a:buFont typeface="Arial" panose="020B0604020202020204" pitchFamily="34" charset="0"/>
              <a:buChar char="•"/>
            </a:pPr>
            <a:r>
              <a:rPr lang="en-US" dirty="0">
                <a:solidFill>
                  <a:srgbClr val="00B050"/>
                </a:solidFill>
                <a:hlinkClick r:id="rId2">
                  <a:extLst>
                    <a:ext uri="{A12FA001-AC4F-418D-AE19-62706E023703}">
                      <ahyp:hlinkClr xmlns:ahyp="http://schemas.microsoft.com/office/drawing/2018/hyperlinkcolor" val="tx"/>
                    </a:ext>
                  </a:extLst>
                </a:hlinkClick>
              </a:rPr>
              <a:t>11-25/0014r31</a:t>
            </a:r>
            <a:endParaRPr lang="en-US" dirty="0">
              <a:solidFill>
                <a:srgbClr val="00B050"/>
              </a:solidFill>
            </a:endParaRPr>
          </a:p>
        </p:txBody>
      </p:sp>
    </p:spTree>
    <p:extLst>
      <p:ext uri="{BB962C8B-B14F-4D97-AF65-F5344CB8AC3E}">
        <p14:creationId xmlns:p14="http://schemas.microsoft.com/office/powerpoint/2010/main" val="22729342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5C1DB0-92E6-9C81-B4A8-9F096F569E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4F4C7B1-9AAB-8756-C73E-54642178848E}"/>
              </a:ext>
            </a:extLst>
          </p:cNvPr>
          <p:cNvSpPr>
            <a:spLocks noGrp="1"/>
          </p:cNvSpPr>
          <p:nvPr>
            <p:ph type="title"/>
          </p:nvPr>
        </p:nvSpPr>
        <p:spPr>
          <a:xfrm>
            <a:off x="685800" y="685800"/>
            <a:ext cx="7770813" cy="1065213"/>
          </a:xfrm>
        </p:spPr>
        <p:txBody>
          <a:bodyPr/>
          <a:lstStyle/>
          <a:p>
            <a:r>
              <a:rPr lang="en-US" dirty="0"/>
              <a:t>PDTs/CRs/Submissions</a:t>
            </a:r>
          </a:p>
        </p:txBody>
      </p:sp>
      <p:sp>
        <p:nvSpPr>
          <p:cNvPr id="4" name="Slide Number Placeholder 3">
            <a:extLst>
              <a:ext uri="{FF2B5EF4-FFF2-40B4-BE49-F238E27FC236}">
                <a16:creationId xmlns:a16="http://schemas.microsoft.com/office/drawing/2014/main" id="{9ABFED9F-D4E1-7881-92AB-49F6DED58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E936646B-1DC0-5671-CD73-CA661E4060C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FC2C351-96FC-B8B1-A218-37661B18261A}"/>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971C07CA-127D-5BB5-B0A8-072E08658C5A}"/>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400" b="0" dirty="0">
                <a:solidFill>
                  <a:srgbClr val="00B050"/>
                </a:solidFill>
                <a:hlinkClick r:id="rId2">
                  <a:extLst>
                    <a:ext uri="{A12FA001-AC4F-418D-AE19-62706E023703}">
                      <ahyp:hlinkClr xmlns:ahyp="http://schemas.microsoft.com/office/drawing/2018/hyperlinkcolor" val="tx"/>
                    </a:ext>
                  </a:extLst>
                </a:hlinkClick>
              </a:rPr>
              <a:t>25/0768</a:t>
            </a:r>
            <a:r>
              <a:rPr lang="en-GB" sz="1400" b="0" dirty="0">
                <a:solidFill>
                  <a:srgbClr val="00B050"/>
                </a:solidFill>
              </a:rPr>
              <a:t> PDT MAC and CR Coordinated Beamforming Protocol	Jason Guo	</a:t>
            </a:r>
          </a:p>
          <a:p>
            <a:pPr marL="400050">
              <a:buFont typeface="Arial" panose="020B0604020202020204" pitchFamily="34" charset="0"/>
              <a:buChar char="•"/>
            </a:pPr>
            <a:r>
              <a:rPr lang="en-GB" sz="1400" b="0" dirty="0">
                <a:solidFill>
                  <a:srgbClr val="00B050"/>
                </a:solidFill>
                <a:hlinkClick r:id="rId3">
                  <a:extLst>
                    <a:ext uri="{A12FA001-AC4F-418D-AE19-62706E023703}">
                      <ahyp:hlinkClr xmlns:ahyp="http://schemas.microsoft.com/office/drawing/2018/hyperlinkcolor" val="tx"/>
                    </a:ext>
                  </a:extLst>
                </a:hlinkClick>
              </a:rPr>
              <a:t>25/0942</a:t>
            </a:r>
            <a:r>
              <a:rPr lang="en-GB" sz="1400" b="0" dirty="0">
                <a:solidFill>
                  <a:srgbClr val="00B050"/>
                </a:solidFill>
              </a:rPr>
              <a:t> MAC-PDT-CR-37_8_2_1-CoBF					Sherief Helwa	7C</a:t>
            </a:r>
          </a:p>
          <a:p>
            <a:pPr marL="400050">
              <a:buFont typeface="Arial" panose="020B0604020202020204" pitchFamily="34" charset="0"/>
              <a:buChar char="•"/>
            </a:pPr>
            <a:r>
              <a:rPr lang="en-GB" sz="1400" b="0" dirty="0">
                <a:solidFill>
                  <a:srgbClr val="00B050"/>
                </a:solidFill>
                <a:hlinkClick r:id="rId4">
                  <a:extLst>
                    <a:ext uri="{A12FA001-AC4F-418D-AE19-62706E023703}">
                      <ahyp:hlinkClr xmlns:ahyp="http://schemas.microsoft.com/office/drawing/2018/hyperlinkcolor" val="tx"/>
                    </a:ext>
                  </a:extLst>
                </a:hlinkClick>
              </a:rPr>
              <a:t>25/1135</a:t>
            </a:r>
            <a:r>
              <a:rPr lang="en-GB" sz="1400" b="0" dirty="0">
                <a:solidFill>
                  <a:srgbClr val="00B050"/>
                </a:solidFill>
              </a:rPr>
              <a:t> CC50 CR for CID 2833 and 2834					</a:t>
            </a:r>
            <a:r>
              <a:rPr lang="en-GB" sz="1400" b="0" dirty="0" err="1">
                <a:solidFill>
                  <a:srgbClr val="00B050"/>
                </a:solidFill>
              </a:rPr>
              <a:t>Jungjun</a:t>
            </a:r>
            <a:r>
              <a:rPr lang="en-GB" sz="1400" b="0" dirty="0">
                <a:solidFill>
                  <a:srgbClr val="00B050"/>
                </a:solidFill>
              </a:rPr>
              <a:t> Kim	2C</a:t>
            </a:r>
          </a:p>
          <a:p>
            <a:pPr marL="800100" lvl="1">
              <a:buFont typeface="Arial" panose="020B0604020202020204" pitchFamily="34" charset="0"/>
              <a:buChar char="•"/>
            </a:pPr>
            <a:r>
              <a:rPr lang="en-GB" sz="1100" dirty="0">
                <a:solidFill>
                  <a:schemeClr val="tx1"/>
                </a:solidFill>
              </a:rPr>
              <a:t>SP on CIDs 2833 and 2834 in 11-25/1135r4</a:t>
            </a:r>
          </a:p>
          <a:p>
            <a:pPr marL="1200150" lvl="2">
              <a:buFont typeface="Arial" panose="020B0604020202020204" pitchFamily="34" charset="0"/>
              <a:buChar char="•"/>
            </a:pPr>
            <a:r>
              <a:rPr lang="en-GB" sz="1100" b="0" dirty="0">
                <a:solidFill>
                  <a:schemeClr val="tx1"/>
                </a:solidFill>
              </a:rPr>
              <a:t>No objection.</a:t>
            </a:r>
          </a:p>
          <a:p>
            <a:pPr marL="400050">
              <a:buFont typeface="Arial" panose="020B0604020202020204" pitchFamily="34" charset="0"/>
              <a:buChar char="•"/>
            </a:pPr>
            <a:r>
              <a:rPr lang="en-GB" sz="1400" b="0" dirty="0">
                <a:solidFill>
                  <a:srgbClr val="00B050"/>
                </a:solidFill>
                <a:hlinkClick r:id="rId5">
                  <a:extLst>
                    <a:ext uri="{A12FA001-AC4F-418D-AE19-62706E023703}">
                      <ahyp:hlinkClr xmlns:ahyp="http://schemas.microsoft.com/office/drawing/2018/hyperlinkcolor" val="tx"/>
                    </a:ext>
                  </a:extLst>
                </a:hlinkClick>
              </a:rPr>
              <a:t>25/1149</a:t>
            </a:r>
            <a:r>
              <a:rPr lang="en-GB" sz="1400" b="0" dirty="0">
                <a:solidFill>
                  <a:srgbClr val="00B050"/>
                </a:solidFill>
              </a:rPr>
              <a:t> CC50 CR for some general comments				Suhwook Kim	10C</a:t>
            </a:r>
          </a:p>
          <a:p>
            <a:pPr marL="800100" lvl="1">
              <a:buFont typeface="Arial" panose="020B0604020202020204" pitchFamily="34" charset="0"/>
              <a:buChar char="•"/>
            </a:pPr>
            <a:r>
              <a:rPr lang="en-GB" sz="1000" b="0" dirty="0"/>
              <a:t>SP on CIDs 2904, 2926,2967,2979,3021,3042,3091,3127 in 11-25/1149r3</a:t>
            </a:r>
          </a:p>
          <a:p>
            <a:pPr marL="1200150" lvl="2">
              <a:buFont typeface="Arial" panose="020B0604020202020204" pitchFamily="34" charset="0"/>
              <a:buChar char="•"/>
            </a:pPr>
            <a:r>
              <a:rPr lang="en-GB" sz="1100" b="0" dirty="0"/>
              <a:t>No objection.</a:t>
            </a:r>
          </a:p>
          <a:p>
            <a:pPr marL="400050">
              <a:buFont typeface="Arial" panose="020B0604020202020204" pitchFamily="34" charset="0"/>
              <a:buChar char="•"/>
            </a:pPr>
            <a:r>
              <a:rPr lang="en-GB" sz="1400" b="0" dirty="0">
                <a:solidFill>
                  <a:srgbClr val="00B050"/>
                </a:solidFill>
                <a:hlinkClick r:id="rId6">
                  <a:extLst>
                    <a:ext uri="{A12FA001-AC4F-418D-AE19-62706E023703}">
                      <ahyp:hlinkClr xmlns:ahyp="http://schemas.microsoft.com/office/drawing/2018/hyperlinkcolor" val="tx"/>
                    </a:ext>
                  </a:extLst>
                </a:hlinkClick>
              </a:rPr>
              <a:t>25/0839</a:t>
            </a:r>
            <a:r>
              <a:rPr lang="en-GB" sz="1400" b="0" dirty="0">
                <a:solidFill>
                  <a:srgbClr val="00B050"/>
                </a:solidFill>
              </a:rPr>
              <a:t> PDT UHR MU operation						Hongwon Lee	4C</a:t>
            </a:r>
          </a:p>
          <a:p>
            <a:pPr marL="800100" lvl="1">
              <a:buFont typeface="Arial" panose="020B0604020202020204" pitchFamily="34" charset="0"/>
              <a:buChar char="•"/>
            </a:pPr>
            <a:r>
              <a:rPr lang="en-GB" sz="1100" dirty="0"/>
              <a:t>SP on CIDs </a:t>
            </a:r>
            <a:r>
              <a:rPr lang="en-US" sz="1100" dirty="0"/>
              <a:t>1200, 1619, 1632 and 3275 in 11-25/0839r15</a:t>
            </a:r>
          </a:p>
          <a:p>
            <a:pPr marL="1200150" lvl="2">
              <a:buFont typeface="Arial" panose="020B0604020202020204" pitchFamily="34" charset="0"/>
              <a:buChar char="•"/>
            </a:pPr>
            <a:r>
              <a:rPr lang="en-US" sz="1100" b="0" dirty="0"/>
              <a:t>No objection.</a:t>
            </a:r>
            <a:endParaRPr lang="en-GB" sz="1100" b="0" dirty="0"/>
          </a:p>
          <a:p>
            <a:pPr marL="400050">
              <a:buFont typeface="Arial" panose="020B0604020202020204" pitchFamily="34" charset="0"/>
              <a:buChar char="•"/>
            </a:pPr>
            <a:r>
              <a:rPr lang="en-GB" sz="1400" b="0" dirty="0">
                <a:solidFill>
                  <a:srgbClr val="00B050"/>
                </a:solidFill>
                <a:hlinkClick r:id="rId7">
                  <a:extLst>
                    <a:ext uri="{A12FA001-AC4F-418D-AE19-62706E023703}">
                      <ahyp:hlinkClr xmlns:ahyp="http://schemas.microsoft.com/office/drawing/2018/hyperlinkcolor" val="tx"/>
                    </a:ext>
                  </a:extLst>
                </a:hlinkClick>
              </a:rPr>
              <a:t>25/1151</a:t>
            </a:r>
            <a:r>
              <a:rPr lang="en-GB" sz="1400" b="0" dirty="0">
                <a:solidFill>
                  <a:srgbClr val="00B050"/>
                </a:solidFill>
              </a:rPr>
              <a:t> CC50 CR on CID 866							Ross Jian Yu	1C</a:t>
            </a:r>
          </a:p>
          <a:p>
            <a:pPr marL="800100" lvl="1">
              <a:buFont typeface="Arial" panose="020B0604020202020204" pitchFamily="34" charset="0"/>
              <a:buChar char="•"/>
            </a:pPr>
            <a:r>
              <a:rPr lang="en-GB" sz="1100" dirty="0"/>
              <a:t>SP on CID 866 in 11-25/1151r0</a:t>
            </a:r>
          </a:p>
          <a:p>
            <a:pPr marL="1200150" lvl="2">
              <a:buFont typeface="Arial" panose="020B0604020202020204" pitchFamily="34" charset="0"/>
              <a:buChar char="•"/>
            </a:pPr>
            <a:r>
              <a:rPr lang="en-GB" sz="1100" b="0" dirty="0"/>
              <a:t>No objection</a:t>
            </a:r>
          </a:p>
          <a:p>
            <a:pPr marL="400050">
              <a:buFont typeface="Arial" panose="020B0604020202020204" pitchFamily="34" charset="0"/>
              <a:buChar char="•"/>
            </a:pPr>
            <a:r>
              <a:rPr lang="en-GB" sz="1400" b="0" dirty="0">
                <a:solidFill>
                  <a:srgbClr val="00B050"/>
                </a:solidFill>
                <a:hlinkClick r:id="rId8">
                  <a:extLst>
                    <a:ext uri="{A12FA001-AC4F-418D-AE19-62706E023703}">
                      <ahyp:hlinkClr xmlns:ahyp="http://schemas.microsoft.com/office/drawing/2018/hyperlinkcolor" val="tx"/>
                    </a:ext>
                  </a:extLst>
                </a:hlinkClick>
              </a:rPr>
              <a:t>25/1254</a:t>
            </a:r>
            <a:r>
              <a:rPr lang="en-GB" sz="1400" b="0" dirty="0">
                <a:solidFill>
                  <a:srgbClr val="00B050"/>
                </a:solidFill>
              </a:rPr>
              <a:t> CC50 more editorial CIDs						Ross Jian Yu	2C</a:t>
            </a:r>
          </a:p>
          <a:p>
            <a:pPr marL="800100" lvl="1">
              <a:buFont typeface="Arial" panose="020B0604020202020204" pitchFamily="34" charset="0"/>
              <a:buChar char="•"/>
            </a:pPr>
            <a:r>
              <a:rPr lang="en-GB" sz="1100" dirty="0"/>
              <a:t>SP on CIDs 2836, 2850 in 11-25/1254r0</a:t>
            </a:r>
          </a:p>
          <a:p>
            <a:pPr marL="1200150" lvl="2">
              <a:buFont typeface="Arial" panose="020B0604020202020204" pitchFamily="34" charset="0"/>
              <a:buChar char="•"/>
            </a:pPr>
            <a:r>
              <a:rPr lang="en-GB" sz="1100" b="0" dirty="0"/>
              <a:t>No objection</a:t>
            </a:r>
          </a:p>
        </p:txBody>
      </p:sp>
    </p:spTree>
    <p:extLst>
      <p:ext uri="{BB962C8B-B14F-4D97-AF65-F5344CB8AC3E}">
        <p14:creationId xmlns:p14="http://schemas.microsoft.com/office/powerpoint/2010/main" val="24430504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617325-B851-A3B0-ED55-CE48B2D7A1C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53FB75-B69C-9E89-29E0-11C890BE3381}"/>
              </a:ext>
            </a:extLst>
          </p:cNvPr>
          <p:cNvSpPr>
            <a:spLocks noGrp="1"/>
          </p:cNvSpPr>
          <p:nvPr>
            <p:ph type="title"/>
          </p:nvPr>
        </p:nvSpPr>
        <p:spPr>
          <a:xfrm>
            <a:off x="685800" y="685800"/>
            <a:ext cx="7770813" cy="1065213"/>
          </a:xfrm>
        </p:spPr>
        <p:txBody>
          <a:bodyPr/>
          <a:lstStyle/>
          <a:p>
            <a:r>
              <a:rPr lang="en-US" dirty="0"/>
              <a:t>Straw Polls - Part 1</a:t>
            </a:r>
          </a:p>
        </p:txBody>
      </p:sp>
      <p:sp>
        <p:nvSpPr>
          <p:cNvPr id="4" name="Slide Number Placeholder 3">
            <a:extLst>
              <a:ext uri="{FF2B5EF4-FFF2-40B4-BE49-F238E27FC236}">
                <a16:creationId xmlns:a16="http://schemas.microsoft.com/office/drawing/2014/main" id="{500A6DDE-8CD2-50DC-B7C9-EB45C3251BE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28AE6B8-F745-D5E9-AF3C-734AA2C67D7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65FF208E-8B54-C252-0A65-0CA0A414997B}"/>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26168894-DCCB-A841-D291-20BA1216DB43}"/>
              </a:ext>
            </a:extLst>
          </p:cNvPr>
          <p:cNvSpPr>
            <a:spLocks noGrp="1"/>
          </p:cNvSpPr>
          <p:nvPr>
            <p:ph idx="1"/>
          </p:nvPr>
        </p:nvSpPr>
        <p:spPr>
          <a:xfrm>
            <a:off x="685800" y="1981200"/>
            <a:ext cx="7770813" cy="4494213"/>
          </a:xfrm>
        </p:spPr>
        <p:txBody>
          <a:bodyPr/>
          <a:lstStyle/>
          <a:p>
            <a:pPr marL="57150" indent="0"/>
            <a:r>
              <a:rPr lang="en-GB" sz="1400" dirty="0">
                <a:solidFill>
                  <a:srgbClr val="00B050"/>
                </a:solidFill>
              </a:rPr>
              <a:t>SP 1 on CBF (Sherief): Result: No objection.</a:t>
            </a:r>
          </a:p>
          <a:p>
            <a:pPr marL="400050">
              <a:buFont typeface="Arial" panose="020B0604020202020204" pitchFamily="34" charset="0"/>
              <a:buChar char="•"/>
            </a:pPr>
            <a:r>
              <a:rPr lang="en-US" sz="1400" b="0" dirty="0"/>
              <a:t>Do you support that Co-BF and Co-SR transmission TXOP shall follow the same frame exchange sequence framework?</a:t>
            </a:r>
          </a:p>
          <a:p>
            <a:pPr marL="800100" lvl="1">
              <a:buFont typeface="Arial" panose="020B0604020202020204" pitchFamily="34" charset="0"/>
              <a:buChar char="•"/>
            </a:pPr>
            <a:r>
              <a:rPr lang="en-US" sz="1400" dirty="0"/>
              <a:t>Co-SR does not need to support EHT eMLSR non-AP STA</a:t>
            </a:r>
          </a:p>
          <a:p>
            <a:pPr marL="57150" indent="0"/>
            <a:r>
              <a:rPr lang="en-US" sz="1400" b="0" i="1" dirty="0"/>
              <a:t>Supporting list: [11-25/0879]</a:t>
            </a:r>
          </a:p>
          <a:p>
            <a:pPr marL="57150" indent="0"/>
            <a:r>
              <a:rPr lang="en-US" sz="1400" dirty="0">
                <a:solidFill>
                  <a:srgbClr val="FFC000"/>
                </a:solidFill>
              </a:rPr>
              <a:t>SP 2 on MAP (Kosuke): Deferred to tomorrow.</a:t>
            </a:r>
          </a:p>
          <a:p>
            <a:pPr marL="457200" indent="-285750">
              <a:buFont typeface="Arial" panose="020B0604020202020204" pitchFamily="34" charset="0"/>
              <a:buChar char="•"/>
            </a:pPr>
            <a:r>
              <a:rPr lang="en-US" sz="1400" b="0" dirty="0"/>
              <a:t>Do you support adding the following to the SFD?</a:t>
            </a:r>
          </a:p>
          <a:p>
            <a:pPr marL="857250" lvl="1">
              <a:buFont typeface="Arial" panose="020B0604020202020204" pitchFamily="34" charset="0"/>
              <a:buChar char="•"/>
            </a:pPr>
            <a:r>
              <a:rPr lang="en-US" sz="1200" dirty="0"/>
              <a:t>A Co-BF coordinating AP may indicate an Ack policy of a Co-BF coordinated AP  in the Co-BF Trigger frame to avoid Ack collision.</a:t>
            </a:r>
          </a:p>
          <a:p>
            <a:pPr marL="1257300" lvl="2">
              <a:buFont typeface="Arial" panose="020B0604020202020204" pitchFamily="34" charset="0"/>
              <a:buChar char="•"/>
            </a:pPr>
            <a:r>
              <a:rPr lang="en-US" sz="1100" dirty="0"/>
              <a:t>This Ack policy is notified to the Non-AP STAs in the Ack policy Indicator subfield of the QoS Control field in the Co-BF DL PPDU sent from the coordinated AP.</a:t>
            </a:r>
          </a:p>
          <a:p>
            <a:pPr marL="1257300" lvl="2">
              <a:buFont typeface="Arial" panose="020B0604020202020204" pitchFamily="34" charset="0"/>
              <a:buChar char="•"/>
            </a:pPr>
            <a:r>
              <a:rPr lang="en-US" sz="1100" dirty="0"/>
              <a:t>Note: This applies to the Co-SR as well.</a:t>
            </a:r>
          </a:p>
          <a:p>
            <a:pPr marL="57150" indent="0"/>
            <a:r>
              <a:rPr lang="en-US" sz="1400" b="0" i="1" dirty="0"/>
              <a:t>Supporting list: [11-24/2060r2]</a:t>
            </a:r>
          </a:p>
          <a:p>
            <a:pPr marL="57150" indent="0"/>
            <a:endParaRPr lang="en-US" sz="1400" b="0" i="1" dirty="0"/>
          </a:p>
        </p:txBody>
      </p:sp>
    </p:spTree>
    <p:extLst>
      <p:ext uri="{BB962C8B-B14F-4D97-AF65-F5344CB8AC3E}">
        <p14:creationId xmlns:p14="http://schemas.microsoft.com/office/powerpoint/2010/main" val="31973282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998AE2-313C-5F98-C4D1-F5C12D1C414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2E75D4A-8002-F928-05EC-0D23E2402CE8}"/>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0CDB7EB3-2C55-D723-CAAE-5D91B442616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1">
              <a:buFont typeface="Arial" panose="020B0604020202020204" pitchFamily="34" charset="0"/>
              <a:buChar char="•"/>
            </a:pPr>
            <a:r>
              <a:rPr lang="en-GB" sz="1000" dirty="0"/>
              <a:t>9 SPs on IM (Shimi Shilo and Shengquan Hu and Eugene Baik)</a:t>
            </a:r>
          </a:p>
          <a:p>
            <a:pPr lvl="0">
              <a:buFont typeface="Arial" panose="020B0604020202020204" pitchFamily="34" charset="0"/>
              <a:buChar char="•"/>
            </a:pPr>
            <a:r>
              <a:rPr lang="en-GB" sz="1400" dirty="0"/>
              <a:t>PDTs/CRs –</a:t>
            </a:r>
          </a:p>
          <a:p>
            <a:pPr lvl="1">
              <a:buFont typeface="Arial" panose="020B0604020202020204" pitchFamily="34" charset="0"/>
              <a:buChar char="•"/>
            </a:pPr>
            <a:r>
              <a:rPr lang="en-US" sz="1000" dirty="0">
                <a:hlinkClick r:id="rId2"/>
              </a:rPr>
              <a:t>25/1084</a:t>
            </a:r>
            <a:r>
              <a:rPr lang="en-US" sz="1000" dirty="0"/>
              <a:t> CR for 38.3.5 (Interference Mitigation)			Shimi Shilo			3C</a:t>
            </a:r>
            <a:endParaRPr lang="en-GB" sz="1000" dirty="0"/>
          </a:p>
          <a:p>
            <a:pPr lvl="1">
              <a:buFont typeface="Arial" panose="020B0604020202020204" pitchFamily="34" charset="0"/>
              <a:buChar char="•"/>
            </a:pPr>
            <a:r>
              <a:rPr lang="en-US" sz="1000" dirty="0">
                <a:hlinkClick r:id="rId3"/>
              </a:rPr>
              <a:t>25/1173</a:t>
            </a:r>
            <a:r>
              <a:rPr lang="en-US" sz="1000" dirty="0"/>
              <a:t> CC50 CR for </a:t>
            </a:r>
            <a:r>
              <a:rPr lang="en-US" sz="1000" dirty="0" err="1"/>
              <a:t>misc</a:t>
            </a:r>
            <a:r>
              <a:rPr lang="en-US" sz="1000" dirty="0"/>
              <a:t> CIDs of Data filed				Chenchen Liu	 		22C</a:t>
            </a:r>
          </a:p>
          <a:p>
            <a:pPr lvl="1">
              <a:buFont typeface="Arial" panose="020B0604020202020204" pitchFamily="34" charset="0"/>
              <a:buChar char="•"/>
            </a:pPr>
            <a:r>
              <a:rPr lang="en-US" sz="1000" dirty="0">
                <a:solidFill>
                  <a:srgbClr val="FF0000"/>
                </a:solidFill>
                <a:hlinkClick r:id="rId4"/>
              </a:rPr>
              <a:t>25/1189</a:t>
            </a:r>
            <a:r>
              <a:rPr lang="en-US" sz="1000" dirty="0"/>
              <a:t> CC50 CR for </a:t>
            </a:r>
            <a:r>
              <a:rPr lang="en-US" sz="1000" dirty="0" err="1"/>
              <a:t>misc</a:t>
            </a:r>
            <a:r>
              <a:rPr lang="en-US" sz="1000" dirty="0"/>
              <a:t> CIDs in sub-clause 38.3			Bo Gong			15C</a:t>
            </a:r>
          </a:p>
          <a:p>
            <a:pPr lvl="1">
              <a:buFont typeface="Arial" panose="020B0604020202020204" pitchFamily="34" charset="0"/>
              <a:buChar char="•"/>
            </a:pPr>
            <a:r>
              <a:rPr lang="en-US" sz="1000" dirty="0">
                <a:hlinkClick r:id="rId5"/>
              </a:rPr>
              <a:t>25/1353</a:t>
            </a:r>
            <a:r>
              <a:rPr lang="en-US" sz="1000" dirty="0"/>
              <a:t> Miscellaneous PHY CIDs					Youhan Kim			8C</a:t>
            </a:r>
          </a:p>
          <a:p>
            <a:pPr lvl="1">
              <a:buFont typeface="Arial" panose="020B0604020202020204" pitchFamily="34" charset="0"/>
              <a:buChar char="•"/>
            </a:pPr>
            <a:r>
              <a:rPr lang="fi-FI" sz="1000" dirty="0">
                <a:hlinkClick r:id="rId6"/>
              </a:rPr>
              <a:t>25/1369</a:t>
            </a:r>
            <a:r>
              <a:rPr lang="fi-FI" sz="1000" dirty="0"/>
              <a:t> MCS 14							Youhan Kim			PDT</a:t>
            </a:r>
          </a:p>
          <a:p>
            <a:pPr lvl="1">
              <a:buFont typeface="Arial" panose="020B0604020202020204" pitchFamily="34" charset="0"/>
              <a:buChar char="•"/>
            </a:pPr>
            <a:r>
              <a:rPr lang="en-GB" sz="1000" dirty="0">
                <a:solidFill>
                  <a:srgbClr val="FF0000"/>
                </a:solidFill>
              </a:rPr>
              <a:t>25/1138</a:t>
            </a:r>
            <a:r>
              <a:rPr lang="en-GB" sz="1000" dirty="0"/>
              <a:t> CC50 CR on DRU in 38.3.2.1 - Group 3               		Mahmoud Kamel			6C</a:t>
            </a:r>
          </a:p>
          <a:p>
            <a:pPr>
              <a:buFont typeface="Arial" panose="020B0604020202020204" pitchFamily="34" charset="0"/>
              <a:buChar char="•"/>
            </a:pPr>
            <a:r>
              <a:rPr lang="en-GB" sz="1400" dirty="0"/>
              <a:t>Submissions – (EVM – part 1)</a:t>
            </a:r>
          </a:p>
          <a:p>
            <a:pPr lvl="1">
              <a:buFont typeface="Arial" panose="020B0604020202020204" pitchFamily="34" charset="0"/>
              <a:buChar char="•"/>
            </a:pPr>
            <a:r>
              <a:rPr lang="en-GB" sz="1000" dirty="0"/>
              <a:t>…</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2DFFDFF-7426-5660-FC64-5D1071EB2F95}"/>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2711E855-47C9-A1AA-8D68-1A981536D6B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85130388-7D2E-3661-E820-9FAB6C15CD6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68614679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82F5E-0850-B2D8-FA59-B13BE094C56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B1621709-4B56-62DA-2FA8-8390085837AE}"/>
              </a:ext>
            </a:extLst>
          </p:cNvPr>
          <p:cNvSpPr>
            <a:spLocks noGrp="1"/>
          </p:cNvSpPr>
          <p:nvPr>
            <p:ph idx="1"/>
          </p:nvPr>
        </p:nvSpPr>
        <p:spPr>
          <a:xfrm>
            <a:off x="685800" y="1981200"/>
            <a:ext cx="7770813" cy="4494213"/>
          </a:xfrm>
        </p:spPr>
        <p:txBody>
          <a:bodyPr/>
          <a:lstStyle/>
          <a:p>
            <a:r>
              <a:rPr lang="en-US" sz="1400" dirty="0"/>
              <a:t>SP1 (Shimi on IM) [25/1329r0]:</a:t>
            </a:r>
          </a:p>
          <a:p>
            <a:pPr>
              <a:buFont typeface="Arial" panose="020B0604020202020204" pitchFamily="34" charset="0"/>
              <a:buChar char="•"/>
            </a:pPr>
            <a:r>
              <a:rPr lang="en-US" sz="1400" b="0" dirty="0"/>
              <a:t>Do you support that when IM is used, the LDPC tone mapper operates on both data and IM pilot tones?</a:t>
            </a:r>
          </a:p>
          <a:p>
            <a:r>
              <a:rPr lang="en-US" sz="1400" dirty="0"/>
              <a:t>SP2 (Shimi on IM) [25/1329r0]:</a:t>
            </a:r>
          </a:p>
          <a:p>
            <a:pPr>
              <a:buFont typeface="Arial" panose="020B0604020202020204" pitchFamily="34" charset="0"/>
              <a:buChar char="•"/>
            </a:pPr>
            <a:r>
              <a:rPr lang="en-US" sz="1400" b="0" dirty="0"/>
              <a:t>Do you support that the IM pilots are located contiguously at the input to the LDPC tone mapper, before the data QAMs?</a:t>
            </a:r>
          </a:p>
          <a:p>
            <a:r>
              <a:rPr lang="en-US" sz="1400" dirty="0"/>
              <a:t>SP3 (Shimi on IM) [25/1329r0]:</a:t>
            </a:r>
          </a:p>
          <a:p>
            <a:pPr>
              <a:buFont typeface="Arial" panose="020B0604020202020204" pitchFamily="34" charset="0"/>
              <a:buChar char="•"/>
            </a:pPr>
            <a:r>
              <a:rPr lang="en-US" sz="1400" b="0" dirty="0"/>
              <a:t>Do you support that the number of IM pilots is</a:t>
            </a:r>
          </a:p>
          <a:p>
            <a:pPr lvl="1">
              <a:buFont typeface="Arial" panose="020B0604020202020204" pitchFamily="34" charset="0"/>
              <a:buChar char="•"/>
            </a:pPr>
            <a:r>
              <a:rPr lang="en-US" sz="1200" dirty="0"/>
              <a:t>26 for a 242-tone RU</a:t>
            </a:r>
          </a:p>
          <a:p>
            <a:pPr lvl="1">
              <a:buFont typeface="Arial" panose="020B0604020202020204" pitchFamily="34" charset="0"/>
              <a:buChar char="•"/>
            </a:pPr>
            <a:r>
              <a:rPr lang="en-US" sz="1200" dirty="0"/>
              <a:t>52 for a 484-tone RU</a:t>
            </a:r>
          </a:p>
          <a:p>
            <a:pPr lvl="1">
              <a:buFont typeface="Arial" panose="020B0604020202020204" pitchFamily="34" charset="0"/>
              <a:buChar char="•"/>
            </a:pPr>
            <a:r>
              <a:rPr lang="en-US" sz="1200" dirty="0"/>
              <a:t>98 for a 996-tone RU</a:t>
            </a:r>
          </a:p>
          <a:p>
            <a:pPr lvl="1">
              <a:buFont typeface="Arial" panose="020B0604020202020204" pitchFamily="34" charset="0"/>
              <a:buChar char="•"/>
            </a:pPr>
            <a:r>
              <a:rPr lang="en-US" sz="1200" dirty="0"/>
              <a:t>2x98 for a 2x996-tone RU</a:t>
            </a:r>
          </a:p>
          <a:p>
            <a:pPr lvl="1">
              <a:buFont typeface="Arial" panose="020B0604020202020204" pitchFamily="34" charset="0"/>
              <a:buChar char="•"/>
            </a:pPr>
            <a:r>
              <a:rPr lang="en-US" sz="1200" dirty="0"/>
              <a:t>4x98 for a 4x996-tone RU?</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0000"/>
                </a:solidFill>
                <a:effectLst/>
                <a:uLnTx/>
                <a:uFillTx/>
                <a:latin typeface="Times New Roman"/>
                <a:ea typeface="MS Gothic"/>
                <a:cs typeface="+mn-cs"/>
              </a:rPr>
              <a:t>SP4 (Shengquan on IM) [0079r0]:</a:t>
            </a:r>
          </a:p>
          <a:p>
            <a:pPr>
              <a:buFont typeface="Arial" panose="020B0604020202020204" pitchFamily="34" charset="0"/>
              <a:buChar char="•"/>
            </a:pPr>
            <a:r>
              <a:rPr lang="en-US" sz="1400" b="0" dirty="0"/>
              <a:t>Do you support to add the following into 11bn SFD?</a:t>
            </a:r>
          </a:p>
          <a:p>
            <a:pPr lvl="1">
              <a:buFont typeface="Arial" panose="020B0604020202020204" pitchFamily="34" charset="0"/>
              <a:buChar char="•"/>
            </a:pPr>
            <a:r>
              <a:rPr lang="en-US" sz="1200" b="0" dirty="0"/>
              <a:t>IM pilots are only applied for non-punctured full bandwidth SU PPDU.</a:t>
            </a:r>
          </a:p>
          <a:p>
            <a:br>
              <a:rPr lang="en-US" b="0" dirty="0"/>
            </a:br>
            <a:endParaRPr kumimoji="0" lang="en-US" sz="1400" b="1" i="0" u="none" strike="noStrike" kern="0" cap="none" spc="0" normalizeH="0" baseline="0" noProof="0" dirty="0">
              <a:ln>
                <a:noFill/>
              </a:ln>
              <a:solidFill>
                <a:srgbClr val="000000"/>
              </a:solidFill>
              <a:effectLst/>
              <a:uLnTx/>
              <a:uFillTx/>
              <a:latin typeface="Times New Roman"/>
              <a:ea typeface="MS Gothic"/>
              <a:cs typeface="+mn-cs"/>
            </a:endParaRPr>
          </a:p>
          <a:p>
            <a:pPr lvl="1">
              <a:buFont typeface="Arial" panose="020B0604020202020204" pitchFamily="34" charset="0"/>
              <a:buChar char="•"/>
            </a:pPr>
            <a:endParaRPr lang="en-US" sz="1000" dirty="0"/>
          </a:p>
        </p:txBody>
      </p:sp>
      <p:sp>
        <p:nvSpPr>
          <p:cNvPr id="4" name="Slide Number Placeholder 3">
            <a:extLst>
              <a:ext uri="{FF2B5EF4-FFF2-40B4-BE49-F238E27FC236}">
                <a16:creationId xmlns:a16="http://schemas.microsoft.com/office/drawing/2014/main" id="{1F484E25-9392-D2AF-8DD1-980933F309A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F65778AD-15AC-E327-8896-BD57FA4C154E}"/>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0D1C37A2-9D8A-1636-E528-0A351B91EBC5}"/>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873560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FDFC69-B013-A7F2-1FD2-CFB0CAA63C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16A7B9-6ACF-C9F9-BEF4-598995053229}"/>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BFA93B22-0B41-CCF5-6D83-4677FA14826F}"/>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0000"/>
                </a:solidFill>
                <a:effectLst/>
                <a:uLnTx/>
                <a:uFillTx/>
                <a:latin typeface="Times New Roman"/>
                <a:ea typeface="MS Gothic"/>
                <a:cs typeface="+mn-cs"/>
              </a:rPr>
              <a:t>SP5 (Shengquan on IM) [0079r0]:</a:t>
            </a:r>
          </a:p>
          <a:p>
            <a:pPr>
              <a:buFont typeface="Arial" panose="020B0604020202020204" pitchFamily="34" charset="0"/>
              <a:buChar char="•"/>
            </a:pPr>
            <a:r>
              <a:rPr lang="en-US" sz="1400" b="0" dirty="0"/>
              <a:t>Do you support to add the following into 11bn SFD?</a:t>
            </a:r>
          </a:p>
          <a:p>
            <a:pPr lvl="1">
              <a:buFont typeface="Arial" panose="020B0604020202020204" pitchFamily="34" charset="0"/>
              <a:buChar char="•"/>
            </a:pPr>
            <a:r>
              <a:rPr lang="en-US" sz="1200" b="0" dirty="0"/>
              <a:t>When IM is applied, the value of D_TM for LDPC tone mapper is as below:</a:t>
            </a:r>
          </a:p>
          <a:p>
            <a:pPr lvl="2">
              <a:buFont typeface="Arial" panose="020B0604020202020204" pitchFamily="34" charset="0"/>
              <a:buChar char="•"/>
            </a:pPr>
            <a:r>
              <a:rPr lang="en-US" sz="1100" b="0" dirty="0"/>
              <a:t>9 for 242-tone RU for non-DCM</a:t>
            </a:r>
          </a:p>
          <a:p>
            <a:pPr lvl="2">
              <a:buFont typeface="Arial" panose="020B0604020202020204" pitchFamily="34" charset="0"/>
              <a:buChar char="•"/>
            </a:pPr>
            <a:r>
              <a:rPr lang="en-US" sz="1100" b="0" dirty="0"/>
              <a:t>9 for 484-tone RU for non-DCM</a:t>
            </a:r>
          </a:p>
          <a:p>
            <a:pPr lvl="2">
              <a:buFont typeface="Arial" panose="020B0604020202020204" pitchFamily="34" charset="0"/>
              <a:buChar char="•"/>
            </a:pPr>
            <a:r>
              <a:rPr lang="en-US" sz="1100" b="0" dirty="0"/>
              <a:t>10 for 996-tone RU for non-DCM (same value is used for each 80MHz frequency subblock when PPDU bandwidth is 160MHz and 320MHz)</a:t>
            </a:r>
            <a:endParaRPr kumimoji="0" lang="en-US" sz="1200" b="1" i="0" u="none" strike="noStrike" kern="0" cap="none" spc="0" normalizeH="0" baseline="0" noProof="0" dirty="0">
              <a:ln>
                <a:noFill/>
              </a:ln>
              <a:solidFill>
                <a:srgbClr val="000000"/>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0000"/>
                </a:solidFill>
                <a:effectLst/>
                <a:uLnTx/>
                <a:uFillTx/>
                <a:latin typeface="Times New Roman"/>
                <a:ea typeface="MS Gothic"/>
                <a:cs typeface="+mn-cs"/>
              </a:rPr>
              <a:t>SP6 (Shengquan on IM) [0079r0]:</a:t>
            </a:r>
          </a:p>
          <a:p>
            <a:pPr>
              <a:buFont typeface="Arial" panose="020B0604020202020204" pitchFamily="34" charset="0"/>
              <a:buChar char="•"/>
            </a:pPr>
            <a:r>
              <a:rPr lang="en-US" sz="1400" b="0" dirty="0"/>
              <a:t>Do you support to add the following into 11bn SFD?</a:t>
            </a:r>
          </a:p>
          <a:p>
            <a:pPr lvl="1">
              <a:buFont typeface="Arial" panose="020B0604020202020204" pitchFamily="34" charset="0"/>
              <a:buChar char="•"/>
            </a:pPr>
            <a:r>
              <a:rPr lang="en-US" sz="1000" dirty="0"/>
              <a:t>IM pilots have values of 0’s (i.e. Zero-Energy).</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0000"/>
                </a:solidFill>
                <a:effectLst/>
                <a:uLnTx/>
                <a:uFillTx/>
                <a:latin typeface="Times New Roman"/>
                <a:ea typeface="MS Gothic"/>
                <a:cs typeface="+mn-cs"/>
              </a:rPr>
              <a:t>SP7 (Shengquan on IM) [0079r0]:</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400" b="0" i="0" u="none" strike="noStrike" kern="0" cap="none" spc="0" normalizeH="0" baseline="0" noProof="0" dirty="0">
                <a:ln>
                  <a:noFill/>
                </a:ln>
                <a:solidFill>
                  <a:srgbClr val="000000"/>
                </a:solidFill>
                <a:effectLst/>
                <a:uLnTx/>
                <a:uFillTx/>
                <a:latin typeface="Times New Roman"/>
                <a:ea typeface="MS Gothic"/>
                <a:cs typeface="+mn-cs"/>
              </a:rPr>
              <a:t>Do you support to add the following into 11bn SFD?</a:t>
            </a:r>
          </a:p>
          <a:p>
            <a:pPr lvl="1">
              <a:buFont typeface="Arial" panose="020B0604020202020204" pitchFamily="34" charset="0"/>
              <a:buChar char="•"/>
            </a:pPr>
            <a:r>
              <a:rPr lang="en-US" sz="1000" dirty="0" err="1"/>
              <a:t>Nsd_short</a:t>
            </a:r>
            <a:r>
              <a:rPr lang="en-US" sz="1000" dirty="0"/>
              <a:t> values when IM pilots are applied.</a:t>
            </a:r>
          </a:p>
        </p:txBody>
      </p:sp>
      <p:sp>
        <p:nvSpPr>
          <p:cNvPr id="4" name="Slide Number Placeholder 3">
            <a:extLst>
              <a:ext uri="{FF2B5EF4-FFF2-40B4-BE49-F238E27FC236}">
                <a16:creationId xmlns:a16="http://schemas.microsoft.com/office/drawing/2014/main" id="{B883A1DF-3198-EEF6-9916-F7DA2C32C193}"/>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242D10EB-E142-929D-295C-BBDB544C05E0}"/>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EB0CD0C-EA69-CDF5-7525-975D70D37396}"/>
              </a:ext>
            </a:extLst>
          </p:cNvPr>
          <p:cNvSpPr>
            <a:spLocks noGrp="1"/>
          </p:cNvSpPr>
          <p:nvPr>
            <p:ph type="dt" idx="15"/>
          </p:nvPr>
        </p:nvSpPr>
        <p:spPr/>
        <p:txBody>
          <a:bodyPr/>
          <a:lstStyle/>
          <a:p>
            <a:r>
              <a:rPr lang="en-US"/>
              <a:t>July 2025</a:t>
            </a:r>
            <a:endParaRPr lang="en-GB" dirty="0"/>
          </a:p>
        </p:txBody>
      </p:sp>
      <p:graphicFrame>
        <p:nvGraphicFramePr>
          <p:cNvPr id="7" name="Table 6">
            <a:extLst>
              <a:ext uri="{FF2B5EF4-FFF2-40B4-BE49-F238E27FC236}">
                <a16:creationId xmlns:a16="http://schemas.microsoft.com/office/drawing/2014/main" id="{EEF9B58C-CAA2-0478-4516-4A9102B71575}"/>
              </a:ext>
            </a:extLst>
          </p:cNvPr>
          <p:cNvGraphicFramePr>
            <a:graphicFrameLocks noGrp="1"/>
          </p:cNvGraphicFramePr>
          <p:nvPr>
            <p:extLst>
              <p:ext uri="{D42A27DB-BD31-4B8C-83A1-F6EECF244321}">
                <p14:modId xmlns:p14="http://schemas.microsoft.com/office/powerpoint/2010/main" val="3137434825"/>
              </p:ext>
            </p:extLst>
          </p:nvPr>
        </p:nvGraphicFramePr>
        <p:xfrm>
          <a:off x="4873625" y="4975178"/>
          <a:ext cx="4165836" cy="1504643"/>
        </p:xfrm>
        <a:graphic>
          <a:graphicData uri="http://schemas.openxmlformats.org/drawingml/2006/table">
            <a:tbl>
              <a:tblPr/>
              <a:tblGrid>
                <a:gridCol w="804067">
                  <a:extLst>
                    <a:ext uri="{9D8B030D-6E8A-4147-A177-3AD203B41FA5}">
                      <a16:colId xmlns:a16="http://schemas.microsoft.com/office/drawing/2014/main" val="3740591886"/>
                    </a:ext>
                  </a:extLst>
                </a:gridCol>
                <a:gridCol w="804067">
                  <a:extLst>
                    <a:ext uri="{9D8B030D-6E8A-4147-A177-3AD203B41FA5}">
                      <a16:colId xmlns:a16="http://schemas.microsoft.com/office/drawing/2014/main" val="1879071273"/>
                    </a:ext>
                  </a:extLst>
                </a:gridCol>
                <a:gridCol w="1278851">
                  <a:extLst>
                    <a:ext uri="{9D8B030D-6E8A-4147-A177-3AD203B41FA5}">
                      <a16:colId xmlns:a16="http://schemas.microsoft.com/office/drawing/2014/main" val="618661797"/>
                    </a:ext>
                  </a:extLst>
                </a:gridCol>
                <a:gridCol w="1278851">
                  <a:extLst>
                    <a:ext uri="{9D8B030D-6E8A-4147-A177-3AD203B41FA5}">
                      <a16:colId xmlns:a16="http://schemas.microsoft.com/office/drawing/2014/main" val="1886911367"/>
                    </a:ext>
                  </a:extLst>
                </a:gridCol>
              </a:tblGrid>
              <a:tr h="285443">
                <a:tc rowSpan="2">
                  <a:txBody>
                    <a:bodyPr/>
                    <a:lstStyle/>
                    <a:p>
                      <a:pPr algn="ctr" fontAlgn="ctr">
                        <a:buNone/>
                      </a:pPr>
                      <a:r>
                        <a:rPr lang="en-US" sz="1100" b="1">
                          <a:solidFill>
                            <a:srgbClr val="000000"/>
                          </a:solidFill>
                          <a:effectLst/>
                          <a:latin typeface="Times New Roman" panose="02020603050405020304" pitchFamily="18" charset="0"/>
                        </a:rPr>
                        <a:t> RU/MRU</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gridSpan="2">
                  <a:txBody>
                    <a:bodyPr/>
                    <a:lstStyle/>
                    <a:p>
                      <a:pPr algn="ctr" fontAlgn="ctr">
                        <a:buNone/>
                      </a:pPr>
                      <a:r>
                        <a:rPr lang="en-US" sz="1100" b="1">
                          <a:solidFill>
                            <a:srgbClr val="000000"/>
                          </a:solidFill>
                          <a:effectLst/>
                          <a:latin typeface="Times New Roman" panose="02020603050405020304" pitchFamily="18" charset="0"/>
                        </a:rPr>
                        <a:t>Nsd_IM &amp; Nsp_IM</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hMerge="1">
                  <a:txBody>
                    <a:bodyPr/>
                    <a:lstStyle/>
                    <a:p>
                      <a:endParaRPr lang="en-US"/>
                    </a:p>
                  </a:txBody>
                  <a:tcPr/>
                </a:tc>
                <a:tc>
                  <a:txBody>
                    <a:bodyPr/>
                    <a:lstStyle/>
                    <a:p>
                      <a:pPr algn="ctr" fontAlgn="ctr">
                        <a:buNone/>
                      </a:pPr>
                      <a:r>
                        <a:rPr lang="en-US" sz="1100" b="1">
                          <a:solidFill>
                            <a:srgbClr val="000000"/>
                          </a:solidFill>
                          <a:effectLst/>
                          <a:latin typeface="Calibri" panose="020F0502020204030204" pitchFamily="34" charset="0"/>
                        </a:rPr>
                        <a:t>Nsd_short_IM</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1683403908"/>
                  </a:ext>
                </a:extLst>
              </a:tr>
              <a:tr h="308533">
                <a:tc vMerge="1">
                  <a:txBody>
                    <a:bodyPr/>
                    <a:lstStyle/>
                    <a:p>
                      <a:endParaRPr lang="en-US"/>
                    </a:p>
                  </a:txBody>
                  <a:tcPr/>
                </a:tc>
                <a:tc>
                  <a:txBody>
                    <a:bodyPr/>
                    <a:lstStyle/>
                    <a:p>
                      <a:pPr algn="ctr" fontAlgn="ctr">
                        <a:buNone/>
                      </a:pPr>
                      <a:r>
                        <a:rPr lang="en-US" sz="1100" b="1">
                          <a:solidFill>
                            <a:srgbClr val="000000"/>
                          </a:solidFill>
                          <a:effectLst/>
                          <a:latin typeface="Times New Roman" panose="02020603050405020304" pitchFamily="18" charset="0"/>
                        </a:rPr>
                        <a:t>Nsd_IM</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Times New Roman" panose="02020603050405020304" pitchFamily="18" charset="0"/>
                        </a:rPr>
                        <a:t>Nsp_IM</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Calibri" panose="020F0502020204030204" pitchFamily="34" charset="0"/>
                        </a:rPr>
                        <a:t>MCS=[0:13,17,19,20,23</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926157841"/>
                  </a:ext>
                </a:extLst>
              </a:tr>
              <a:tr h="157695">
                <a:tc>
                  <a:txBody>
                    <a:bodyPr/>
                    <a:lstStyle/>
                    <a:p>
                      <a:pPr algn="ctr" fontAlgn="ctr">
                        <a:buNone/>
                      </a:pPr>
                      <a:r>
                        <a:rPr lang="en-US" sz="1100">
                          <a:solidFill>
                            <a:srgbClr val="000000"/>
                          </a:solidFill>
                          <a:effectLst/>
                          <a:latin typeface="Times New Roman" panose="02020603050405020304" pitchFamily="18" charset="0"/>
                        </a:rPr>
                        <a:t>242</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a:solidFill>
                            <a:srgbClr val="000000"/>
                          </a:solidFill>
                          <a:effectLst/>
                          <a:latin typeface="Times New Roman" panose="02020603050405020304" pitchFamily="18" charset="0"/>
                        </a:rPr>
                        <a:t>208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26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Calibri" panose="020F0502020204030204" pitchFamily="34" charset="0"/>
                        </a:rPr>
                        <a:t>48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3619124343"/>
                  </a:ext>
                </a:extLst>
              </a:tr>
              <a:tr h="157695">
                <a:tc>
                  <a:txBody>
                    <a:bodyPr/>
                    <a:lstStyle/>
                    <a:p>
                      <a:pPr algn="ctr" fontAlgn="ctr">
                        <a:buNone/>
                      </a:pPr>
                      <a:r>
                        <a:rPr lang="en-US" sz="1100">
                          <a:solidFill>
                            <a:srgbClr val="000000"/>
                          </a:solidFill>
                          <a:effectLst/>
                          <a:latin typeface="Times New Roman" panose="02020603050405020304" pitchFamily="18" charset="0"/>
                        </a:rPr>
                        <a:t>484</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a:solidFill>
                            <a:srgbClr val="000000"/>
                          </a:solidFill>
                          <a:effectLst/>
                          <a:latin typeface="Times New Roman" panose="02020603050405020304" pitchFamily="18" charset="0"/>
                        </a:rPr>
                        <a:t>416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52</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Times New Roman" panose="02020603050405020304" pitchFamily="18" charset="0"/>
                        </a:rPr>
                        <a:t>108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1376386502"/>
                  </a:ext>
                </a:extLst>
              </a:tr>
              <a:tr h="157695">
                <a:tc>
                  <a:txBody>
                    <a:bodyPr/>
                    <a:lstStyle/>
                    <a:p>
                      <a:pPr algn="ctr" fontAlgn="ctr">
                        <a:buNone/>
                      </a:pPr>
                      <a:r>
                        <a:rPr lang="en-US" sz="1100">
                          <a:solidFill>
                            <a:srgbClr val="000000"/>
                          </a:solidFill>
                          <a:effectLst/>
                          <a:latin typeface="Times New Roman" panose="02020603050405020304" pitchFamily="18" charset="0"/>
                        </a:rPr>
                        <a:t>996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a:solidFill>
                            <a:srgbClr val="000000"/>
                          </a:solidFill>
                          <a:effectLst/>
                          <a:latin typeface="Times New Roman" panose="02020603050405020304" pitchFamily="18" charset="0"/>
                        </a:rPr>
                        <a:t>882</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98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Times New Roman" panose="02020603050405020304" pitchFamily="18" charset="0"/>
                        </a:rPr>
                        <a:t>216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3727349632"/>
                  </a:ext>
                </a:extLst>
              </a:tr>
              <a:tr h="157695">
                <a:tc>
                  <a:txBody>
                    <a:bodyPr/>
                    <a:lstStyle/>
                    <a:p>
                      <a:pPr algn="ctr" fontAlgn="ctr">
                        <a:buNone/>
                      </a:pPr>
                      <a:r>
                        <a:rPr lang="en-US" sz="1100">
                          <a:solidFill>
                            <a:srgbClr val="000000"/>
                          </a:solidFill>
                          <a:effectLst/>
                          <a:latin typeface="Times New Roman" panose="02020603050405020304" pitchFamily="18" charset="0"/>
                        </a:rPr>
                        <a:t>2x996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a:solidFill>
                            <a:srgbClr val="000000"/>
                          </a:solidFill>
                          <a:effectLst/>
                          <a:latin typeface="Times New Roman" panose="02020603050405020304" pitchFamily="18" charset="0"/>
                        </a:rPr>
                        <a:t>1764</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196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Times New Roman" panose="02020603050405020304" pitchFamily="18" charset="0"/>
                        </a:rPr>
                        <a:t>444</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593536276"/>
                  </a:ext>
                </a:extLst>
              </a:tr>
              <a:tr h="157695">
                <a:tc>
                  <a:txBody>
                    <a:bodyPr/>
                    <a:lstStyle/>
                    <a:p>
                      <a:pPr algn="ctr" fontAlgn="ctr">
                        <a:buNone/>
                      </a:pPr>
                      <a:r>
                        <a:rPr lang="en-US" sz="1100">
                          <a:solidFill>
                            <a:srgbClr val="000000"/>
                          </a:solidFill>
                          <a:effectLst/>
                          <a:latin typeface="Times New Roman" panose="02020603050405020304" pitchFamily="18" charset="0"/>
                        </a:rPr>
                        <a:t>4x996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a:solidFill>
                            <a:srgbClr val="000000"/>
                          </a:solidFill>
                          <a:effectLst/>
                          <a:latin typeface="Times New Roman" panose="02020603050405020304" pitchFamily="18" charset="0"/>
                        </a:rPr>
                        <a:t>3528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392</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dirty="0">
                          <a:solidFill>
                            <a:srgbClr val="000000"/>
                          </a:solidFill>
                          <a:effectLst/>
                          <a:latin typeface="Times New Roman" panose="02020603050405020304" pitchFamily="18" charset="0"/>
                        </a:rPr>
                        <a:t>888</a:t>
                      </a:r>
                      <a:endParaRPr lang="en-US" dirty="0">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1213565489"/>
                  </a:ext>
                </a:extLst>
              </a:tr>
            </a:tbl>
          </a:graphicData>
        </a:graphic>
      </p:graphicFrame>
    </p:spTree>
    <p:extLst>
      <p:ext uri="{BB962C8B-B14F-4D97-AF65-F5344CB8AC3E}">
        <p14:creationId xmlns:p14="http://schemas.microsoft.com/office/powerpoint/2010/main" val="241723129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2DD888-6A03-76E3-24D6-645CE1BD325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90D9B07-D24C-3D3A-9DCC-1C553F09D815}"/>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0C4E3140-BA81-5906-B6D5-EE4B85FDCE6E}"/>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0000"/>
                </a:solidFill>
                <a:effectLst/>
                <a:uLnTx/>
                <a:uFillTx/>
                <a:latin typeface="Times New Roman"/>
                <a:ea typeface="MS Gothic"/>
                <a:cs typeface="+mn-cs"/>
              </a:rPr>
              <a:t>SP8 (Shengquan on IM) [0079r0]:</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400" b="0" i="0" u="none" strike="noStrike" kern="0" cap="none" spc="0" normalizeH="0" baseline="0" noProof="0" dirty="0">
                <a:ln>
                  <a:noFill/>
                </a:ln>
                <a:solidFill>
                  <a:srgbClr val="000000"/>
                </a:solidFill>
                <a:effectLst/>
                <a:uLnTx/>
                <a:uFillTx/>
                <a:latin typeface="Times New Roman"/>
                <a:ea typeface="MS Gothic"/>
                <a:cs typeface="+mn-cs"/>
              </a:rPr>
              <a:t>Do you support to add the following into 11bn SFD?</a:t>
            </a:r>
          </a:p>
          <a:p>
            <a:pPr lvl="1" indent="-342900">
              <a:spcBef>
                <a:spcPts val="600"/>
              </a:spcBef>
              <a:buFont typeface="Arial" panose="020B0604020202020204" pitchFamily="34" charset="0"/>
              <a:buChar char="•"/>
              <a:defRPr/>
            </a:pPr>
            <a:r>
              <a:rPr kumimoji="0" lang="en-US" sz="1200" i="0" u="none" strike="noStrike" kern="0" cap="none" spc="0" normalizeH="0" baseline="0" noProof="0" dirty="0">
                <a:ln>
                  <a:noFill/>
                </a:ln>
                <a:solidFill>
                  <a:srgbClr val="000000"/>
                </a:solidFill>
                <a:effectLst/>
                <a:uLnTx/>
                <a:uFillTx/>
                <a:latin typeface="Times New Roman"/>
                <a:ea typeface="MS Gothic"/>
                <a:cs typeface="+mn-cs"/>
              </a:rPr>
              <a:t>The number of spatial streams is defined as below if IM is used:</a:t>
            </a:r>
          </a:p>
          <a:p>
            <a:pPr lvl="2" indent="-342900">
              <a:spcBef>
                <a:spcPts val="600"/>
              </a:spcBef>
              <a:buFont typeface="Arial" panose="020B0604020202020204" pitchFamily="34" charset="0"/>
              <a:buChar char="•"/>
              <a:defRPr/>
            </a:pPr>
            <a:r>
              <a:rPr kumimoji="0" lang="en-US" sz="1100" i="0" u="none" strike="noStrike" kern="0" cap="none" spc="0" normalizeH="0" baseline="0" noProof="0" dirty="0">
                <a:ln>
                  <a:noFill/>
                </a:ln>
                <a:solidFill>
                  <a:srgbClr val="000000"/>
                </a:solidFill>
                <a:effectLst/>
                <a:uLnTx/>
                <a:uFillTx/>
                <a:latin typeface="Times New Roman"/>
                <a:ea typeface="MS Gothic"/>
                <a:cs typeface="+mn-cs"/>
              </a:rPr>
              <a:t>1 spatial stream for DL</a:t>
            </a:r>
          </a:p>
          <a:p>
            <a:pPr lvl="0">
              <a:defRPr/>
            </a:pPr>
            <a:r>
              <a:rPr lang="en-US" sz="1400" dirty="0"/>
              <a:t>SP9 (Shengquan on IM) [0079r0]:</a:t>
            </a:r>
          </a:p>
          <a:p>
            <a:pPr lvl="0">
              <a:buFont typeface="Arial" panose="020B0604020202020204" pitchFamily="34" charset="0"/>
              <a:buChar char="•"/>
              <a:defRPr/>
            </a:pPr>
            <a:r>
              <a:rPr lang="en-US" sz="1400" b="0" dirty="0"/>
              <a:t>Do you support to add the following into 11bn SFD?</a:t>
            </a:r>
          </a:p>
          <a:p>
            <a:pPr lvl="1" indent="-342900">
              <a:spcBef>
                <a:spcPts val="600"/>
              </a:spcBef>
              <a:buFont typeface="Arial" panose="020B0604020202020204" pitchFamily="34" charset="0"/>
              <a:buChar char="•"/>
              <a:defRPr/>
            </a:pPr>
            <a:r>
              <a:rPr lang="en-US" sz="1200" dirty="0"/>
              <a:t>IM pilots is not applicable when MCS 15 is used.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0000"/>
                </a:solidFill>
                <a:effectLst/>
                <a:uLnTx/>
                <a:uFillTx/>
                <a:latin typeface="Times New Roman"/>
                <a:ea typeface="MS Gothic"/>
                <a:cs typeface="+mn-cs"/>
              </a:rPr>
              <a:t>SP10 (Eugene on IM) [1340r0]:</a:t>
            </a:r>
          </a:p>
          <a:p>
            <a:pPr>
              <a:buFont typeface="Arial" panose="020B0604020202020204" pitchFamily="34" charset="0"/>
              <a:buChar char="•"/>
              <a:defRPr/>
            </a:pPr>
            <a:r>
              <a:rPr lang="en-US" sz="1400" b="0" dirty="0"/>
              <a:t>Do you support adding the following to the TGbn SFD:</a:t>
            </a:r>
          </a:p>
          <a:p>
            <a:pPr lvl="1" indent="-342900">
              <a:spcBef>
                <a:spcPts val="600"/>
              </a:spcBef>
              <a:buFont typeface="Arial" panose="020B0604020202020204" pitchFamily="34" charset="0"/>
              <a:buChar char="•"/>
              <a:defRPr/>
            </a:pPr>
            <a:r>
              <a:rPr lang="en-US" sz="1200" dirty="0"/>
              <a:t>The LDPC </a:t>
            </a:r>
            <a:r>
              <a:rPr lang="en-US" sz="1200" dirty="0" err="1"/>
              <a:t>Dtm</a:t>
            </a:r>
            <a:r>
              <a:rPr lang="en-US" sz="1200" dirty="0"/>
              <a:t> equation for IM-mode is defined as:</a:t>
            </a:r>
          </a:p>
          <a:p>
            <a:pPr lvl="1" indent="-342900">
              <a:spcBef>
                <a:spcPts val="600"/>
              </a:spcBef>
              <a:buFont typeface="Arial" panose="020B0604020202020204" pitchFamily="34" charset="0"/>
              <a:buChar char="•"/>
              <a:defRPr/>
            </a:pPr>
            <a:r>
              <a:rPr lang="en-US" sz="1200" dirty="0"/>
              <a:t>                                                                          , where 𝛾 = static, CBW-specific offset amount</a:t>
            </a:r>
          </a:p>
          <a:p>
            <a:pPr lvl="1" indent="-342900">
              <a:spcBef>
                <a:spcPts val="600"/>
              </a:spcBef>
              <a:buFont typeface="Arial" panose="020B0604020202020204" pitchFamily="34" charset="0"/>
              <a:buChar char="•"/>
              <a:defRPr/>
            </a:pPr>
            <a:r>
              <a:rPr lang="en-US" sz="1200" dirty="0"/>
              <a:t>The term 𝛾 in the LDPC </a:t>
            </a:r>
            <a:r>
              <a:rPr lang="en-US" sz="1200" dirty="0" err="1"/>
              <a:t>Dtm</a:t>
            </a:r>
            <a:r>
              <a:rPr lang="en-US" sz="1200" dirty="0"/>
              <a:t> equation for IM-mode is defined to be            , or equivalently:</a:t>
            </a:r>
          </a:p>
          <a:p>
            <a:pPr lvl="2" indent="-342900">
              <a:spcBef>
                <a:spcPts val="600"/>
              </a:spcBef>
              <a:buFont typeface="Arial" panose="020B0604020202020204" pitchFamily="34" charset="0"/>
              <a:buChar char="•"/>
              <a:defRPr/>
            </a:pPr>
            <a:r>
              <a:rPr lang="en-US" sz="1000" dirty="0"/>
              <a:t>4 for CBW20</a:t>
            </a:r>
          </a:p>
          <a:p>
            <a:pPr lvl="2" indent="-342900">
              <a:spcBef>
                <a:spcPts val="600"/>
              </a:spcBef>
              <a:buFont typeface="Arial" panose="020B0604020202020204" pitchFamily="34" charset="0"/>
              <a:buChar char="•"/>
              <a:defRPr/>
            </a:pPr>
            <a:r>
              <a:rPr lang="en-US" sz="1000" dirty="0"/>
              <a:t>4 for CBW40</a:t>
            </a:r>
          </a:p>
          <a:p>
            <a:pPr lvl="2" indent="-342900">
              <a:spcBef>
                <a:spcPts val="600"/>
              </a:spcBef>
              <a:buFont typeface="Arial" panose="020B0604020202020204" pitchFamily="34" charset="0"/>
              <a:buChar char="•"/>
              <a:defRPr/>
            </a:pPr>
            <a:r>
              <a:rPr lang="en-US" sz="1000" dirty="0"/>
              <a:t>5 for CBW80 and above</a:t>
            </a:r>
          </a:p>
        </p:txBody>
      </p:sp>
      <p:sp>
        <p:nvSpPr>
          <p:cNvPr id="4" name="Slide Number Placeholder 3">
            <a:extLst>
              <a:ext uri="{FF2B5EF4-FFF2-40B4-BE49-F238E27FC236}">
                <a16:creationId xmlns:a16="http://schemas.microsoft.com/office/drawing/2014/main" id="{77366046-23D7-CFB1-7991-7691D4ECC257}"/>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F64AA159-007D-74FB-4FC4-8560C195470B}"/>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A85D7D6-013C-03DD-1483-A2028D1888A2}"/>
              </a:ext>
            </a:extLst>
          </p:cNvPr>
          <p:cNvSpPr>
            <a:spLocks noGrp="1"/>
          </p:cNvSpPr>
          <p:nvPr>
            <p:ph type="dt" idx="15"/>
          </p:nvPr>
        </p:nvSpPr>
        <p:spPr/>
        <p:txBody>
          <a:bodyPr/>
          <a:lstStyle/>
          <a:p>
            <a:r>
              <a:rPr lang="en-US"/>
              <a:t>July 2025</a:t>
            </a:r>
            <a:endParaRPr lang="en-GB" dirty="0"/>
          </a:p>
        </p:txBody>
      </p:sp>
      <p:pic>
        <p:nvPicPr>
          <p:cNvPr id="9" name="Picture 8">
            <a:extLst>
              <a:ext uri="{FF2B5EF4-FFF2-40B4-BE49-F238E27FC236}">
                <a16:creationId xmlns:a16="http://schemas.microsoft.com/office/drawing/2014/main" id="{523D128C-743B-1E82-7696-207DB0A1FE08}"/>
              </a:ext>
            </a:extLst>
          </p:cNvPr>
          <p:cNvPicPr>
            <a:picLocks noChangeAspect="1"/>
          </p:cNvPicPr>
          <p:nvPr/>
        </p:nvPicPr>
        <p:blipFill>
          <a:blip r:embed="rId2"/>
          <a:stretch>
            <a:fillRect/>
          </a:stretch>
        </p:blipFill>
        <p:spPr>
          <a:xfrm>
            <a:off x="1371600" y="4724400"/>
            <a:ext cx="2933700" cy="295275"/>
          </a:xfrm>
          <a:prstGeom prst="rect">
            <a:avLst/>
          </a:prstGeom>
        </p:spPr>
      </p:pic>
      <p:pic>
        <p:nvPicPr>
          <p:cNvPr id="11" name="Picture 10">
            <a:extLst>
              <a:ext uri="{FF2B5EF4-FFF2-40B4-BE49-F238E27FC236}">
                <a16:creationId xmlns:a16="http://schemas.microsoft.com/office/drawing/2014/main" id="{1A19311C-5912-B22F-D783-25D2C034792A}"/>
              </a:ext>
            </a:extLst>
          </p:cNvPr>
          <p:cNvPicPr>
            <a:picLocks noChangeAspect="1"/>
          </p:cNvPicPr>
          <p:nvPr/>
        </p:nvPicPr>
        <p:blipFill>
          <a:blip r:embed="rId3"/>
          <a:stretch>
            <a:fillRect/>
          </a:stretch>
        </p:blipFill>
        <p:spPr>
          <a:xfrm>
            <a:off x="5715000" y="4953000"/>
            <a:ext cx="342900" cy="447675"/>
          </a:xfrm>
          <a:prstGeom prst="rect">
            <a:avLst/>
          </a:prstGeom>
        </p:spPr>
      </p:pic>
    </p:spTree>
    <p:extLst>
      <p:ext uri="{BB962C8B-B14F-4D97-AF65-F5344CB8AC3E}">
        <p14:creationId xmlns:p14="http://schemas.microsoft.com/office/powerpoint/2010/main" val="390834909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DD7ACA-914A-7653-8FA1-87D687087E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CBF58D-5B31-B9BE-4202-A1B6E0762367}"/>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B02E553B-1CA5-4798-9C19-EE996AC257BF}"/>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a:t>
            </a:r>
          </a:p>
          <a:p>
            <a:pPr lvl="1">
              <a:buFont typeface="Arial" panose="020B0604020202020204" pitchFamily="34" charset="0"/>
              <a:buChar char="•"/>
            </a:pPr>
            <a:r>
              <a:rPr lang="en-GB" sz="1100" dirty="0"/>
              <a:t>2 SPs on C-TDMA (Klaus Doppler) </a:t>
            </a:r>
          </a:p>
          <a:p>
            <a:pPr lvl="0">
              <a:buFont typeface="Arial" panose="020B0604020202020204" pitchFamily="34" charset="0"/>
              <a:buChar char="•"/>
            </a:pPr>
            <a:r>
              <a:rPr lang="en-GB" sz="1200" dirty="0"/>
              <a:t>PDTs/CRs –</a:t>
            </a:r>
          </a:p>
          <a:p>
            <a:pPr lvl="1">
              <a:buFont typeface="Arial" panose="020B0604020202020204" pitchFamily="34" charset="0"/>
              <a:buChar char="•"/>
            </a:pPr>
            <a:r>
              <a:rPr lang="it-IT" sz="1100" dirty="0">
                <a:hlinkClick r:id="rId2"/>
              </a:rPr>
              <a:t>25/1177</a:t>
            </a:r>
            <a:r>
              <a:rPr lang="it-IT" sz="1100" dirty="0"/>
              <a:t> CID Resolution CC50 for CoRTWT				Giovanni Chisci		[24C SP]</a:t>
            </a:r>
          </a:p>
          <a:p>
            <a:pPr lvl="1">
              <a:buFont typeface="Arial" panose="020B0604020202020204" pitchFamily="34" charset="0"/>
              <a:buChar char="•"/>
            </a:pPr>
            <a:r>
              <a:rPr lang="it-IT" sz="1100" dirty="0">
                <a:hlinkClick r:id="rId3"/>
              </a:rPr>
              <a:t>25/1214</a:t>
            </a:r>
            <a:r>
              <a:rPr lang="it-IT" sz="1100" dirty="0"/>
              <a:t> mac-pdt-changes-to-p-edca-37.5					Dmitry Akhmetov		[1C SP]</a:t>
            </a:r>
          </a:p>
          <a:p>
            <a:pPr lvl="1">
              <a:buFont typeface="Arial" panose="020B0604020202020204" pitchFamily="34" charset="0"/>
              <a:buChar char="•"/>
            </a:pPr>
            <a:r>
              <a:rPr lang="it-IT" sz="1100" dirty="0">
                <a:hlinkClick r:id="rId4"/>
              </a:rPr>
              <a:t>25/1164</a:t>
            </a:r>
            <a:r>
              <a:rPr lang="it-IT" sz="1100" dirty="0"/>
              <a:t> </a:t>
            </a:r>
            <a:r>
              <a:rPr lang="en-US" sz="1100" dirty="0"/>
              <a:t>PDT CR MAC for DSO CC50					Morteza Mehrnoush		[3C SP]</a:t>
            </a:r>
            <a:endParaRPr lang="it-IT" sz="1100" dirty="0"/>
          </a:p>
          <a:p>
            <a:pPr lvl="1">
              <a:buFont typeface="Arial" panose="020B0604020202020204" pitchFamily="34" charset="0"/>
              <a:buChar char="•"/>
            </a:pPr>
            <a:r>
              <a:rPr lang="en-US" sz="1100" dirty="0">
                <a:hlinkClick r:id="rId5"/>
              </a:rPr>
              <a:t>25/1165</a:t>
            </a:r>
            <a:r>
              <a:rPr lang="en-US" sz="1100" dirty="0"/>
              <a:t> Resolutions for some comments on 11bn/D0.1 (CC50)		Mark RISON			[4C]</a:t>
            </a:r>
          </a:p>
          <a:p>
            <a:pPr lvl="1">
              <a:buFont typeface="Arial" panose="020B0604020202020204" pitchFamily="34" charset="0"/>
              <a:buChar char="•"/>
            </a:pPr>
            <a:r>
              <a:rPr lang="it-IT" sz="1100" dirty="0">
                <a:hlinkClick r:id="rId6"/>
              </a:rPr>
              <a:t>25/1159</a:t>
            </a:r>
            <a:r>
              <a:rPr lang="it-IT" sz="1100" dirty="0"/>
              <a:t> CC50 CR for CIDs 2820 and 2821 - NPCA operation		Serhat Erkucuk 			[2C]</a:t>
            </a:r>
          </a:p>
          <a:p>
            <a:pPr lvl="1">
              <a:buFont typeface="Arial" panose="020B0604020202020204" pitchFamily="34" charset="0"/>
              <a:buChar char="•"/>
            </a:pPr>
            <a:r>
              <a:rPr lang="it-IT" sz="1100" dirty="0">
                <a:hlinkClick r:id="rId7"/>
              </a:rPr>
              <a:t>25/1160</a:t>
            </a:r>
            <a:r>
              <a:rPr lang="it-IT" sz="1100" dirty="0"/>
              <a:t> CC50 CR for CIDs 2822 and 2823 - NPCA operation		Serhat Erkucuk 			[2C]</a:t>
            </a:r>
          </a:p>
          <a:p>
            <a:pPr lvl="1">
              <a:buFont typeface="Arial" panose="020B0604020202020204" pitchFamily="34" charset="0"/>
              <a:buChar char="•"/>
            </a:pPr>
            <a:r>
              <a:rPr lang="it-IT" sz="1100" dirty="0">
                <a:hlinkClick r:id="rId8"/>
              </a:rPr>
              <a:t>25/1134</a:t>
            </a:r>
            <a:r>
              <a:rPr lang="it-IT" sz="1100" dirty="0"/>
              <a:t> </a:t>
            </a:r>
            <a:r>
              <a:rPr lang="en-GB" sz="1100" kern="1200" dirty="0">
                <a:ea typeface="MS Gothic" panose="020B0609070205080204" pitchFamily="49" charset="-128"/>
              </a:rPr>
              <a:t>CR-MAC-cc50-CIDs_in_clause-37.1</a:t>
            </a:r>
            <a:r>
              <a:rPr lang="en-US" sz="1100" kern="1200" dirty="0">
                <a:ea typeface="MS Gothic" panose="020B0609070205080204" pitchFamily="49" charset="-128"/>
              </a:rPr>
              <a:t>				George Cherian			[1C]</a:t>
            </a:r>
          </a:p>
          <a:p>
            <a:pPr lvl="1">
              <a:buFont typeface="Arial" panose="020B0604020202020204" pitchFamily="34" charset="0"/>
              <a:buChar char="•"/>
            </a:pPr>
            <a:r>
              <a:rPr lang="en-US" sz="1100" kern="1200" dirty="0">
                <a:ea typeface="MS Gothic" panose="020B0609070205080204" pitchFamily="49" charset="-128"/>
                <a:hlinkClick r:id="rId9"/>
              </a:rPr>
              <a:t>25/1326</a:t>
            </a:r>
            <a:r>
              <a:rPr lang="en-US" sz="1100" kern="1200" dirty="0">
                <a:ea typeface="MS Gothic" panose="020B0609070205080204" pitchFamily="49" charset="-128"/>
              </a:rPr>
              <a:t> CC50 NPCA CR for CIDs 1817, 1818, 1819, 1821, 1830, 1822, 1823, 1824, 1831														Juseong Moon			[9C]</a:t>
            </a:r>
          </a:p>
          <a:p>
            <a:pPr lvl="1">
              <a:buFont typeface="Arial" panose="020B0604020202020204" pitchFamily="34" charset="0"/>
              <a:buChar char="•"/>
            </a:pPr>
            <a:r>
              <a:rPr lang="en-US" sz="1100" kern="1200" dirty="0">
                <a:ea typeface="MS Gothic" panose="020B0609070205080204" pitchFamily="49" charset="-128"/>
                <a:hlinkClick r:id="rId10"/>
              </a:rPr>
              <a:t>25/1335</a:t>
            </a:r>
            <a:r>
              <a:rPr lang="en-US" sz="1100" kern="1200" dirty="0">
                <a:ea typeface="MS Gothic" panose="020B0609070205080204" pitchFamily="49" charset="-128"/>
              </a:rPr>
              <a:t> CC50 CR for some CIDs						Ming Gan			[13C]</a:t>
            </a:r>
          </a:p>
          <a:p>
            <a:pPr lvl="1">
              <a:buFont typeface="Arial" panose="020B0604020202020204" pitchFamily="34" charset="0"/>
              <a:buChar char="•"/>
            </a:pPr>
            <a:r>
              <a:rPr lang="en-US" sz="1100" kern="1200" dirty="0">
                <a:ea typeface="MS Gothic" panose="020B0609070205080204" pitchFamily="49" charset="-128"/>
                <a:hlinkClick r:id="rId11"/>
              </a:rPr>
              <a:t>25/1338</a:t>
            </a:r>
            <a:r>
              <a:rPr lang="en-US" sz="1100" kern="1200" dirty="0">
                <a:ea typeface="MS Gothic" panose="020B0609070205080204" pitchFamily="49" charset="-128"/>
              </a:rPr>
              <a:t> CC50 CR for CID 3856						Ming Gan			[1C]</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BF81A011-5A50-5DE0-65A7-9A3615F40EA9}"/>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7B27A78D-F131-204D-6096-1A956BD03177}"/>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003767-ADB9-4902-4371-BCAA58FD83A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07666664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1B573-A2EB-1224-7B61-B844FB3AF9EA}"/>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F4922555-E225-ED2E-DEFB-9BD3BD1207F8}"/>
              </a:ext>
            </a:extLst>
          </p:cNvPr>
          <p:cNvSpPr>
            <a:spLocks noGrp="1"/>
          </p:cNvSpPr>
          <p:nvPr>
            <p:ph idx="1"/>
          </p:nvPr>
        </p:nvSpPr>
        <p:spPr/>
        <p:txBody>
          <a:bodyPr/>
          <a:lstStyle/>
          <a:p>
            <a:r>
              <a:rPr lang="en-US" sz="1800" dirty="0"/>
              <a:t>SP1 (Klaus on C-TDMA): </a:t>
            </a:r>
          </a:p>
          <a:p>
            <a:pPr>
              <a:buFont typeface="Arial" panose="020B0604020202020204" pitchFamily="34" charset="0"/>
              <a:buChar char="•"/>
            </a:pPr>
            <a:r>
              <a:rPr lang="en-US" sz="1600" b="0" dirty="0"/>
              <a:t>Do you support to include additional information field(s) in the Co-TDMA ICR to what is already present in Draft 0.3 [1]. </a:t>
            </a:r>
          </a:p>
          <a:p>
            <a:r>
              <a:rPr lang="en-US" sz="1800" dirty="0"/>
              <a:t>SP2 (Klaus on C-TDMA): </a:t>
            </a:r>
          </a:p>
          <a:p>
            <a:pPr>
              <a:buFont typeface="Arial" panose="020B0604020202020204" pitchFamily="34" charset="0"/>
              <a:buChar char="•"/>
            </a:pPr>
            <a:r>
              <a:rPr lang="en-US" sz="1600" b="0" dirty="0"/>
              <a:t>Do you support to add an information field to the Co-TDMA ICR that the coordinated AP can use to indicate the time duration it would like to be allocated by the sharing AP as part of the Co-TDMA TXOP sharing procedure. The sharing AP can use this information to allocate time to the coordinated AP(s). Note: The indicated time duration to be allocated is a recommendation to the sharing AP.  The PDT already includes the primary AC as a parameter in the ICF to help the polled AP to decide if it has wants to receive part of the TXOP from the sharing AP.</a:t>
            </a:r>
          </a:p>
        </p:txBody>
      </p:sp>
      <p:sp>
        <p:nvSpPr>
          <p:cNvPr id="4" name="Slide Number Placeholder 3">
            <a:extLst>
              <a:ext uri="{FF2B5EF4-FFF2-40B4-BE49-F238E27FC236}">
                <a16:creationId xmlns:a16="http://schemas.microsoft.com/office/drawing/2014/main" id="{CCBF326E-1CAD-9938-2B8C-188470389560}"/>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6AC37B04-F8B2-DF29-4170-1F7C6146241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860FC68-E23D-D267-2BC2-87620508A521}"/>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38923417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EA21E2-5865-03D1-0C7C-10F51DF2D1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55768D-E384-C3D1-8DD7-5561369F8C1A}"/>
              </a:ext>
            </a:extLst>
          </p:cNvPr>
          <p:cNvSpPr>
            <a:spLocks noGrp="1"/>
          </p:cNvSpPr>
          <p:nvPr>
            <p:ph type="title"/>
          </p:nvPr>
        </p:nvSpPr>
        <p:spPr>
          <a:xfrm>
            <a:off x="685800" y="685800"/>
            <a:ext cx="7770813" cy="1065213"/>
          </a:xfrm>
        </p:spPr>
        <p:txBody>
          <a:bodyPr/>
          <a:lstStyle/>
          <a:p>
            <a:r>
              <a:rPr lang="en-US" altLang="en-US" dirty="0"/>
              <a:t>Tuesday Joint Agenda–PM2</a:t>
            </a:r>
            <a:endParaRPr lang="en-US" dirty="0"/>
          </a:p>
        </p:txBody>
      </p:sp>
      <p:sp>
        <p:nvSpPr>
          <p:cNvPr id="3" name="Content Placeholder 2">
            <a:extLst>
              <a:ext uri="{FF2B5EF4-FFF2-40B4-BE49-F238E27FC236}">
                <a16:creationId xmlns:a16="http://schemas.microsoft.com/office/drawing/2014/main" id="{8C362D11-E7E2-F87E-BEDF-171453954FD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a:buFont typeface="Arial" panose="020B0604020202020204" pitchFamily="34" charset="0"/>
              <a:buChar char="•"/>
            </a:pPr>
            <a:r>
              <a:rPr lang="en-GB" sz="1400" dirty="0"/>
              <a:t>Straw Polls</a:t>
            </a:r>
          </a:p>
          <a:p>
            <a:pPr marL="457200" lvl="1" indent="0"/>
            <a:endParaRPr lang="en-GB" sz="1400" dirty="0"/>
          </a:p>
          <a:p>
            <a:pPr>
              <a:buFont typeface="Arial" panose="020B0604020202020204" pitchFamily="34" charset="0"/>
              <a:buChar char="•"/>
            </a:pPr>
            <a:r>
              <a:rPr lang="en-GB" sz="1400" dirty="0"/>
              <a:t>PDTs/CRs/Submissions</a:t>
            </a:r>
          </a:p>
          <a:p>
            <a:pPr>
              <a:buFont typeface="Arial" panose="020B0604020202020204" pitchFamily="34" charset="0"/>
              <a:buChar char="•"/>
            </a:pPr>
            <a:endParaRPr lang="en-GB" sz="1400" dirty="0"/>
          </a:p>
          <a:p>
            <a:pPr lvl="0">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2EF76373-5596-DEF5-61E1-32C9071A560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0AE2065C-4FCF-8124-7D54-F5E93F45323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03CBD89-842B-2490-F0EF-53EBE078D198}"/>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417127733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D67A3E-C0F5-44C6-877B-BE6497DBD7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8D6EF4-80D2-80EA-424A-CF11F6BC74EF}"/>
              </a:ext>
            </a:extLst>
          </p:cNvPr>
          <p:cNvSpPr>
            <a:spLocks noGrp="1"/>
          </p:cNvSpPr>
          <p:nvPr>
            <p:ph type="title"/>
          </p:nvPr>
        </p:nvSpPr>
        <p:spPr>
          <a:xfrm>
            <a:off x="685800" y="685800"/>
            <a:ext cx="7770813" cy="1065213"/>
          </a:xfrm>
        </p:spPr>
        <p:txBody>
          <a:bodyPr/>
          <a:lstStyle/>
          <a:p>
            <a:r>
              <a:rPr lang="en-US" dirty="0"/>
              <a:t>Straw Polls - Part 1</a:t>
            </a:r>
          </a:p>
        </p:txBody>
      </p:sp>
      <p:sp>
        <p:nvSpPr>
          <p:cNvPr id="4" name="Slide Number Placeholder 3">
            <a:extLst>
              <a:ext uri="{FF2B5EF4-FFF2-40B4-BE49-F238E27FC236}">
                <a16:creationId xmlns:a16="http://schemas.microsoft.com/office/drawing/2014/main" id="{473F14FB-313B-D630-DA5E-62CF7CC3325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76631CE8-1575-4FFA-3384-2A239B0B2190}"/>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7CE8273-5E0F-B6B1-6938-4A8BD7E2904A}"/>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09B60B66-F243-D3FF-B4BF-F2A802A520E4}"/>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US" sz="1400" dirty="0"/>
              <a:t>SP 1 on MAP (Leonardo):</a:t>
            </a:r>
          </a:p>
          <a:p>
            <a:pPr marL="800100" lvl="1">
              <a:buFont typeface="Arial" panose="020B0604020202020204" pitchFamily="34" charset="0"/>
              <a:buChar char="•"/>
            </a:pPr>
            <a:r>
              <a:rPr lang="en-US" sz="1400" dirty="0"/>
              <a:t>Do you agree to add in the 11bn </a:t>
            </a:r>
            <a:r>
              <a:rPr lang="en-US" sz="1400" dirty="0" err="1"/>
              <a:t>sfd</a:t>
            </a:r>
            <a:r>
              <a:rPr lang="en-US" sz="1400" dirty="0"/>
              <a:t>,</a:t>
            </a:r>
          </a:p>
          <a:p>
            <a:pPr marL="1200150" lvl="2">
              <a:buFont typeface="Arial" panose="020B0604020202020204" pitchFamily="34" charset="0"/>
              <a:buChar char="•"/>
            </a:pPr>
            <a:r>
              <a:rPr lang="en-US" sz="1200" dirty="0"/>
              <a:t>In a TB PPDU transmitted by an AP intended for another AP, the TXVECTOR parameter BSS_COLOR is set to the BSS color of the intended AP.</a:t>
            </a:r>
          </a:p>
          <a:p>
            <a:pPr marL="571500" lvl="1" indent="0"/>
            <a:r>
              <a:rPr lang="en-US" sz="1400" i="1" dirty="0"/>
              <a:t>Supporting list: [25/375r1]</a:t>
            </a:r>
          </a:p>
          <a:p>
            <a:pPr marL="400050">
              <a:buFont typeface="Arial" panose="020B0604020202020204" pitchFamily="34" charset="0"/>
              <a:buChar char="•"/>
            </a:pPr>
            <a:r>
              <a:rPr lang="en-US" sz="1400" dirty="0"/>
              <a:t>SP 2 on MAP (Leonardo):</a:t>
            </a:r>
          </a:p>
          <a:p>
            <a:pPr marL="800100" lvl="1">
              <a:buFont typeface="Arial" panose="020B0604020202020204" pitchFamily="34" charset="0"/>
              <a:buChar char="•"/>
            </a:pPr>
            <a:r>
              <a:rPr lang="en-US" sz="1400" dirty="0"/>
              <a:t>Do you agree to add in the 11bn </a:t>
            </a:r>
            <a:r>
              <a:rPr lang="en-US" sz="1400" dirty="0" err="1"/>
              <a:t>sfd</a:t>
            </a:r>
            <a:r>
              <a:rPr lang="en-US" sz="1400" dirty="0"/>
              <a:t>,</a:t>
            </a:r>
          </a:p>
          <a:p>
            <a:pPr marL="800100" lvl="1">
              <a:buFont typeface="Arial" panose="020B0604020202020204" pitchFamily="34" charset="0"/>
              <a:buChar char="•"/>
            </a:pPr>
            <a:r>
              <a:rPr lang="en-US" sz="1200" dirty="0"/>
              <a:t>An AP transmitting frames to another AP may use EHT/UHR MU PPDUs. </a:t>
            </a:r>
          </a:p>
          <a:p>
            <a:pPr marL="514350" lvl="1" indent="0"/>
            <a:r>
              <a:rPr lang="en-US" sz="1400" i="1" dirty="0"/>
              <a:t>Supporting list: [25/375r1]</a:t>
            </a:r>
            <a:endParaRPr lang="en-US" sz="1400" dirty="0"/>
          </a:p>
          <a:p>
            <a:pPr marL="400050">
              <a:buFont typeface="Arial" panose="020B0604020202020204" pitchFamily="34" charset="0"/>
              <a:buChar char="•"/>
            </a:pPr>
            <a:r>
              <a:rPr lang="en-US" sz="1400" dirty="0"/>
              <a:t>SP 3 on MAP (Leonardo):</a:t>
            </a:r>
          </a:p>
          <a:p>
            <a:pPr marL="800100" lvl="1">
              <a:buFont typeface="Arial" panose="020B0604020202020204" pitchFamily="34" charset="0"/>
              <a:buChar char="•"/>
            </a:pPr>
            <a:r>
              <a:rPr lang="en-US" sz="1200" dirty="0"/>
              <a:t>Do you agree to add in the 11bn </a:t>
            </a:r>
            <a:r>
              <a:rPr lang="en-US" sz="1200" dirty="0" err="1"/>
              <a:t>sfd</a:t>
            </a:r>
            <a:r>
              <a:rPr lang="en-US" sz="1200" dirty="0"/>
              <a:t>,</a:t>
            </a:r>
          </a:p>
          <a:p>
            <a:pPr marL="1200150" lvl="2">
              <a:buFont typeface="Arial" panose="020B0604020202020204" pitchFamily="34" charset="0"/>
              <a:buChar char="•"/>
            </a:pPr>
            <a:r>
              <a:rPr lang="en-US" sz="1000" dirty="0"/>
              <a:t>In a UHR MU PPDU transmitted by an AP and intended for another AP, the following TXVECTOR parameters are set as follows</a:t>
            </a:r>
          </a:p>
          <a:p>
            <a:pPr marL="1200150" lvl="2">
              <a:buFont typeface="Arial" panose="020B0604020202020204" pitchFamily="34" charset="0"/>
              <a:buChar char="•"/>
            </a:pPr>
            <a:r>
              <a:rPr lang="en-US" sz="1000" dirty="0"/>
              <a:t>UPLINK_FLAG is set to 1</a:t>
            </a:r>
          </a:p>
          <a:p>
            <a:pPr marL="1200150" lvl="2">
              <a:buFont typeface="Arial" panose="020B0604020202020204" pitchFamily="34" charset="0"/>
              <a:buChar char="•"/>
            </a:pPr>
            <a:r>
              <a:rPr lang="en-US" sz="1000" dirty="0"/>
              <a:t>BSS Color is set to the BSS color of the intended AP</a:t>
            </a:r>
          </a:p>
          <a:p>
            <a:pPr marL="1200150" lvl="2">
              <a:buFont typeface="Arial" panose="020B0604020202020204" pitchFamily="34" charset="0"/>
              <a:buChar char="•"/>
            </a:pPr>
            <a:r>
              <a:rPr lang="en-US" sz="1000" dirty="0"/>
              <a:t>STA_ID may be set to the AP ID of the transmitting AP</a:t>
            </a:r>
          </a:p>
          <a:p>
            <a:pPr marL="171450" indent="0"/>
            <a:r>
              <a:rPr lang="en-US" sz="1400" b="0" i="1" dirty="0"/>
              <a:t>Supporting list: [25/375r1]</a:t>
            </a:r>
          </a:p>
          <a:p>
            <a:pPr marL="514350" lvl="1" indent="0"/>
            <a:endParaRPr lang="en-US" sz="1200" dirty="0"/>
          </a:p>
        </p:txBody>
      </p:sp>
    </p:spTree>
    <p:extLst>
      <p:ext uri="{BB962C8B-B14F-4D97-AF65-F5344CB8AC3E}">
        <p14:creationId xmlns:p14="http://schemas.microsoft.com/office/powerpoint/2010/main" val="130674167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FCE24B-F550-ACD7-040B-004D91A9F7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185C6D-748E-B3E4-EC96-C4566D149A0E}"/>
              </a:ext>
            </a:extLst>
          </p:cNvPr>
          <p:cNvSpPr>
            <a:spLocks noGrp="1"/>
          </p:cNvSpPr>
          <p:nvPr>
            <p:ph type="title"/>
          </p:nvPr>
        </p:nvSpPr>
        <p:spPr>
          <a:xfrm>
            <a:off x="685800" y="685800"/>
            <a:ext cx="7770813" cy="1065213"/>
          </a:xfrm>
        </p:spPr>
        <p:txBody>
          <a:bodyPr/>
          <a:lstStyle/>
          <a:p>
            <a:r>
              <a:rPr lang="en-US" altLang="en-US" dirty="0"/>
              <a:t>Wednesday PHY Agenda–AM1</a:t>
            </a:r>
            <a:endParaRPr lang="en-US" dirty="0"/>
          </a:p>
        </p:txBody>
      </p:sp>
      <p:sp>
        <p:nvSpPr>
          <p:cNvPr id="3" name="Content Placeholder 2">
            <a:extLst>
              <a:ext uri="{FF2B5EF4-FFF2-40B4-BE49-F238E27FC236}">
                <a16:creationId xmlns:a16="http://schemas.microsoft.com/office/drawing/2014/main" id="{0E6DECE2-DA7B-5E24-602E-30B5CAC6A762}"/>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a:t>
            </a:r>
          </a:p>
          <a:p>
            <a:pPr lvl="1">
              <a:buFont typeface="Arial" panose="020B0604020202020204" pitchFamily="34" charset="0"/>
              <a:buChar char="•"/>
            </a:pPr>
            <a:r>
              <a:rPr lang="en-US" sz="1000" dirty="0">
                <a:hlinkClick r:id="rId2"/>
              </a:rPr>
              <a:t>25/1349</a:t>
            </a:r>
            <a:r>
              <a:rPr lang="en-US" sz="1000" dirty="0"/>
              <a:t> Scrambler seed used in DS-CTS frame (follow up) with fixed RA field			Hari Ram Balakrishnan</a:t>
            </a:r>
          </a:p>
          <a:p>
            <a:pPr>
              <a:buFont typeface="Arial" panose="020B0604020202020204" pitchFamily="34" charset="0"/>
              <a:buChar char="•"/>
            </a:pPr>
            <a:r>
              <a:rPr lang="en-GB" sz="1400" dirty="0"/>
              <a:t>Submissions – (EVM – part 2)</a:t>
            </a:r>
          </a:p>
          <a:p>
            <a:pPr lvl="1">
              <a:buFont typeface="Arial" panose="020B0604020202020204" pitchFamily="34" charset="0"/>
              <a:buChar char="•"/>
            </a:pPr>
            <a:r>
              <a:rPr lang="en-GB" sz="1000" dirty="0"/>
              <a:t>…</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222198A3-298A-9227-406F-78B90E84B3CA}"/>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D7848F52-A1C9-1BB2-6A74-7FA35266451D}"/>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8174EF4-C9A3-5C96-C867-2DE68036458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50432873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7EE266-B153-FBBE-AA04-6B39F94C1A2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1BCFB5-89C3-F51D-7548-E9A414D604D1}"/>
              </a:ext>
            </a:extLst>
          </p:cNvPr>
          <p:cNvSpPr>
            <a:spLocks noGrp="1"/>
          </p:cNvSpPr>
          <p:nvPr>
            <p:ph type="title"/>
          </p:nvPr>
        </p:nvSpPr>
        <p:spPr>
          <a:xfrm>
            <a:off x="685800" y="685800"/>
            <a:ext cx="7770813" cy="1065213"/>
          </a:xfrm>
        </p:spPr>
        <p:txBody>
          <a:bodyPr/>
          <a:lstStyle/>
          <a:p>
            <a:r>
              <a:rPr lang="en-US" altLang="en-US" dirty="0"/>
              <a:t>Wednesday MAC Agenda–AM1</a:t>
            </a:r>
            <a:endParaRPr lang="en-US" dirty="0"/>
          </a:p>
        </p:txBody>
      </p:sp>
      <p:sp>
        <p:nvSpPr>
          <p:cNvPr id="3" name="Content Placeholder 2">
            <a:extLst>
              <a:ext uri="{FF2B5EF4-FFF2-40B4-BE49-F238E27FC236}">
                <a16:creationId xmlns:a16="http://schemas.microsoft.com/office/drawing/2014/main" id="{8D42075A-D0F8-6F82-67EA-58C114F38E1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a:t>
            </a:r>
          </a:p>
          <a:p>
            <a:pPr lvl="1">
              <a:buFont typeface="Arial" panose="020B0604020202020204" pitchFamily="34" charset="0"/>
              <a:buChar char="•"/>
            </a:pPr>
            <a:endParaRPr lang="en-US" sz="1000" dirty="0"/>
          </a:p>
          <a:p>
            <a:pPr lvl="1">
              <a:buFont typeface="Arial" panose="020B0604020202020204" pitchFamily="34" charset="0"/>
              <a:buChar char="•"/>
            </a:pPr>
            <a:r>
              <a:rPr lang="en-US" sz="1000" dirty="0"/>
              <a:t>25/0419 Spatial Reuse for NPCA Capable STAs	Salvatore Talarico	</a:t>
            </a:r>
          </a:p>
          <a:p>
            <a:pPr lvl="1">
              <a:buFont typeface="Arial" panose="020B0604020202020204" pitchFamily="34" charset="0"/>
              <a:buChar char="•"/>
            </a:pPr>
            <a:r>
              <a:rPr lang="en-US" sz="1000" dirty="0"/>
              <a:t>(Wednesday)	NPCA</a:t>
            </a:r>
          </a:p>
          <a:p>
            <a:pPr lvl="1">
              <a:buFont typeface="Arial" panose="020B0604020202020204" pitchFamily="34" charset="0"/>
              <a:buChar char="•"/>
            </a:pPr>
            <a:endParaRPr lang="en-GB" sz="10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506459CA-8C9D-A548-D6F4-D9BF943BD24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073AFF53-6356-8A06-95B5-F303ADE12C0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46B874F5-2590-F8AE-0B9F-0CBC5AE07EF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35863800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A2F4D-A246-C89F-C13A-0F1A715618F7}"/>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99845995-FF20-6BC4-C393-CC14A61A344C}"/>
              </a:ext>
            </a:extLst>
          </p:cNvPr>
          <p:cNvSpPr>
            <a:spLocks noGrp="1"/>
          </p:cNvSpPr>
          <p:nvPr>
            <p:ph idx="1"/>
          </p:nvPr>
        </p:nvSpPr>
        <p:spPr/>
        <p:txBody>
          <a:bodyPr/>
          <a:lstStyle/>
          <a:p>
            <a:r>
              <a:rPr lang="en-US" sz="1400" b="0" dirty="0"/>
              <a:t>SP 1 (Guogang). Do you support to signal the SMD type (i.e. separate MAC SAP per AP MLD of the SMD, or one MAP SAP for the SMD) within the SMD Information element by using one bit?</a:t>
            </a:r>
          </a:p>
          <a:p>
            <a:endParaRPr lang="en-US" sz="1400" b="0" dirty="0"/>
          </a:p>
          <a:p>
            <a:endParaRPr lang="en-US" sz="1400" b="0" dirty="0"/>
          </a:p>
          <a:p>
            <a:r>
              <a:rPr lang="en-US" sz="1400" b="0" dirty="0"/>
              <a:t>SP 2. Do you support to define new protected Action frames to retrieve probe response content for neighboring AP MLD(s) of the current AP MLD, through the current AP MLD?</a:t>
            </a:r>
          </a:p>
          <a:p>
            <a:r>
              <a:rPr lang="en-US" sz="1400" b="0" dirty="0"/>
              <a:t>–        The info on the link on which the mentioned frames are exchanged is not included.</a:t>
            </a:r>
          </a:p>
          <a:p>
            <a:r>
              <a:rPr lang="en-US" sz="1400" b="0" dirty="0"/>
              <a:t>–        RNR includes the info on each AP affiliated with the target AP MLD.</a:t>
            </a:r>
          </a:p>
        </p:txBody>
      </p:sp>
      <p:sp>
        <p:nvSpPr>
          <p:cNvPr id="4" name="Slide Number Placeholder 3">
            <a:extLst>
              <a:ext uri="{FF2B5EF4-FFF2-40B4-BE49-F238E27FC236}">
                <a16:creationId xmlns:a16="http://schemas.microsoft.com/office/drawing/2014/main" id="{D2BECDC0-7A71-EBBB-0DB2-C5C373AEA8AE}"/>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978C0457-258C-EEB6-D959-A3857017C4FA}"/>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7802A5C-ACB0-4975-A3BA-EE1CF486C321}"/>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50683330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8842F7-2509-60E5-72D1-7E66C0ACE0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508069-B007-060E-BE22-C12699E03762}"/>
              </a:ext>
            </a:extLst>
          </p:cNvPr>
          <p:cNvSpPr>
            <a:spLocks noGrp="1"/>
          </p:cNvSpPr>
          <p:nvPr>
            <p:ph type="title"/>
          </p:nvPr>
        </p:nvSpPr>
        <p:spPr>
          <a:xfrm>
            <a:off x="685800" y="685800"/>
            <a:ext cx="7770813" cy="1065213"/>
          </a:xfrm>
        </p:spPr>
        <p:txBody>
          <a:bodyPr/>
          <a:lstStyle/>
          <a:p>
            <a:r>
              <a:rPr lang="en-US" altLang="en-US" dirty="0"/>
              <a:t>Wednesday PHY Agenda–AM2</a:t>
            </a:r>
            <a:endParaRPr lang="en-US" dirty="0"/>
          </a:p>
        </p:txBody>
      </p:sp>
      <p:sp>
        <p:nvSpPr>
          <p:cNvPr id="3" name="Content Placeholder 2">
            <a:extLst>
              <a:ext uri="{FF2B5EF4-FFF2-40B4-BE49-F238E27FC236}">
                <a16:creationId xmlns:a16="http://schemas.microsoft.com/office/drawing/2014/main" id="{8C99EE63-9928-FE5D-4782-E48559A17A23}"/>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143063D8-67B5-019D-F996-70DAC3AC817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181F8056-0FF4-324F-0C4D-714BF41B8CD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D5A9EF-A30D-A5CD-323F-E562CADE4D75}"/>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491185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56E037-6E5C-CA70-FE26-37F8BF8345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E2730B-6F35-5DC2-E5F5-AA01EFC7B81B}"/>
              </a:ext>
            </a:extLst>
          </p:cNvPr>
          <p:cNvSpPr>
            <a:spLocks noGrp="1"/>
          </p:cNvSpPr>
          <p:nvPr>
            <p:ph type="title"/>
          </p:nvPr>
        </p:nvSpPr>
        <p:spPr>
          <a:xfrm>
            <a:off x="685800" y="685800"/>
            <a:ext cx="7770813" cy="1065213"/>
          </a:xfrm>
        </p:spPr>
        <p:txBody>
          <a:bodyPr/>
          <a:lstStyle/>
          <a:p>
            <a:r>
              <a:rPr lang="en-US" altLang="en-US" dirty="0"/>
              <a:t>Wednesday MAC Agenda–AM2</a:t>
            </a:r>
            <a:endParaRPr lang="en-US" dirty="0"/>
          </a:p>
        </p:txBody>
      </p:sp>
      <p:sp>
        <p:nvSpPr>
          <p:cNvPr id="3" name="Content Placeholder 2">
            <a:extLst>
              <a:ext uri="{FF2B5EF4-FFF2-40B4-BE49-F238E27FC236}">
                <a16:creationId xmlns:a16="http://schemas.microsoft.com/office/drawing/2014/main" id="{FA9D8F7A-9681-1BC3-E81B-31DC86AFDB2F}"/>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CB540A6A-8E7A-92AA-AEA6-1BD3ED33FF7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DDE1531A-DA93-6555-34CA-12202BC6DB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6C8AA18A-2E8A-FEF5-289A-5914190C78D1}"/>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71401031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C7EB35-00FC-9B8B-DD8A-AC9EF2E11D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CAE496-1DCD-96C9-3EE6-5AB1314BF403}"/>
              </a:ext>
            </a:extLst>
          </p:cNvPr>
          <p:cNvSpPr>
            <a:spLocks noGrp="1"/>
          </p:cNvSpPr>
          <p:nvPr>
            <p:ph type="title"/>
          </p:nvPr>
        </p:nvSpPr>
        <p:spPr>
          <a:xfrm>
            <a:off x="685800" y="685800"/>
            <a:ext cx="7770813" cy="1065213"/>
          </a:xfrm>
        </p:spPr>
        <p:txBody>
          <a:bodyPr/>
          <a:lstStyle/>
          <a:p>
            <a:r>
              <a:rPr lang="en-US" altLang="en-US" dirty="0"/>
              <a:t>Wednesday Joint Agenda–PM2</a:t>
            </a:r>
            <a:endParaRPr lang="en-US" dirty="0"/>
          </a:p>
        </p:txBody>
      </p:sp>
      <p:sp>
        <p:nvSpPr>
          <p:cNvPr id="3" name="Content Placeholder 2">
            <a:extLst>
              <a:ext uri="{FF2B5EF4-FFF2-40B4-BE49-F238E27FC236}">
                <a16:creationId xmlns:a16="http://schemas.microsoft.com/office/drawing/2014/main" id="{3A3C4DE0-D078-DEB7-960F-A4D0AF35A6C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a:buFont typeface="Arial" panose="020B0604020202020204" pitchFamily="34" charset="0"/>
              <a:buChar char="•"/>
            </a:pPr>
            <a:r>
              <a:rPr lang="en-GB" sz="1400" dirty="0"/>
              <a:t>Straw Polls</a:t>
            </a:r>
            <a:endParaRPr lang="en-GB" sz="1200" dirty="0"/>
          </a:p>
          <a:p>
            <a:pPr>
              <a:buFont typeface="Arial" panose="020B0604020202020204" pitchFamily="34" charset="0"/>
              <a:buChar char="•"/>
            </a:pPr>
            <a:r>
              <a:rPr lang="en-GB" sz="1400" dirty="0"/>
              <a:t>CAD: </a:t>
            </a:r>
            <a:r>
              <a:rPr lang="fr-FR" sz="1400" b="0" dirty="0">
                <a:hlinkClick r:id="rId2"/>
              </a:rPr>
              <a:t>25/0847</a:t>
            </a:r>
            <a:r>
              <a:rPr lang="fr-FR" sz="1400" b="0" dirty="0"/>
              <a:t> TGbn Coexistence Assessment Document	Sigurd Schelstraete [10’]</a:t>
            </a:r>
            <a:endParaRPr lang="en-GB" sz="1400" b="0" dirty="0"/>
          </a:p>
          <a:p>
            <a:pPr>
              <a:buFont typeface="Arial" panose="020B0604020202020204" pitchFamily="34" charset="0"/>
              <a:buChar char="•"/>
            </a:pPr>
            <a:r>
              <a:rPr lang="en-GB" sz="1400" dirty="0"/>
              <a:t>PDTs/CRs/Submissions</a:t>
            </a:r>
          </a:p>
          <a:p>
            <a:pPr lvl="0">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6CEC3014-DA89-686E-899A-6158AEB59AE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0AD9A40-40C1-E6DA-67B9-58684A4B9FB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390BBB1-E63B-6931-8D35-CE3771F8BF4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51767631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DA21E-5F9D-77F2-9756-AA5A4604CF50}"/>
              </a:ext>
            </a:extLst>
          </p:cNvPr>
          <p:cNvSpPr>
            <a:spLocks noGrp="1"/>
          </p:cNvSpPr>
          <p:nvPr>
            <p:ph type="title"/>
          </p:nvPr>
        </p:nvSpPr>
        <p:spPr>
          <a:xfrm>
            <a:off x="685800" y="685800"/>
            <a:ext cx="7770813" cy="1065213"/>
          </a:xfrm>
        </p:spPr>
        <p:txBody>
          <a:bodyPr/>
          <a:lstStyle/>
          <a:p>
            <a:r>
              <a:rPr lang="en-GB" dirty="0"/>
              <a:t>PDTs/CRs/Submissions</a:t>
            </a:r>
            <a:endParaRPr lang="en-US" dirty="0"/>
          </a:p>
        </p:txBody>
      </p:sp>
      <p:sp>
        <p:nvSpPr>
          <p:cNvPr id="11" name="Content Placeholder 10">
            <a:extLst>
              <a:ext uri="{FF2B5EF4-FFF2-40B4-BE49-F238E27FC236}">
                <a16:creationId xmlns:a16="http://schemas.microsoft.com/office/drawing/2014/main" id="{168431CF-280E-B28D-0BC1-CF593865830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82DBA92E-6AB5-331A-8F8C-BF72BF5E1B7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E4E581F0-D862-AE23-F549-AF5BFAAFFCCE}"/>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3159F4E-1664-C67A-183D-1B5BBFBEFE2B}"/>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05008636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2ACB4C-5545-EA84-D1D5-062C77DA28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47E1C0-A8C9-61F3-4429-E1B950452E6E}"/>
              </a:ext>
            </a:extLst>
          </p:cNvPr>
          <p:cNvSpPr>
            <a:spLocks noGrp="1"/>
          </p:cNvSpPr>
          <p:nvPr>
            <p:ph type="title"/>
          </p:nvPr>
        </p:nvSpPr>
        <p:spPr>
          <a:xfrm>
            <a:off x="685800" y="685800"/>
            <a:ext cx="7770813" cy="1065213"/>
          </a:xfrm>
        </p:spPr>
        <p:txBody>
          <a:bodyPr/>
          <a:lstStyle/>
          <a:p>
            <a:r>
              <a:rPr lang="en-US" altLang="en-US" dirty="0"/>
              <a:t>Thursday PHY Agenda–AM1</a:t>
            </a:r>
            <a:endParaRPr lang="en-US" dirty="0"/>
          </a:p>
        </p:txBody>
      </p:sp>
      <p:sp>
        <p:nvSpPr>
          <p:cNvPr id="3" name="Content Placeholder 2">
            <a:extLst>
              <a:ext uri="{FF2B5EF4-FFF2-40B4-BE49-F238E27FC236}">
                <a16:creationId xmlns:a16="http://schemas.microsoft.com/office/drawing/2014/main" id="{DF0ACC91-6276-2B3F-5870-15FEF1CC2D7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D841EC1E-E327-9584-64CA-FA21443C374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87CC267D-C90D-6A4F-7265-9B5514128A8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8BE6AA69-54AF-A9FC-2EF9-64A14AF3C7D6}"/>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62670961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DE1C36-9B54-B7DC-56A7-8E881C4776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8C06EE-9110-2A0B-C336-66AF2A37ED25}"/>
              </a:ext>
            </a:extLst>
          </p:cNvPr>
          <p:cNvSpPr>
            <a:spLocks noGrp="1"/>
          </p:cNvSpPr>
          <p:nvPr>
            <p:ph type="title"/>
          </p:nvPr>
        </p:nvSpPr>
        <p:spPr>
          <a:xfrm>
            <a:off x="685800" y="685800"/>
            <a:ext cx="7770813" cy="1065213"/>
          </a:xfrm>
        </p:spPr>
        <p:txBody>
          <a:bodyPr/>
          <a:lstStyle/>
          <a:p>
            <a:r>
              <a:rPr lang="en-US" altLang="en-US" dirty="0"/>
              <a:t>Thursday MAC Agenda–AM1</a:t>
            </a:r>
            <a:endParaRPr lang="en-US" dirty="0"/>
          </a:p>
        </p:txBody>
      </p:sp>
      <p:sp>
        <p:nvSpPr>
          <p:cNvPr id="3" name="Content Placeholder 2">
            <a:extLst>
              <a:ext uri="{FF2B5EF4-FFF2-40B4-BE49-F238E27FC236}">
                <a16:creationId xmlns:a16="http://schemas.microsoft.com/office/drawing/2014/main" id="{42403908-DBEE-340A-CA6C-151976C2E25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BF99293A-9825-00FD-0548-BB374D8F967D}"/>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AF9E653C-86D7-A015-5C96-EB597AF145A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C3B597-8EED-D58A-F6A4-FAAC7BCCEFED}"/>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95898371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Straw Polls And CRs</a:t>
            </a:r>
          </a:p>
          <a:p>
            <a:pPr>
              <a:buFont typeface="Arial" panose="020B0604020202020204" pitchFamily="34" charset="0"/>
              <a:buChar char="•"/>
            </a:pPr>
            <a:r>
              <a:rPr lang="en-GB" sz="1600" dirty="0"/>
              <a:t>Motions: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3E66F7-E223-BFE8-05B3-5C97091DC7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70DF76-4FDA-D960-C342-79CE1922E30D}"/>
              </a:ext>
            </a:extLst>
          </p:cNvPr>
          <p:cNvSpPr>
            <a:spLocks noGrp="1"/>
          </p:cNvSpPr>
          <p:nvPr>
            <p:ph type="title"/>
          </p:nvPr>
        </p:nvSpPr>
        <p:spPr>
          <a:xfrm>
            <a:off x="685800" y="685800"/>
            <a:ext cx="7770813" cy="1065213"/>
          </a:xfrm>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ED82D9D3-46BA-4EAC-62CF-6086DE61F70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solidFill>
                  <a:schemeClr val="tx1"/>
                </a:solidFill>
              </a:rPr>
              <a:t>Straw Polls And CRs</a:t>
            </a:r>
          </a:p>
          <a:p>
            <a:pPr>
              <a:buFont typeface="Arial" panose="020B0604020202020204" pitchFamily="34" charset="0"/>
              <a:buChar char="•"/>
            </a:pPr>
            <a:r>
              <a:rPr lang="en-GB" sz="1600" dirty="0">
                <a:solidFill>
                  <a:schemeClr val="tx1"/>
                </a:solidFill>
              </a:rPr>
              <a:t>Motions: 	</a:t>
            </a:r>
          </a:p>
          <a:p>
            <a:pPr lvl="0">
              <a:buFont typeface="Arial" panose="020B0604020202020204" pitchFamily="34" charset="0"/>
              <a:buChar char="•"/>
            </a:pPr>
            <a:r>
              <a:rPr lang="en-GB" sz="1600" dirty="0"/>
              <a:t>Teleconference/Ad-Hoc Plan</a:t>
            </a:r>
          </a:p>
          <a:p>
            <a:pPr lvl="0">
              <a:buFont typeface="Arial" panose="020B0604020202020204" pitchFamily="34" charset="0"/>
              <a:buChar char="•"/>
            </a:pPr>
            <a:r>
              <a:rPr lang="en-US" sz="1600" dirty="0"/>
              <a:t>Goals for September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A87B0A7E-3DB1-6D8B-1F33-0A1DBAD4AA5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2FC7E83A-EAB9-3EFB-B846-82D87F3C1CD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1885AD-7D24-7FBB-7ED2-0836E86BA881}"/>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68385397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0" name="Content Placeholder 9">
            <a:extLst>
              <a:ext uri="{FF2B5EF4-FFF2-40B4-BE49-F238E27FC236}">
                <a16:creationId xmlns:a16="http://schemas.microsoft.com/office/drawing/2014/main" id="{4C6103FB-F2F5-0B5D-EF1D-5DDBE37A849F}"/>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9AEBB9-E1E6-6EBB-7C81-872FBF1083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DC6F7-565A-D215-97FF-631A4031B5AB}"/>
              </a:ext>
            </a:extLst>
          </p:cNvPr>
          <p:cNvSpPr>
            <a:spLocks noGrp="1"/>
          </p:cNvSpPr>
          <p:nvPr>
            <p:ph type="title"/>
          </p:nvPr>
        </p:nvSpPr>
        <p:spPr>
          <a:xfrm>
            <a:off x="685800" y="685800"/>
            <a:ext cx="7770813" cy="1065213"/>
          </a:xfrm>
        </p:spPr>
        <p:txBody>
          <a:bodyPr/>
          <a:lstStyle/>
          <a:p>
            <a:r>
              <a:rPr lang="en-US" dirty="0"/>
              <a:t>Ad-hoc Plan </a:t>
            </a:r>
          </a:p>
        </p:txBody>
      </p:sp>
      <p:sp>
        <p:nvSpPr>
          <p:cNvPr id="11" name="Content Placeholder 10">
            <a:extLst>
              <a:ext uri="{FF2B5EF4-FFF2-40B4-BE49-F238E27FC236}">
                <a16:creationId xmlns:a16="http://schemas.microsoft.com/office/drawing/2014/main" id="{6A82526F-E295-D465-5FD4-78EDEEFDF8AD}"/>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58A165B-F24F-1017-FA37-9FA5EF22CB6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F90232FF-7B32-8153-E2BA-82FAC939F2D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990721C-0BFB-DD35-623F-D10095D7010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70495930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TGbn Timeline And Status</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pPr marL="400050">
              <a:buFont typeface="Arial" panose="020B0604020202020204" pitchFamily="34" charset="0"/>
              <a:buChar char="•"/>
            </a:pPr>
            <a:r>
              <a:rPr lang="en-US" altLang="en-US" sz="2000" b="1" dirty="0">
                <a:highlight>
                  <a:srgbClr val="00FF00"/>
                </a:highlight>
              </a:rPr>
              <a:t>PAR approved								July 	2023</a:t>
            </a:r>
          </a:p>
          <a:p>
            <a:pPr marL="400050">
              <a:buFont typeface="Arial" panose="020B0604020202020204" pitchFamily="34" charset="0"/>
              <a:buChar char="•"/>
            </a:pPr>
            <a:r>
              <a:rPr lang="en-US" altLang="en-US" sz="2000" b="1" dirty="0">
                <a:highlight>
                  <a:srgbClr val="00FF00"/>
                </a:highlight>
              </a:rPr>
              <a:t>First TG meeting							Nov	 	2023</a:t>
            </a:r>
          </a:p>
          <a:p>
            <a:pPr marL="400050">
              <a:buFont typeface="Arial" panose="020B0604020202020204" pitchFamily="34" charset="0"/>
              <a:buChar char="•"/>
            </a:pPr>
            <a:r>
              <a:rPr lang="en-US" altLang="en-US" sz="2000" b="1" dirty="0">
                <a:highlight>
                  <a:srgbClr val="00FF00"/>
                </a:highlight>
              </a:rPr>
              <a:t>D0.1 										Jan  	2025</a:t>
            </a:r>
          </a:p>
          <a:p>
            <a:pPr marL="400050">
              <a:buFont typeface="Arial" panose="020B0604020202020204" pitchFamily="34" charset="0"/>
              <a:buChar char="•"/>
            </a:pPr>
            <a:r>
              <a:rPr lang="en-US" altLang="en-US" sz="2000" b="1" dirty="0">
                <a:highlight>
                  <a:srgbClr val="FFFF00"/>
                </a:highlight>
              </a:rPr>
              <a:t>D1.0 Letter Ballot					</a:t>
            </a:r>
            <a:r>
              <a:rPr lang="en-US" altLang="en-US" sz="2000" dirty="0">
                <a:highlight>
                  <a:srgbClr val="FFFF00"/>
                </a:highlight>
              </a:rPr>
              <a:t>	</a:t>
            </a:r>
            <a:r>
              <a:rPr lang="en-US" altLang="en-US" sz="2000" b="1" strike="sngStrike" dirty="0" err="1">
                <a:solidFill>
                  <a:srgbClr val="FF0000"/>
                </a:solidFill>
                <a:highlight>
                  <a:srgbClr val="FFFF00"/>
                </a:highlight>
              </a:rPr>
              <a:t>May</a:t>
            </a:r>
            <a:r>
              <a:rPr lang="en-US" altLang="en-US" sz="2000" b="1" u="sng" dirty="0" err="1">
                <a:solidFill>
                  <a:srgbClr val="FF0000"/>
                </a:solidFill>
                <a:highlight>
                  <a:srgbClr val="FFFF00"/>
                </a:highlight>
              </a:rPr>
              <a:t>July</a:t>
            </a:r>
            <a:r>
              <a:rPr lang="en-US" altLang="en-US" sz="2000" b="1" dirty="0">
                <a:highlight>
                  <a:srgbClr val="FFFF00"/>
                </a:highlight>
              </a:rPr>
              <a:t> 	2025</a:t>
            </a:r>
          </a:p>
          <a:p>
            <a:pPr marL="400050">
              <a:buFont typeface="Arial" panose="020B0604020202020204" pitchFamily="34" charset="0"/>
              <a:buChar char="•"/>
            </a:pPr>
            <a:r>
              <a:rPr lang="en-US" altLang="en-US" sz="2000" b="1" dirty="0"/>
              <a:t>D2.0 LB 									May 	2026</a:t>
            </a:r>
          </a:p>
          <a:p>
            <a:pPr marL="400050">
              <a:buFont typeface="Arial" panose="020B0604020202020204" pitchFamily="34" charset="0"/>
              <a:buChar char="•"/>
            </a:pPr>
            <a:r>
              <a:rPr lang="en-US" altLang="en-US" sz="2000" b="1" dirty="0"/>
              <a:t>D3.0 LB 									Jan  	2027</a:t>
            </a:r>
          </a:p>
          <a:p>
            <a:pPr marL="400050">
              <a:buFont typeface="Arial" panose="020B0604020202020204" pitchFamily="34" charset="0"/>
              <a:buChar char="•"/>
            </a:pPr>
            <a:r>
              <a:rPr lang="en-US" altLang="en-US" sz="2000" b="1" dirty="0"/>
              <a:t>Initial SA ballot (D4.0)						May 	2027</a:t>
            </a:r>
          </a:p>
          <a:p>
            <a:pPr marL="400050">
              <a:buFont typeface="Arial" panose="020B0604020202020204" pitchFamily="34" charset="0"/>
              <a:buChar char="•"/>
            </a:pPr>
            <a:r>
              <a:rPr lang="en-US" altLang="en-US" sz="2000" b="1" dirty="0"/>
              <a:t>Final 802.11 WG approval					Mar 	2028</a:t>
            </a:r>
          </a:p>
          <a:p>
            <a:pPr marL="400050">
              <a:buFont typeface="Arial" panose="020B0604020202020204" pitchFamily="34" charset="0"/>
              <a:buChar char="•"/>
            </a:pPr>
            <a:r>
              <a:rPr lang="en-US" altLang="en-US" sz="2000" b="1" dirty="0"/>
              <a:t>802 EC approval								Mar 	2028</a:t>
            </a:r>
          </a:p>
          <a:p>
            <a:pPr marL="400050">
              <a:buFont typeface="Arial" panose="020B0604020202020204" pitchFamily="34" charset="0"/>
              <a:buChar char="•"/>
            </a:pPr>
            <a:r>
              <a:rPr lang="en-US" altLang="en-US" sz="2000" b="1" dirty="0"/>
              <a:t>RevCom and SASB approval					May 	2028</a:t>
            </a:r>
            <a:r>
              <a:rPr lang="en-US" altLang="en-US" dirty="0"/>
              <a:t>	</a:t>
            </a:r>
            <a:endParaRPr lang="en-US" dirty="0"/>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Tianyu Wu (</a:t>
            </a:r>
            <a:r>
              <a:rPr lang="en-GB" sz="1400" dirty="0">
                <a:hlinkClick r:id="rId6"/>
              </a:rPr>
              <a:t>tianyu@apple.com</a:t>
            </a:r>
            <a:r>
              <a:rPr lang="en-GB" sz="1400" dirty="0"/>
              <a:t>), Dongguk Lim (</a:t>
            </a:r>
            <a:r>
              <a:rPr lang="en-GB" sz="1400" dirty="0">
                <a:hlinkClick r:id="rId7"/>
              </a:rPr>
              <a:t>dongguk.lim@lge.com</a:t>
            </a:r>
            <a:r>
              <a:rPr lang="en-GB" sz="1400" dirty="0"/>
              <a:t>), Sigurd Schelstraete (</a:t>
            </a:r>
            <a:r>
              <a:rPr lang="en-GB" sz="1400" dirty="0">
                <a:hlinkClick r:id="rId8"/>
              </a:rPr>
              <a:t>sschelstraete@maxlinear.com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A9C1-C3D6-7787-247C-C64A792CF812}"/>
              </a:ext>
            </a:extLst>
          </p:cNvPr>
          <p:cNvSpPr>
            <a:spLocks noGrp="1"/>
          </p:cNvSpPr>
          <p:nvPr>
            <p:ph type="title"/>
          </p:nvPr>
        </p:nvSpPr>
        <p:spPr>
          <a:xfrm>
            <a:off x="685800" y="685800"/>
            <a:ext cx="7770813" cy="1065213"/>
          </a:xfrm>
        </p:spPr>
        <p:txBody>
          <a:bodyPr/>
          <a:lstStyle/>
          <a:p>
            <a:r>
              <a:rPr lang="en-US" dirty="0"/>
              <a:t>Goals for September 2025</a:t>
            </a:r>
          </a:p>
        </p:txBody>
      </p:sp>
      <p:sp>
        <p:nvSpPr>
          <p:cNvPr id="11" name="Content Placeholder 10">
            <a:extLst>
              <a:ext uri="{FF2B5EF4-FFF2-40B4-BE49-F238E27FC236}">
                <a16:creationId xmlns:a16="http://schemas.microsoft.com/office/drawing/2014/main" id="{B849BA81-3694-BB81-86D4-A9A70014C99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0530647-245E-62BB-3EAF-8127E22EFA0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FFA8DA9B-F5A8-8327-07D2-4567D68D040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19BF5D2-C1CF-FB7E-CB6E-42CD389C2BA9}"/>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13062721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9C5F37CD-C96D-4398-6EFB-A0E6A30D893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257309</TotalTime>
  <Words>9256</Words>
  <Application>Microsoft Office PowerPoint</Application>
  <PresentationFormat>On-screen Show (4:3)</PresentationFormat>
  <Paragraphs>2220</Paragraphs>
  <Slides>72</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72</vt:i4>
      </vt:variant>
    </vt:vector>
  </HeadingPairs>
  <TitlesOfParts>
    <vt:vector size="82"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TGbn July 2025 Meeting Agenda</vt:lpstr>
      <vt:lpstr>IEEE 802.11 TGbn: Enhancements for Ultra High Reliability (UHR) WLAN Task Group</vt:lpstr>
      <vt:lpstr>Registration for the July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PDT/CR Submissions List 1</vt:lpstr>
      <vt:lpstr>PDT/CR Submissions List 2</vt:lpstr>
      <vt:lpstr>PDT/CR Submissions List 3</vt:lpstr>
      <vt:lpstr>PDT/CR Submissions List 4</vt:lpstr>
      <vt:lpstr>PDT/CR Submissions List 5</vt:lpstr>
      <vt:lpstr>PDT/CR Submissions List 6</vt:lpstr>
      <vt:lpstr>PDT/CR Submissions List 7</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Pending SPs 1</vt:lpstr>
      <vt:lpstr>Monday PHY Agenda–AM1</vt:lpstr>
      <vt:lpstr>Monday MAC Agenda–AM1</vt:lpstr>
      <vt:lpstr>Straw Polls – Part 1</vt:lpstr>
      <vt:lpstr>Straw Poll – Part 2</vt:lpstr>
      <vt:lpstr>Monday Joint Agenda–PM2</vt:lpstr>
      <vt:lpstr>Announcements</vt:lpstr>
      <vt:lpstr>Summary from May F2F meeting</vt:lpstr>
      <vt:lpstr>Approve TG Minutes</vt:lpstr>
      <vt:lpstr>Motions</vt:lpstr>
      <vt:lpstr>PDTs/CRs/Submissions</vt:lpstr>
      <vt:lpstr>Straw Polls - Part 1</vt:lpstr>
      <vt:lpstr>Tuesday PHY Agenda–AM2</vt:lpstr>
      <vt:lpstr>Straw Polls – Part 1</vt:lpstr>
      <vt:lpstr>Straw Polls – Part 2</vt:lpstr>
      <vt:lpstr>Straw Polls – Part 3</vt:lpstr>
      <vt:lpstr>Tuesday MAC Agenda–AM2</vt:lpstr>
      <vt:lpstr>Straw Polls</vt:lpstr>
      <vt:lpstr>Tuesday Joint Agenda–PM2</vt:lpstr>
      <vt:lpstr>Straw Polls - Part 1</vt:lpstr>
      <vt:lpstr>Wednesday PHY Agenda–AM1</vt:lpstr>
      <vt:lpstr>Wednesday MAC Agenda–AM1</vt:lpstr>
      <vt:lpstr>Straw Polls</vt:lpstr>
      <vt:lpstr>Wednesday PHY Agenda–AM2</vt:lpstr>
      <vt:lpstr>Wednesday MAC Agenda–AM2</vt:lpstr>
      <vt:lpstr>Wednesday Joint Agenda–PM2</vt:lpstr>
      <vt:lpstr>PDTs/CRs/Submissions</vt:lpstr>
      <vt:lpstr>Thursday PHY Agenda–AM1</vt:lpstr>
      <vt:lpstr>Thursday MAC Agenda–AM1</vt:lpstr>
      <vt:lpstr>Thursday Joint Agenda–AM2</vt:lpstr>
      <vt:lpstr>Thursday Joint Agenda–PM2</vt:lpstr>
      <vt:lpstr>Teleconference Plan</vt:lpstr>
      <vt:lpstr>Ad-hoc Plan </vt:lpstr>
      <vt:lpstr>TGbn Timeline And Status</vt:lpstr>
      <vt:lpstr>Goals for September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1469</cp:revision>
  <cp:lastPrinted>1601-01-01T00:00:00Z</cp:lastPrinted>
  <dcterms:created xsi:type="dcterms:W3CDTF">2017-01-26T15:28:16Z</dcterms:created>
  <dcterms:modified xsi:type="dcterms:W3CDTF">2025-07-28T22:39:13Z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