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05" r:id="rId50"/>
    <p:sldId id="1626" r:id="rId51"/>
    <p:sldId id="1633" r:id="rId52"/>
    <p:sldId id="1608" r:id="rId53"/>
    <p:sldId id="1609" r:id="rId54"/>
    <p:sldId id="1610" r:id="rId55"/>
    <p:sldId id="1611" r:id="rId56"/>
    <p:sldId id="1508" r:id="rId57"/>
    <p:sldId id="1593" r:id="rId58"/>
    <p:sldId id="1612" r:id="rId59"/>
    <p:sldId id="1613" r:id="rId60"/>
    <p:sldId id="356" r:id="rId61"/>
    <p:sldId id="1614" r:id="rId62"/>
    <p:sldId id="997" r:id="rId63"/>
    <p:sldId id="1564" r:id="rId64"/>
    <p:sldId id="362" r:id="rId65"/>
    <p:sldId id="1494"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296" dt="2025-07-28T13:15:39.3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28T13:16:28.918" v="1952" actId="6549"/>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1:57:39.521" v="1072" actId="20577"/>
        <pc:sldMkLst>
          <pc:docMk/>
          <pc:sldMk cId="3233208257" sldId="1006"/>
        </pc:sldMkLst>
        <pc:spChg chg="mod">
          <ac:chgData name="Alfred Asterjadhi" userId="39de57b9-85c0-4fd1-aaac-8ca2b6560ad0" providerId="ADAL" clId="{5079BCB0-BFF5-43DE-8E81-EA0CE9C79181}" dt="2025-07-27T20:27:45.439" v="809"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3:14:18.341" v="1948" actId="207"/>
        <pc:sldMkLst>
          <pc:docMk/>
          <pc:sldMk cId="793576429" sldId="1024"/>
        </pc:sldMkLst>
        <pc:spChg chg="mod">
          <ac:chgData name="Alfred Asterjadhi" userId="39de57b9-85c0-4fd1-aaac-8ca2b6560ad0" providerId="ADAL" clId="{5079BCB0-BFF5-43DE-8E81-EA0CE9C79181}" dt="2025-07-28T13:14:18.341" v="1948" actId="207"/>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7T20:33:59.080" v="843" actId="20577"/>
        <pc:sldMkLst>
          <pc:docMk/>
          <pc:sldMk cId="3486068256" sldId="1167"/>
        </pc:sldMkLst>
        <pc:graphicFrameChg chg="mod modGraphic">
          <ac:chgData name="Alfred Asterjadhi" userId="39de57b9-85c0-4fd1-aaac-8ca2b6560ad0" providerId="ADAL" clId="{5079BCB0-BFF5-43DE-8E81-EA0CE9C79181}" dt="2025-07-27T20:33:59.080" v="843" actId="2057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3:15:32.604" v="1950" actId="6549"/>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3:15:32.604" v="1950" actId="6549"/>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27T16:56:10.402" v="212" actId="113"/>
        <pc:sldMkLst>
          <pc:docMk/>
          <pc:sldMk cId="1334118412" sldId="1582"/>
        </pc:sldMkLst>
        <pc:graphicFrameChg chg="mod modGraphic">
          <ac:chgData name="Alfred Asterjadhi" userId="39de57b9-85c0-4fd1-aaac-8ca2b6560ad0" providerId="ADAL" clId="{5079BCB0-BFF5-43DE-8E81-EA0CE9C79181}" dt="2025-07-27T16:56:10.402" v="212" actId="113"/>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28T12:48:04.169" v="1794" actId="207"/>
        <pc:sldMkLst>
          <pc:docMk/>
          <pc:sldMk cId="1058308657" sldId="1585"/>
        </pc:sldMkLst>
        <pc:graphicFrameChg chg="mod modGraphic">
          <ac:chgData name="Alfred Asterjadhi" userId="39de57b9-85c0-4fd1-aaac-8ca2b6560ad0" providerId="ADAL" clId="{5079BCB0-BFF5-43DE-8E81-EA0CE9C79181}" dt="2025-07-28T12:48:04.169" v="1794"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12:49:02.058" v="1806" actId="207"/>
        <pc:sldMkLst>
          <pc:docMk/>
          <pc:sldMk cId="3111749255" sldId="1589"/>
        </pc:sldMkLst>
        <pc:graphicFrameChg chg="mod modGraphic">
          <ac:chgData name="Alfred Asterjadhi" userId="39de57b9-85c0-4fd1-aaac-8ca2b6560ad0" providerId="ADAL" clId="{5079BCB0-BFF5-43DE-8E81-EA0CE9C79181}" dt="2025-07-28T12:49:02.058" v="1806" actId="207"/>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graphicFrameChg chg="add mod">
          <ac:chgData name="Alfred Asterjadhi" userId="39de57b9-85c0-4fd1-aaac-8ca2b6560ad0" providerId="ADAL" clId="{5079BCB0-BFF5-43DE-8E81-EA0CE9C79181}" dt="2025-07-27T19:39:32.952" v="269"/>
          <ac:graphicFrameMkLst>
            <pc:docMk/>
            <pc:sldMk cId="2587242934" sldId="1602"/>
            <ac:graphicFrameMk id="7" creationId="{B88EEC2F-A806-7A9C-3A58-22AC22904FEC}"/>
          </ac:graphicFrameMkLst>
        </pc:graphicFrameChg>
        <pc:graphicFrameChg chg="add mod">
          <ac:chgData name="Alfred Asterjadhi" userId="39de57b9-85c0-4fd1-aaac-8ca2b6560ad0" providerId="ADAL" clId="{5079BCB0-BFF5-43DE-8E81-EA0CE9C79181}" dt="2025-07-27T19:39:38.433" v="270"/>
          <ac:graphicFrameMkLst>
            <pc:docMk/>
            <pc:sldMk cId="2587242934" sldId="1602"/>
            <ac:graphicFrameMk id="8" creationId="{80D96043-E86A-1225-8AD2-997064376151}"/>
          </ac:graphicFrameMkLst>
        </pc:graphicFrameChg>
        <pc:graphicFrameChg chg="add mod">
          <ac:chgData name="Alfred Asterjadhi" userId="39de57b9-85c0-4fd1-aaac-8ca2b6560ad0" providerId="ADAL" clId="{5079BCB0-BFF5-43DE-8E81-EA0CE9C79181}" dt="2025-07-27T19:39:43.611" v="271"/>
          <ac:graphicFrameMkLst>
            <pc:docMk/>
            <pc:sldMk cId="2587242934" sldId="1602"/>
            <ac:graphicFrameMk id="9" creationId="{DD3262FC-16B0-DDF4-F42D-305D10125E8F}"/>
          </ac:graphicFrameMkLst>
        </pc:graphicFrameChg>
        <pc:graphicFrameChg chg="add mod">
          <ac:chgData name="Alfred Asterjadhi" userId="39de57b9-85c0-4fd1-aaac-8ca2b6560ad0" providerId="ADAL" clId="{5079BCB0-BFF5-43DE-8E81-EA0CE9C79181}" dt="2025-07-27T19:40:27.788" v="276"/>
          <ac:graphicFrameMkLst>
            <pc:docMk/>
            <pc:sldMk cId="2587242934" sldId="1602"/>
            <ac:graphicFrameMk id="10" creationId="{6756FD54-2152-22E3-77ED-D04F36ED0141}"/>
          </ac:graphicFrameMkLst>
        </pc:graphicFrame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8T12:41:39.842" v="1604" actId="20577"/>
        <pc:sldMkLst>
          <pc:docMk/>
          <pc:sldMk cId="1076666642" sldId="1605"/>
        </pc:sldMkLst>
        <pc:spChg chg="mod">
          <ac:chgData name="Alfred Asterjadhi" userId="39de57b9-85c0-4fd1-aaac-8ca2b6560ad0" providerId="ADAL" clId="{5079BCB0-BFF5-43DE-8E81-EA0CE9C79181}" dt="2025-07-28T12:41:39.842" v="1604" actId="2057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modSp add mod">
        <pc:chgData name="Alfred Asterjadhi" userId="39de57b9-85c0-4fd1-aaac-8ca2b6560ad0" providerId="ADAL" clId="{5079BCB0-BFF5-43DE-8E81-EA0CE9C79181}" dt="2025-07-28T13:11:11.772" v="1937" actId="2057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28T13:11:11.772" v="1937" actId="2057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28T12:55:25.167" v="1841"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28T12:55:25.167" v="1841"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8T12:21:37.105" v="1305" actId="2057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8T12:21:37.105" v="1305" actId="2057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modSp add mod">
        <pc:chgData name="Alfred Asterjadhi" userId="39de57b9-85c0-4fd1-aaac-8ca2b6560ad0" providerId="ADAL" clId="{5079BCB0-BFF5-43DE-8E81-EA0CE9C79181}" dt="2025-07-28T12:31:43.591" v="1423" actId="20577"/>
        <pc:sldMkLst>
          <pc:docMk/>
          <pc:sldMk cId="4171277337" sldId="1626"/>
        </pc:sldMkLst>
        <pc:spChg chg="mod">
          <ac:chgData name="Alfred Asterjadhi" userId="39de57b9-85c0-4fd1-aaac-8ca2b6560ad0" providerId="ADAL" clId="{5079BCB0-BFF5-43DE-8E81-EA0CE9C79181}" dt="2025-07-27T16:29:13.239" v="137" actId="20577"/>
          <ac:spMkLst>
            <pc:docMk/>
            <pc:sldMk cId="4171277337" sldId="1626"/>
            <ac:spMk id="2" creationId="{4355768D-E384-C3D1-8DD7-5561369F8C1A}"/>
          </ac:spMkLst>
        </pc:spChg>
        <pc:spChg chg="mod">
          <ac:chgData name="Alfred Asterjadhi" userId="39de57b9-85c0-4fd1-aaac-8ca2b6560ad0" providerId="ADAL" clId="{5079BCB0-BFF5-43DE-8E81-EA0CE9C79181}" dt="2025-07-28T12:31:43.591" v="1423" actId="20577"/>
          <ac:spMkLst>
            <pc:docMk/>
            <pc:sldMk cId="4171277337" sldId="1626"/>
            <ac:spMk id="3" creationId="{8C362D11-E7E2-F87E-BEDF-171453954FDD}"/>
          </ac:spMkLst>
        </pc:spChg>
      </pc:sldChg>
      <pc:sldChg chg="addSp modSp add mod">
        <pc:chgData name="Alfred Asterjadhi" userId="39de57b9-85c0-4fd1-aaac-8ca2b6560ad0" providerId="ADAL" clId="{5079BCB0-BFF5-43DE-8E81-EA0CE9C79181}" dt="2025-07-28T11:57:29.575" v="1060" actId="20577"/>
        <pc:sldMkLst>
          <pc:docMk/>
          <pc:sldMk cId="2443050480" sldId="1627"/>
        </pc:sldMkLst>
        <pc:spChg chg="mod">
          <ac:chgData name="Alfred Asterjadhi" userId="39de57b9-85c0-4fd1-aaac-8ca2b6560ad0" providerId="ADAL" clId="{5079BCB0-BFF5-43DE-8E81-EA0CE9C79181}" dt="2025-07-28T11:57:29.575" v="1060" actId="20577"/>
          <ac:spMkLst>
            <pc:docMk/>
            <pc:sldMk cId="2443050480" sldId="1627"/>
            <ac:spMk id="18" creationId="{971C07CA-127D-5BB5-B0A8-072E08658C5A}"/>
          </ac:spMkLst>
        </pc:spChg>
        <pc:graphicFrameChg chg="add mod">
          <ac:chgData name="Alfred Asterjadhi" userId="39de57b9-85c0-4fd1-aaac-8ca2b6560ad0" providerId="ADAL" clId="{5079BCB0-BFF5-43DE-8E81-EA0CE9C79181}" dt="2025-07-27T20:15:57.051" v="570"/>
          <ac:graphicFrameMkLst>
            <pc:docMk/>
            <pc:sldMk cId="2443050480" sldId="1627"/>
            <ac:graphicFrameMk id="3" creationId="{5AE4F110-A3E2-42EA-809E-19DA0DFD36EA}"/>
          </ac:graphicFrameMkLst>
        </pc:graphicFrameChg>
        <pc:graphicFrameChg chg="add mod">
          <ac:chgData name="Alfred Asterjadhi" userId="39de57b9-85c0-4fd1-aaac-8ca2b6560ad0" providerId="ADAL" clId="{5079BCB0-BFF5-43DE-8E81-EA0CE9C79181}" dt="2025-07-27T20:16:00.237" v="571"/>
          <ac:graphicFrameMkLst>
            <pc:docMk/>
            <pc:sldMk cId="2443050480" sldId="1627"/>
            <ac:graphicFrameMk id="7" creationId="{87854101-D26B-F665-50F9-AC3B1B5D88C3}"/>
          </ac:graphicFrameMkLst>
        </pc:graphicFrame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pChg chg="add">
          <ac:chgData name="Alfred Asterjadhi" userId="39de57b9-85c0-4fd1-aaac-8ca2b6560ad0" providerId="ADAL" clId="{5079BCB0-BFF5-43DE-8E81-EA0CE9C79181}" dt="2025-07-27T20:24:56.455" v="726"/>
          <ac:spMkLst>
            <pc:docMk/>
            <pc:sldMk cId="3871853251" sldId="1628"/>
            <ac:spMk id="7" creationId="{D74DB3A5-E3CE-EBE0-EA6C-5590AAEFC28B}"/>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pChg chg="add del mod">
          <ac:chgData name="Alfred Asterjadhi" userId="39de57b9-85c0-4fd1-aaac-8ca2b6560ad0" providerId="ADAL" clId="{5079BCB0-BFF5-43DE-8E81-EA0CE9C79181}" dt="2025-07-27T20:26:00.889" v="769" actId="6264"/>
          <ac:spMkLst>
            <pc:docMk/>
            <pc:sldMk cId="3005182809" sldId="1629"/>
            <ac:spMk id="7" creationId="{FC80E497-7ADF-8F3E-7AA4-78F0963CFD4D}"/>
          </ac:spMkLst>
        </pc:spChg>
        <pc:spChg chg="add del mod">
          <ac:chgData name="Alfred Asterjadhi" userId="39de57b9-85c0-4fd1-aaac-8ca2b6560ad0" providerId="ADAL" clId="{5079BCB0-BFF5-43DE-8E81-EA0CE9C79181}" dt="2025-07-27T20:26:00.889" v="769" actId="6264"/>
          <ac:spMkLst>
            <pc:docMk/>
            <pc:sldMk cId="3005182809" sldId="1629"/>
            <ac:spMk id="8" creationId="{99F2CFAB-CBD7-8F09-2DEC-716DC9C8A426}"/>
          </ac:spMkLst>
        </pc:spChg>
        <pc:spChg chg="add del mod">
          <ac:chgData name="Alfred Asterjadhi" userId="39de57b9-85c0-4fd1-aaac-8ca2b6560ad0" providerId="ADAL" clId="{5079BCB0-BFF5-43DE-8E81-EA0CE9C79181}" dt="2025-07-27T20:26:00.889" v="769" actId="6264"/>
          <ac:spMkLst>
            <pc:docMk/>
            <pc:sldMk cId="3005182809" sldId="1629"/>
            <ac:spMk id="9" creationId="{54960DB5-97C6-EC10-0CFA-63D37A504ABA}"/>
          </ac:spMkLst>
        </pc:spChg>
        <pc:spChg chg="add del mod">
          <ac:chgData name="Alfred Asterjadhi" userId="39de57b9-85c0-4fd1-aaac-8ca2b6560ad0" providerId="ADAL" clId="{5079BCB0-BFF5-43DE-8E81-EA0CE9C79181}" dt="2025-07-27T20:26:00.889" v="769" actId="6264"/>
          <ac:spMkLst>
            <pc:docMk/>
            <pc:sldMk cId="3005182809" sldId="1629"/>
            <ac:spMk id="10" creationId="{0B3FDDC6-2F63-1F15-2332-C471E7635669}"/>
          </ac:spMkLst>
        </pc:spChg>
        <pc:spChg chg="add del mod">
          <ac:chgData name="Alfred Asterjadhi" userId="39de57b9-85c0-4fd1-aaac-8ca2b6560ad0" providerId="ADAL" clId="{5079BCB0-BFF5-43DE-8E81-EA0CE9C79181}" dt="2025-07-27T20:26:00.889" v="769" actId="6264"/>
          <ac:spMkLst>
            <pc:docMk/>
            <pc:sldMk cId="3005182809" sldId="1629"/>
            <ac:spMk id="11" creationId="{81D1EB3B-53E8-67BF-62F9-E58BF5592571}"/>
          </ac:spMkLst>
        </pc:spChg>
      </pc:sldChg>
      <pc:sldChg chg="modSp add mod">
        <pc:chgData name="Alfred Asterjadhi" userId="39de57b9-85c0-4fd1-aaac-8ca2b6560ad0" providerId="ADAL" clId="{5079BCB0-BFF5-43DE-8E81-EA0CE9C79181}" dt="2025-07-28T13:01:07.421" v="1915" actId="113"/>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3:01:07.421" v="1915" actId="113"/>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pChg chg="mod">
          <ac:chgData name="Alfred Asterjadhi" userId="39de57b9-85c0-4fd1-aaac-8ca2b6560ad0" providerId="ADAL" clId="{5079BCB0-BFF5-43DE-8E81-EA0CE9C79181}" dt="2025-07-28T12:14:49.843" v="1217" actId="20577"/>
          <ac:spMkLst>
            <pc:docMk/>
            <pc:sldMk cId="3867824739" sldId="1631"/>
            <ac:spMk id="2" creationId="{83E29345-57DB-0CC9-7239-87A7AA98A0BE}"/>
          </ac:spMkLst>
        </pc:spChg>
        <pc:spChg chg="mod">
          <ac:chgData name="Alfred Asterjadhi" userId="39de57b9-85c0-4fd1-aaac-8ca2b6560ad0" providerId="ADAL" clId="{5079BCB0-BFF5-43DE-8E81-EA0CE9C79181}" dt="2025-07-28T13:00:30.673" v="1902" actId="21"/>
          <ac:spMkLst>
            <pc:docMk/>
            <pc:sldMk cId="3867824739" sldId="1631"/>
            <ac:spMk id="18" creationId="{6F20CEC7-8E9F-2319-B472-1F4B78D53B55}"/>
          </ac:spMkLst>
        </pc:spChg>
      </pc:sldChg>
      <pc:sldChg chg="modSp add mod">
        <pc:chgData name="Alfred Asterjadhi" userId="39de57b9-85c0-4fd1-aaac-8ca2b6560ad0" providerId="ADAL" clId="{5079BCB0-BFF5-43DE-8E81-EA0CE9C79181}" dt="2025-07-28T12:59:20.921" v="1896"/>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12:59:20.921" v="1896"/>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8T13:01:51.685" v="1926" actId="404"/>
        <pc:sldMkLst>
          <pc:docMk/>
          <pc:sldMk cId="1306741672" sldId="1633"/>
        </pc:sldMkLst>
        <pc:spChg chg="mod">
          <ac:chgData name="Alfred Asterjadhi" userId="39de57b9-85c0-4fd1-aaac-8ca2b6560ad0" providerId="ADAL" clId="{5079BCB0-BFF5-43DE-8E81-EA0CE9C79181}" dt="2025-07-28T13:01:51.685" v="1926" actId="404"/>
          <ac:spMkLst>
            <pc:docMk/>
            <pc:sldMk cId="1306741672" sldId="1633"/>
            <ac:spMk id="18" creationId="{09B60B66-F243-D3FF-B4BF-F2A802A520E4}"/>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pChg chg="mod">
          <ac:chgData name="Alfred Asterjadhi" userId="39de57b9-85c0-4fd1-aaac-8ca2b6560ad0" providerId="ADAL" clId="{5079BCB0-BFF5-43DE-8E81-EA0CE9C79181}" dt="2025-07-28T13:01:31.749" v="1920" actId="21"/>
          <ac:spMkLst>
            <pc:docMk/>
            <pc:sldMk cId="2550889425" sldId="1634"/>
            <ac:spMk id="18" creationId="{9EAC617F-618E-299D-F016-E7453B266E59}"/>
          </ac:spMkLst>
        </pc:spChg>
      </pc:sldChg>
      <pc:sldMasterChg chg="modSp mod modSldLayout">
        <pc:chgData name="Alfred Asterjadhi" userId="39de57b9-85c0-4fd1-aaac-8ca2b6560ad0" providerId="ADAL" clId="{5079BCB0-BFF5-43DE-8E81-EA0CE9C79181}" dt="2025-07-28T13:16:28.918" v="1952" actId="6549"/>
        <pc:sldMasterMkLst>
          <pc:docMk/>
          <pc:sldMasterMk cId="0" sldId="2147483648"/>
        </pc:sldMasterMkLst>
        <pc:spChg chg="mod">
          <ac:chgData name="Alfred Asterjadhi" userId="39de57b9-85c0-4fd1-aaac-8ca2b6560ad0" providerId="ADAL" clId="{5079BCB0-BFF5-43DE-8E81-EA0CE9C79181}" dt="2025-07-28T13:16:28.918" v="1952" actId="6549"/>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5/11-25-1130-00-00bn-pdt-mac-cr-for-puo.docx" TargetMode="External"/><Relationship Id="rId2" Type="http://schemas.openxmlformats.org/officeDocument/2006/relationships/hyperlink" Target="https://mentor.ieee.org/802.11/dcn/25/11-25-1140-00-00bn-pdt-mac-cr-for-ap-puo.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1173-00-00bn-cc50-cr-for-misc-cids-of-data-filed.docx" TargetMode="External"/><Relationship Id="rId4" Type="http://schemas.openxmlformats.org/officeDocument/2006/relationships/hyperlink" Target="https://mentor.ieee.org/802.11/dcn/25/11-25-1165-00-00bn-resolutions-for-some-comments-on-11bn-d0-1-cc50.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5/11-25-1353-00-00bn-miscellaneous-phy-cids.doc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151-00-00bn-cc50-cr-on-cid-866.docx" TargetMode="External"/><Relationship Id="rId3" Type="http://schemas.openxmlformats.org/officeDocument/2006/relationships/hyperlink" Target="https://mentor.ieee.org/802.11/dcn/25/11-25-0768-03-00bn-pdt-mac-and-cr-coordinated-beamforming-protocol.docx" TargetMode="External"/><Relationship Id="rId7" Type="http://schemas.openxmlformats.org/officeDocument/2006/relationships/hyperlink" Target="https://mentor.ieee.org/802.11/dcn/25/11-25-0839-13-00bn-pdt-uhr-mu-operation.docx" TargetMode="External"/><Relationship Id="rId2" Type="http://schemas.openxmlformats.org/officeDocument/2006/relationships/hyperlink" Target="https://mentor.ieee.org/802.11/dcn/25/11-25-0766-03-00bn-pdt-mac-and-cr-coordinated-spatial-reuse-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49-02-00bn-cc50-cr-for-some-general-comments.docx" TargetMode="External"/><Relationship Id="rId5" Type="http://schemas.openxmlformats.org/officeDocument/2006/relationships/hyperlink" Target="https://mentor.ieee.org/802.11/dcn/25/11-25-1135-03-00bn-cc50-cr-for-cid-2833-and-2834.docx" TargetMode="External"/><Relationship Id="rId4" Type="http://schemas.openxmlformats.org/officeDocument/2006/relationships/hyperlink" Target="https://mentor.ieee.org/802.11/dcn/25/11-25-0942-01-00bn-mac-pdt-37-8-2-1-cobf.docx" TargetMode="External"/><Relationship Id="rId9" Type="http://schemas.openxmlformats.org/officeDocument/2006/relationships/hyperlink" Target="https://mentor.ieee.org/802.11/dcn/25/11-25-1254-00-00bn-cc50-more-editorial-cids.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2201964"/>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2"/>
                        </a:rPr>
                        <a:t>25/0538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CR-MAC-cc50-CIDs_in_clause-9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25/0688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25/0702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Ron Porat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 </a:t>
                      </a: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MAC-PDT-CR-37_11_4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5"/>
                        </a:rPr>
                        <a:t>25/0764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Peer-to-Peer (P2P) PDT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1207212395"/>
              </p:ext>
            </p:extLst>
          </p:nvPr>
        </p:nvGraphicFramePr>
        <p:xfrm>
          <a:off x="851217" y="1587465"/>
          <a:ext cx="7736268" cy="48482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25/0768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Beamforming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chemeClr val="tx1"/>
                          </a:solidFill>
                          <a:effectLst/>
                          <a:latin typeface="Times New Roman" panose="02020603050405020304" pitchFamily="18" charset="0"/>
                          <a:ea typeface="Times New Roman" panose="02020603050405020304" pitchFamily="18" charset="0"/>
                        </a:rPr>
                        <a:t>Jason Guo</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b="1"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CR-7C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25/0839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UHR MU operation</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Hongwon Lee</a:t>
                      </a:r>
                      <a:endParaRPr lang="en-US" sz="8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8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CR-4CID</a:t>
                      </a:r>
                      <a:endParaRPr lang="en-US" sz="8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25/0880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L4S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25/0882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25/0931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PDT-CR-MAC-CC50-NPCA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Matthew Fischer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2761475705"/>
              </p:ext>
            </p:extLst>
          </p:nvPr>
        </p:nvGraphicFramePr>
        <p:xfrm>
          <a:off x="851217" y="1587465"/>
          <a:ext cx="7736268" cy="48082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25/1084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CR for 38.3.5 (Interference Mitigation)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Shimi Shilo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FF0000"/>
                          </a:solidFill>
                          <a:effectLst/>
                          <a:latin typeface="Times New Roman" panose="02020603050405020304" pitchFamily="18" charset="0"/>
                          <a:ea typeface="Times New Roman" panose="02020603050405020304" pitchFamily="18" charset="0"/>
                        </a:rPr>
                        <a:t>Deferred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25/1049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MAPC PASN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25/1082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3124376240"/>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CR-MAC-cc50-CIDs_in_clause-37.1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 2833 and 2834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Jungjun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25/1149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some general comments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Suhwook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25/1140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3"/>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2820 and 2821</a:t>
                      </a:r>
                      <a:r>
                        <a:rPr lang="en-GB" sz="1100">
                          <a:solidFill>
                            <a:srgbClr val="000000"/>
                          </a:solidFill>
                          <a:effectLst/>
                          <a:latin typeface="Calibri" panose="020F0502020204030204" pitchFamily="34" charset="0"/>
                          <a:ea typeface="Times New Roman" panose="02020603050405020304" pitchFamily="18" charset="0"/>
                        </a:rPr>
                        <a:t> </a:t>
                      </a:r>
                      <a:r>
                        <a:rPr lang="en-GB" sz="800" kern="1200">
                          <a:effectLst/>
                          <a:latin typeface="Times New Roman" panose="02020603050405020304" pitchFamily="18" charset="0"/>
                          <a:ea typeface="MS Gothic" panose="020B0609070205080204" pitchFamily="49" charset="-128"/>
                        </a:rPr>
                        <a:t>-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2822 and 2823 -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25/1164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CR MAC for DSO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25/1165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25/1151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on CID 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1751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5"/>
                        </a:rPr>
                        <a:t>25/1173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for </a:t>
                      </a:r>
                      <a:r>
                        <a:rPr lang="en-GB" sz="800" kern="1200" dirty="0" err="1">
                          <a:effectLst/>
                          <a:latin typeface="Times New Roman" panose="02020603050405020304" pitchFamily="18" charset="0"/>
                          <a:ea typeface="MS Gothic" panose="020B0609070205080204" pitchFamily="49" charset="-128"/>
                        </a:rPr>
                        <a:t>misc</a:t>
                      </a:r>
                      <a:r>
                        <a:rPr lang="en-GB" sz="800" kern="1200" dirty="0">
                          <a:effectLst/>
                          <a:latin typeface="Times New Roman" panose="02020603050405020304" pitchFamily="18" charset="0"/>
                          <a:ea typeface="MS Gothic" panose="020B0609070205080204" pitchFamily="49" charset="-128"/>
                        </a:rPr>
                        <a:t> CIDs of Data filed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CR-22C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1584058787"/>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25/1177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00B050"/>
                          </a:solidFill>
                          <a:effectLst/>
                          <a:latin typeface="Times New Roman" panose="02020603050405020304" pitchFamily="18" charset="0"/>
                          <a:ea typeface="MS Gothic" panose="020B0609070205080204" pitchFamily="49" charset="-128"/>
                        </a:rPr>
                        <a:t>CoRTWT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SP (Tue PM2)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25/1214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mac-pdt-changes-tp-p-edca-37.5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pdt-coordinated-spatial-reuse-update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5"/>
                        </a:rPr>
                        <a:t>25/1254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more editorial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Michail Koundourakis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PDT-PHY-Nltf</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25/1326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NPCA CR for CIDs 1817, 1818, 1819, 1821, 1830, 1822, 1823, 1824, 1831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2517771921"/>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rPr>
                        <a:t>25/1335</a:t>
                      </a: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25/1338</a:t>
                      </a: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2"/>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4211448154"/>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Operation with TxOP based MAPC Schemes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25/0887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Michail Koundourakis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3557841604"/>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rPr>
                        <a:t>25/1349</a:t>
                      </a: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800" dirty="0"/>
              <a:t>Move to approve TGbn minutes listed below:</a:t>
            </a:r>
          </a:p>
          <a:p>
            <a:pPr>
              <a:buFont typeface="Arial" panose="020B0604020202020204" pitchFamily="34" charset="0"/>
              <a:buChar char="•"/>
            </a:pPr>
            <a:r>
              <a:rPr lang="en-US" sz="1600" dirty="0">
                <a:solidFill>
                  <a:schemeClr val="tx1"/>
                </a:solidFill>
              </a:rPr>
              <a:t>March plenary</a:t>
            </a:r>
            <a:r>
              <a:rPr lang="en-US" sz="1600" dirty="0">
                <a:solidFill>
                  <a:srgbClr val="FF0000"/>
                </a:solidFill>
              </a:rPr>
              <a:t>*</a:t>
            </a:r>
            <a:r>
              <a:rPr lang="en-US" sz="1600" dirty="0">
                <a:solidFill>
                  <a:schemeClr val="tx1"/>
                </a:solidFill>
              </a:rPr>
              <a:t>: </a:t>
            </a:r>
            <a:r>
              <a:rPr lang="en-US" sz="1600" dirty="0">
                <a:solidFill>
                  <a:schemeClr val="tx1"/>
                </a:solidFill>
                <a:hlinkClick r:id="rId2"/>
              </a:rPr>
              <a:t>https://mentor.ieee.org/802.11/dcn/25/11-25-0647-04-00bn-tgbn-march-2025-meeting-minutes.docx</a:t>
            </a:r>
            <a:endParaRPr lang="en-US" sz="1600" dirty="0">
              <a:solidFill>
                <a:schemeClr val="tx1"/>
              </a:solidFill>
            </a:endParaRPr>
          </a:p>
          <a:p>
            <a:pPr>
              <a:buFont typeface="Arial" panose="020B0604020202020204" pitchFamily="34" charset="0"/>
              <a:buChar char="•"/>
            </a:pPr>
            <a:r>
              <a:rPr lang="en-US" sz="1600" dirty="0">
                <a:solidFill>
                  <a:schemeClr val="tx1"/>
                </a:solidFill>
              </a:rPr>
              <a:t>May interim: </a:t>
            </a:r>
            <a:r>
              <a:rPr lang="en-US" sz="1600" dirty="0">
                <a:solidFill>
                  <a:schemeClr val="tx1"/>
                </a:solidFill>
                <a:hlinkClick r:id="rId3"/>
              </a:rPr>
              <a:t>https://mentor.ieee.org/802.11/dcn/25/11-25-1060-01-00bn-tgbn-may-2025-meeting-minutes.docx</a:t>
            </a:r>
            <a:endParaRPr lang="en-US" sz="1600" dirty="0">
              <a:solidFill>
                <a:schemeClr val="tx1"/>
              </a:solidFill>
            </a:endParaRPr>
          </a:p>
          <a:p>
            <a:pPr>
              <a:buFont typeface="Arial" panose="020B0604020202020204" pitchFamily="34" charset="0"/>
              <a:buChar char="•"/>
            </a:pPr>
            <a:r>
              <a:rPr lang="en-US" sz="1600" dirty="0">
                <a:solidFill>
                  <a:schemeClr val="tx1"/>
                </a:solidFill>
              </a:rPr>
              <a:t>Teleconferences May’25-July’25: </a:t>
            </a:r>
            <a:r>
              <a:rPr lang="en-US" sz="1600" dirty="0">
                <a:solidFill>
                  <a:schemeClr val="tx1"/>
                </a:solidFill>
                <a:hlinkClick r:id="rId4"/>
              </a:rPr>
              <a:t>https://mentor.ieee.org/802.11/dcn/25/11-25-1314-00-00bn-tgbn-may-june-july-2025-teleconferences-minutes.docx</a:t>
            </a:r>
            <a:endParaRPr lang="en-US" sz="1600" dirty="0">
              <a:solidFill>
                <a:schemeClr val="tx1"/>
              </a:solidFill>
            </a:endParaRPr>
          </a:p>
          <a:p>
            <a:pPr>
              <a:buFont typeface="Arial" panose="020B0604020202020204" pitchFamily="34" charset="0"/>
              <a:buChar char="•"/>
            </a:pPr>
            <a:r>
              <a:rPr lang="en-US" sz="1600" dirty="0">
                <a:solidFill>
                  <a:schemeClr val="tx1"/>
                </a:solidFill>
              </a:rPr>
              <a:t>July’25 PHY/MAC Ad-hoc:</a:t>
            </a:r>
          </a:p>
          <a:p>
            <a:pPr lvl="1">
              <a:buFont typeface="Arial" panose="020B0604020202020204" pitchFamily="34" charset="0"/>
              <a:buChar char="•"/>
            </a:pPr>
            <a:r>
              <a:rPr lang="en-US" sz="1200" dirty="0">
                <a:solidFill>
                  <a:srgbClr val="FF0000"/>
                </a:solidFill>
              </a:rPr>
              <a:t>https://mentor.ieee.org/802.11/dcn/25/11-25-1346-00-00bn-minutes-for-tgbn-mac-ad-hoc-meeting-in-july-2025.docx</a:t>
            </a:r>
          </a:p>
          <a:p>
            <a:endParaRPr lang="en-US" sz="1600" dirty="0"/>
          </a:p>
          <a:p>
            <a:r>
              <a:rPr lang="en-US" sz="1600" dirty="0"/>
              <a:t>Move: 				Second:</a:t>
            </a:r>
          </a:p>
          <a:p>
            <a:r>
              <a:rPr lang="en-US" sz="1600" dirty="0"/>
              <a:t>Discussion:</a:t>
            </a:r>
          </a:p>
          <a:p>
            <a:pPr marL="0" indent="0"/>
            <a:r>
              <a:rPr lang="en-US" sz="1600" dirty="0"/>
              <a:t>Result:</a:t>
            </a:r>
          </a:p>
          <a:p>
            <a:pPr marL="0" indent="0"/>
            <a:r>
              <a:rPr lang="en-US" sz="1600" b="0" dirty="0">
                <a:solidFill>
                  <a:srgbClr val="FF0000"/>
                </a:solidFill>
              </a:rPr>
              <a:t>* Fixes some editorial issue on the minutes document of march plenary. </a:t>
            </a:r>
            <a:endParaRPr lang="en-US" sz="20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hlinkClick r:id="rId2"/>
              </a:rPr>
              <a:t>11-25/0014r31</a:t>
            </a:r>
            <a:endParaRPr lang="en-US" dirty="0"/>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p:txBody>
          <a:bodyPr/>
          <a:lstStyle/>
          <a:p>
            <a:pPr marL="400050">
              <a:buFont typeface="Arial" panose="020B0604020202020204" pitchFamily="34" charset="0"/>
              <a:buChar char="•"/>
            </a:pPr>
            <a:r>
              <a:rPr lang="en-GB" sz="1400" b="0" dirty="0">
                <a:hlinkClick r:id="rId2"/>
              </a:rPr>
              <a:t>25/0766</a:t>
            </a:r>
            <a:r>
              <a:rPr lang="en-GB" sz="1400" b="0" dirty="0"/>
              <a:t> PDT MAC and CR Coordinated Spatial Reuse Protocol	Jason Guo		13C</a:t>
            </a:r>
          </a:p>
          <a:p>
            <a:pPr marL="400050">
              <a:buFont typeface="Arial" panose="020B0604020202020204" pitchFamily="34" charset="0"/>
              <a:buChar char="•"/>
            </a:pPr>
            <a:r>
              <a:rPr lang="en-GB" sz="1400" b="0" dirty="0">
                <a:hlinkClick r:id="rId3"/>
              </a:rPr>
              <a:t>25/0768</a:t>
            </a:r>
            <a:r>
              <a:rPr lang="en-GB" sz="1400" b="0" dirty="0"/>
              <a:t> PDT MAC and CR Coordinated Beamforming Protocol	Jason Guo	</a:t>
            </a:r>
          </a:p>
          <a:p>
            <a:pPr marL="400050">
              <a:buFont typeface="Arial" panose="020B0604020202020204" pitchFamily="34" charset="0"/>
              <a:buChar char="•"/>
            </a:pPr>
            <a:r>
              <a:rPr lang="en-GB" sz="1400" b="0" dirty="0">
                <a:hlinkClick r:id="rId4"/>
              </a:rPr>
              <a:t>25/0942</a:t>
            </a:r>
            <a:r>
              <a:rPr lang="en-GB" sz="1400" b="0" dirty="0"/>
              <a:t> MAC-PDT-CR-37_8_2_1-CoBF					Sherief Helwa	7C</a:t>
            </a:r>
          </a:p>
          <a:p>
            <a:pPr marL="400050">
              <a:buFont typeface="Arial" panose="020B0604020202020204" pitchFamily="34" charset="0"/>
              <a:buChar char="•"/>
            </a:pPr>
            <a:r>
              <a:rPr lang="en-GB" sz="1400" b="0" dirty="0">
                <a:hlinkClick r:id="rId5"/>
              </a:rPr>
              <a:t>25/1135</a:t>
            </a:r>
            <a:r>
              <a:rPr lang="en-GB" sz="1400" b="0" dirty="0"/>
              <a:t> CC50 CR for CID 2833 and 2834					</a:t>
            </a:r>
            <a:r>
              <a:rPr lang="en-GB" sz="1400" b="0" dirty="0" err="1"/>
              <a:t>Jungjun</a:t>
            </a:r>
            <a:r>
              <a:rPr lang="en-GB" sz="1400" b="0" dirty="0"/>
              <a:t> Kim	2C</a:t>
            </a:r>
          </a:p>
          <a:p>
            <a:pPr marL="400050">
              <a:buFont typeface="Arial" panose="020B0604020202020204" pitchFamily="34" charset="0"/>
              <a:buChar char="•"/>
            </a:pPr>
            <a:r>
              <a:rPr lang="en-GB" sz="1400" b="0" dirty="0">
                <a:hlinkClick r:id="rId6"/>
              </a:rPr>
              <a:t>25/1149</a:t>
            </a:r>
            <a:r>
              <a:rPr lang="en-GB" sz="1400" b="0" dirty="0"/>
              <a:t> CC50 CR for some general comments				Suhwook Kim	10C</a:t>
            </a:r>
          </a:p>
          <a:p>
            <a:pPr marL="400050">
              <a:buFont typeface="Arial" panose="020B0604020202020204" pitchFamily="34" charset="0"/>
              <a:buChar char="•"/>
            </a:pPr>
            <a:r>
              <a:rPr lang="en-GB" sz="1400" b="0" dirty="0">
                <a:hlinkClick r:id="rId7"/>
              </a:rPr>
              <a:t>25/0839</a:t>
            </a:r>
            <a:r>
              <a:rPr lang="en-GB" sz="1400" b="0" dirty="0"/>
              <a:t> PDT UHR MU operation						Hongwon Lee	4C</a:t>
            </a:r>
          </a:p>
          <a:p>
            <a:pPr marL="400050">
              <a:buFont typeface="Arial" panose="020B0604020202020204" pitchFamily="34" charset="0"/>
              <a:buChar char="•"/>
            </a:pPr>
            <a:r>
              <a:rPr lang="en-GB" sz="1400" b="0" dirty="0">
                <a:hlinkClick r:id="rId8"/>
              </a:rPr>
              <a:t>25/1151</a:t>
            </a:r>
            <a:r>
              <a:rPr lang="en-GB" sz="1400" b="0" dirty="0"/>
              <a:t> CC50 CR on CID 866							Ross Jian Yu	1C</a:t>
            </a:r>
          </a:p>
          <a:p>
            <a:pPr marL="400050">
              <a:buFont typeface="Arial" panose="020B0604020202020204" pitchFamily="34" charset="0"/>
              <a:buChar char="•"/>
            </a:pPr>
            <a:r>
              <a:rPr lang="en-GB" sz="1400" b="0" dirty="0">
                <a:hlinkClick r:id="rId9"/>
              </a:rPr>
              <a:t>25/1254</a:t>
            </a:r>
            <a:r>
              <a:rPr lang="en-GB" sz="1400" b="0" dirty="0"/>
              <a:t> CC50 more editorial CIDs						Ross Jian Yu	2C</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t>SP 1 on CBF (Sherief):</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	Supporting list: [25/879]</a:t>
            </a:r>
          </a:p>
          <a:p>
            <a:pPr marL="57150" indent="0"/>
            <a:r>
              <a:rPr lang="en-US" sz="1400" dirty="0"/>
              <a:t>SP 2 on MAP (Kosuke):</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As well as Co-SR case.</a:t>
            </a:r>
          </a:p>
          <a:p>
            <a:pPr marL="57150" indent="0"/>
            <a:r>
              <a:rPr lang="en-US" sz="1400" b="0" i="1" dirty="0"/>
              <a:t>Supporting list: [24/2060r3]</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t>SP on C-TDMA Klaus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t>Tuesday Joint Agenda–PM2</a:t>
            </a:r>
            <a:endParaRPr lang="en-US" dirty="0"/>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p>
          <a:p>
            <a:pPr lvl="1">
              <a:buFont typeface="Arial" panose="020B0604020202020204" pitchFamily="34" charset="0"/>
              <a:buChar char="•"/>
            </a:pPr>
            <a:r>
              <a:rPr lang="it-IT" sz="1400" dirty="0"/>
              <a:t>25/1177 CID Resolution CC50 for CoRTWT	Giovanni Chisci		[24 CIDs SP]</a:t>
            </a:r>
          </a:p>
          <a:p>
            <a:pPr marL="457200" lvl="1" indent="0"/>
            <a:endParaRPr lang="en-GB" sz="1400" dirty="0"/>
          </a:p>
          <a:p>
            <a:pPr>
              <a:buFont typeface="Arial" panose="020B0604020202020204" pitchFamily="34" charset="0"/>
              <a:buChar char="•"/>
            </a:pPr>
            <a:r>
              <a:rPr lang="en-GB" sz="1400" dirty="0"/>
              <a:t>PDTs/CRs/Submissions</a:t>
            </a:r>
          </a:p>
          <a:p>
            <a:pPr>
              <a:buFont typeface="Arial" panose="020B0604020202020204" pitchFamily="34" charset="0"/>
              <a:buChar char="•"/>
            </a:pPr>
            <a:endParaRPr lang="en-GB" sz="1400" dirty="0"/>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1712773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t>SP 1 on MAP (Leonardo):</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p>
          <a:p>
            <a:pPr marL="571500" lvl="1" indent="0"/>
            <a:r>
              <a:rPr lang="en-US" sz="1400" i="1" dirty="0"/>
              <a:t>Supporting list: [25/375r1]</a:t>
            </a:r>
          </a:p>
          <a:p>
            <a:pPr marL="400050">
              <a:buFont typeface="Arial" panose="020B0604020202020204" pitchFamily="34" charset="0"/>
              <a:buChar char="•"/>
            </a:pPr>
            <a:r>
              <a:rPr lang="en-US" sz="1400" dirty="0"/>
              <a:t>SP 2 on MAP (Leonardo):</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800100" lvl="1">
              <a:buFont typeface="Arial" panose="020B0604020202020204" pitchFamily="34" charset="0"/>
              <a:buChar char="•"/>
            </a:pPr>
            <a:r>
              <a:rPr lang="en-US" sz="1200" dirty="0"/>
              <a:t>An AP transmitting frames to another AP may use EHT/UHR MU PPDUs.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endParaRPr lang="en-GB" sz="1200" dirty="0"/>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256814</TotalTime>
  <Words>7932</Words>
  <Application>Microsoft Office PowerPoint</Application>
  <PresentationFormat>On-screen Show (4:3)</PresentationFormat>
  <Paragraphs>2064</Paragraphs>
  <Slides>67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Tuesday MAC Agenda–AM2</vt:lpstr>
      <vt:lpstr>Tuesday Joint Agenda–PM2</vt:lpstr>
      <vt:lpstr>Straw Polls - Part 1</vt:lpstr>
      <vt:lpstr>Wednesday PHY Agenda–AM1</vt:lpstr>
      <vt:lpstr>Wednesday MAC Agenda–AM1</vt:lpstr>
      <vt:lpstr>Wednesday PHY Agenda–AM2</vt:lpstr>
      <vt:lpstr>Wednesday MAC Agenda–AM2</vt:lpstr>
      <vt:lpstr>Wednesday Joint Agenda–PM2</vt:lpstr>
      <vt:lpstr>PDTs/CRs/Submissions</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2025-07-28T13:16:31Z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