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448" r:id="rId36"/>
    <p:sldId id="1602" r:id="rId37"/>
    <p:sldId id="1603" r:id="rId38"/>
    <p:sldId id="1628" r:id="rId39"/>
    <p:sldId id="1629" r:id="rId40"/>
    <p:sldId id="1006" r:id="rId41"/>
    <p:sldId id="1178" r:id="rId42"/>
    <p:sldId id="1023" r:id="rId43"/>
    <p:sldId id="1024" r:id="rId44"/>
    <p:sldId id="1520" r:id="rId45"/>
    <p:sldId id="1627" r:id="rId46"/>
    <p:sldId id="1604" r:id="rId47"/>
    <p:sldId id="1605" r:id="rId48"/>
    <p:sldId id="1626" r:id="rId49"/>
    <p:sldId id="1608" r:id="rId50"/>
    <p:sldId id="1609" r:id="rId51"/>
    <p:sldId id="1610" r:id="rId52"/>
    <p:sldId id="1611" r:id="rId53"/>
    <p:sldId id="1508" r:id="rId54"/>
    <p:sldId id="1593" r:id="rId55"/>
    <p:sldId id="1612" r:id="rId56"/>
    <p:sldId id="1613" r:id="rId57"/>
    <p:sldId id="356" r:id="rId58"/>
    <p:sldId id="1614" r:id="rId59"/>
    <p:sldId id="997" r:id="rId60"/>
    <p:sldId id="1564" r:id="rId61"/>
    <p:sldId id="362" r:id="rId62"/>
    <p:sldId id="1494" r:id="rId63"/>
    <p:sldId id="1034" r:id="rId64"/>
    <p:sldId id="323"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169" dt="2025-07-27T20:35:27.2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p:scale>
          <a:sx n="125" d="100"/>
          <a:sy n="125" d="100"/>
        </p:scale>
        <p:origin x="750" y="13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pChg chg="mod ord">
          <ac:chgData name="Alfred Asterjadhi" userId="39de57b9-85c0-4fd1-aaac-8ca2b6560ad0" providerId="ADAL" clId="{972B7B84-2638-4CB6-9842-C303BFA071DE}" dt="2025-06-23T21:48:42.325" v="547" actId="6264"/>
          <ac:spMkLst>
            <pc:docMk/>
            <pc:sldMk cId="1050086365" sldId="1593"/>
            <ac:spMk id="2" creationId="{920DA21E-5F9D-77F2-9756-AA5A4604CF50}"/>
          </ac:spMkLst>
        </pc:spChg>
        <pc:spChg chg="mod ord">
          <ac:chgData name="Alfred Asterjadhi" userId="39de57b9-85c0-4fd1-aaac-8ca2b6560ad0" providerId="ADAL" clId="{972B7B84-2638-4CB6-9842-C303BFA071DE}" dt="2025-06-23T21:48:42.325" v="547" actId="6264"/>
          <ac:spMkLst>
            <pc:docMk/>
            <pc:sldMk cId="1050086365" sldId="1593"/>
            <ac:spMk id="4" creationId="{82DBA92E-6AB5-331A-8F8C-BF72BF5E1B7E}"/>
          </ac:spMkLst>
        </pc:spChg>
        <pc:spChg chg="mod ord">
          <ac:chgData name="Alfred Asterjadhi" userId="39de57b9-85c0-4fd1-aaac-8ca2b6560ad0" providerId="ADAL" clId="{972B7B84-2638-4CB6-9842-C303BFA071DE}" dt="2025-06-23T21:48:42.325" v="547" actId="6264"/>
          <ac:spMkLst>
            <pc:docMk/>
            <pc:sldMk cId="1050086365" sldId="1593"/>
            <ac:spMk id="5" creationId="{E4E581F0-D862-AE23-F549-AF5BFAAFFCCE}"/>
          </ac:spMkLst>
        </pc:spChg>
        <pc:spChg chg="mod ord">
          <ac:chgData name="Alfred Asterjadhi" userId="39de57b9-85c0-4fd1-aaac-8ca2b6560ad0" providerId="ADAL" clId="{972B7B84-2638-4CB6-9842-C303BFA071DE}" dt="2025-06-23T21:56:00.689" v="701"/>
          <ac:spMkLst>
            <pc:docMk/>
            <pc:sldMk cId="1050086365" sldId="1593"/>
            <ac:spMk id="6" creationId="{D3159F4E-1664-C67A-183D-1B5BBFBEFE2B}"/>
          </ac:spMkLst>
        </pc:spChg>
        <pc:spChg chg="add mod ord">
          <ac:chgData name="Alfred Asterjadhi" userId="39de57b9-85c0-4fd1-aaac-8ca2b6560ad0" providerId="ADAL" clId="{972B7B84-2638-4CB6-9842-C303BFA071DE}" dt="2025-06-23T21:48:42.325" v="547" actId="6264"/>
          <ac:spMkLst>
            <pc:docMk/>
            <pc:sldMk cId="1050086365" sldId="1593"/>
            <ac:spMk id="11" creationId="{168431CF-280E-B28D-0BC1-CF5938658309}"/>
          </ac:spMkLst>
        </pc:spChg>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pc:chgData name="Alfred Asterjadhi" userId="39de57b9-85c0-4fd1-aaac-8ca2b6560ad0" providerId="ADAL" clId="{5079BCB0-BFF5-43DE-8E81-EA0CE9C79181}" dt="2025-07-27T20:35:41.798" v="902" actId="20577"/>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7T16:14:44.657" v="12" actId="20577"/>
        <pc:sldMkLst>
          <pc:docMk/>
          <pc:sldMk cId="2243228416" sldId="299"/>
        </pc:sldMkLst>
        <pc:spChg chg="mod">
          <ac:chgData name="Alfred Asterjadhi" userId="39de57b9-85c0-4fd1-aaac-8ca2b6560ad0" providerId="ADAL" clId="{5079BCB0-BFF5-43DE-8E81-EA0CE9C79181}" dt="2025-07-27T16:14:44.657" v="12" actId="20577"/>
          <ac:spMkLst>
            <pc:docMk/>
            <pc:sldMk cId="2243228416" sldId="299"/>
            <ac:spMk id="3" creationId="{3857177C-4F12-41D1-AB93-6925069E5DB9}"/>
          </ac:spMkLst>
        </pc:spChg>
      </pc:sldChg>
      <pc:sldChg chg="modSp mod">
        <pc:chgData name="Alfred Asterjadhi" userId="39de57b9-85c0-4fd1-aaac-8ca2b6560ad0" providerId="ADAL" clId="{5079BCB0-BFF5-43DE-8E81-EA0CE9C79181}" dt="2025-07-27T20:27:45.439" v="809" actId="13926"/>
        <pc:sldMkLst>
          <pc:docMk/>
          <pc:sldMk cId="3233208257" sldId="1006"/>
        </pc:sldMkLst>
        <pc:spChg chg="mod">
          <ac:chgData name="Alfred Asterjadhi" userId="39de57b9-85c0-4fd1-aaac-8ca2b6560ad0" providerId="ADAL" clId="{5079BCB0-BFF5-43DE-8E81-EA0CE9C79181}" dt="2025-07-27T20:27:45.439" v="809" actId="13926"/>
          <ac:spMkLst>
            <pc:docMk/>
            <pc:sldMk cId="3233208257" sldId="1006"/>
            <ac:spMk id="2" creationId="{4B5F0D0E-8BB7-48AB-9160-728B8B3399A2}"/>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7T19:36:10.104" v="263" actId="6549"/>
        <pc:sldMkLst>
          <pc:docMk/>
          <pc:sldMk cId="793576429" sldId="1024"/>
        </pc:sldMkLst>
        <pc:spChg chg="mod">
          <ac:chgData name="Alfred Asterjadhi" userId="39de57b9-85c0-4fd1-aaac-8ca2b6560ad0" providerId="ADAL" clId="{5079BCB0-BFF5-43DE-8E81-EA0CE9C79181}" dt="2025-07-27T19:36:10.104" v="263" actId="6549"/>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27T20:33:59.080" v="843" actId="20577"/>
        <pc:sldMkLst>
          <pc:docMk/>
          <pc:sldMk cId="3486068256" sldId="1167"/>
        </pc:sldMkLst>
        <pc:graphicFrameChg chg="mod modGraphic">
          <ac:chgData name="Alfred Asterjadhi" userId="39de57b9-85c0-4fd1-aaac-8ca2b6560ad0" providerId="ADAL" clId="{5079BCB0-BFF5-43DE-8E81-EA0CE9C79181}" dt="2025-07-27T20:33:59.080" v="843" actId="2057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7T19:37:11.593" v="266" actId="12"/>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7T19:37:11.593" v="266" actId="12"/>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27T16:56:10.402" v="212" actId="113"/>
        <pc:sldMkLst>
          <pc:docMk/>
          <pc:sldMk cId="1334118412" sldId="1582"/>
        </pc:sldMkLst>
        <pc:graphicFrameChg chg="mod modGraphic">
          <ac:chgData name="Alfred Asterjadhi" userId="39de57b9-85c0-4fd1-aaac-8ca2b6560ad0" providerId="ADAL" clId="{5079BCB0-BFF5-43DE-8E81-EA0CE9C79181}" dt="2025-07-27T16:56:10.402" v="212" actId="113"/>
          <ac:graphicFrameMkLst>
            <pc:docMk/>
            <pc:sldMk cId="1334118412" sldId="1582"/>
            <ac:graphicFrameMk id="6" creationId="{F43A8E93-60BE-34D2-3C53-BF5C311D05D6}"/>
          </ac:graphicFrameMkLst>
        </pc:graphicFrameChg>
      </pc:sldChg>
      <pc:sldChg chg="modSp">
        <pc:chgData name="Alfred Asterjadhi" userId="39de57b9-85c0-4fd1-aaac-8ca2b6560ad0" providerId="ADAL" clId="{5079BCB0-BFF5-43DE-8E81-EA0CE9C79181}" dt="2025-07-27T16:17:58.989" v="28"/>
        <pc:sldMkLst>
          <pc:docMk/>
          <pc:sldMk cId="1058308657" sldId="1585"/>
        </pc:sldMkLst>
        <pc:graphicFrameChg chg="mod">
          <ac:chgData name="Alfred Asterjadhi" userId="39de57b9-85c0-4fd1-aaac-8ca2b6560ad0" providerId="ADAL" clId="{5079BCB0-BFF5-43DE-8E81-EA0CE9C79181}" dt="2025-07-27T16:17:58.989" v="28"/>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7T16:21:08.549" v="61"/>
        <pc:sldMkLst>
          <pc:docMk/>
          <pc:sldMk cId="3111749255" sldId="1589"/>
        </pc:sldMkLst>
        <pc:graphicFrameChg chg="mod modGraphic">
          <ac:chgData name="Alfred Asterjadhi" userId="39de57b9-85c0-4fd1-aaac-8ca2b6560ad0" providerId="ADAL" clId="{5079BCB0-BFF5-43DE-8E81-EA0CE9C79181}" dt="2025-07-27T16:21:08.549" v="61"/>
          <ac:graphicFrameMkLst>
            <pc:docMk/>
            <pc:sldMk cId="3111749255" sldId="1589"/>
            <ac:graphicFrameMk id="6" creationId="{8061B9CA-CC35-1011-5D64-8DD13831A3B6}"/>
          </ac:graphicFrameMkLst>
        </pc:graphicFrameChg>
      </pc:sldChg>
      <pc:sldChg chg="addSp modSp mod">
        <pc:chgData name="Alfred Asterjadhi" userId="39de57b9-85c0-4fd1-aaac-8ca2b6560ad0" providerId="ADAL" clId="{5079BCB0-BFF5-43DE-8E81-EA0CE9C79181}" dt="2025-07-27T19:50:02.765" v="386" actId="13926"/>
        <pc:sldMkLst>
          <pc:docMk/>
          <pc:sldMk cId="2587242934" sldId="1602"/>
        </pc:sldMkLst>
        <pc:spChg chg="mod">
          <ac:chgData name="Alfred Asterjadhi" userId="39de57b9-85c0-4fd1-aaac-8ca2b6560ad0" providerId="ADAL" clId="{5079BCB0-BFF5-43DE-8E81-EA0CE9C79181}" dt="2025-07-27T19:50:02.765" v="386"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7T19:49:58.312" v="385" actId="207"/>
          <ac:spMkLst>
            <pc:docMk/>
            <pc:sldMk cId="2587242934" sldId="1602"/>
            <ac:spMk id="3" creationId="{BA08521B-B38A-8326-3B71-790CA39C1F5B}"/>
          </ac:spMkLst>
        </pc:spChg>
        <pc:graphicFrameChg chg="add mod">
          <ac:chgData name="Alfred Asterjadhi" userId="39de57b9-85c0-4fd1-aaac-8ca2b6560ad0" providerId="ADAL" clId="{5079BCB0-BFF5-43DE-8E81-EA0CE9C79181}" dt="2025-07-27T19:39:32.952" v="269"/>
          <ac:graphicFrameMkLst>
            <pc:docMk/>
            <pc:sldMk cId="2587242934" sldId="1602"/>
            <ac:graphicFrameMk id="7" creationId="{B88EEC2F-A806-7A9C-3A58-22AC22904FEC}"/>
          </ac:graphicFrameMkLst>
        </pc:graphicFrameChg>
        <pc:graphicFrameChg chg="add mod">
          <ac:chgData name="Alfred Asterjadhi" userId="39de57b9-85c0-4fd1-aaac-8ca2b6560ad0" providerId="ADAL" clId="{5079BCB0-BFF5-43DE-8E81-EA0CE9C79181}" dt="2025-07-27T19:39:38.433" v="270"/>
          <ac:graphicFrameMkLst>
            <pc:docMk/>
            <pc:sldMk cId="2587242934" sldId="1602"/>
            <ac:graphicFrameMk id="8" creationId="{80D96043-E86A-1225-8AD2-997064376151}"/>
          </ac:graphicFrameMkLst>
        </pc:graphicFrameChg>
        <pc:graphicFrameChg chg="add mod">
          <ac:chgData name="Alfred Asterjadhi" userId="39de57b9-85c0-4fd1-aaac-8ca2b6560ad0" providerId="ADAL" clId="{5079BCB0-BFF5-43DE-8E81-EA0CE9C79181}" dt="2025-07-27T19:39:43.611" v="271"/>
          <ac:graphicFrameMkLst>
            <pc:docMk/>
            <pc:sldMk cId="2587242934" sldId="1602"/>
            <ac:graphicFrameMk id="9" creationId="{DD3262FC-16B0-DDF4-F42D-305D10125E8F}"/>
          </ac:graphicFrameMkLst>
        </pc:graphicFrameChg>
        <pc:graphicFrameChg chg="add mod">
          <ac:chgData name="Alfred Asterjadhi" userId="39de57b9-85c0-4fd1-aaac-8ca2b6560ad0" providerId="ADAL" clId="{5079BCB0-BFF5-43DE-8E81-EA0CE9C79181}" dt="2025-07-27T19:40:27.788" v="276"/>
          <ac:graphicFrameMkLst>
            <pc:docMk/>
            <pc:sldMk cId="2587242934" sldId="1602"/>
            <ac:graphicFrameMk id="10" creationId="{6756FD54-2152-22E3-77ED-D04F36ED0141}"/>
          </ac:graphicFrameMkLst>
        </pc:graphicFrameChg>
      </pc:sldChg>
      <pc:sldChg chg="modSp mod">
        <pc:chgData name="Alfred Asterjadhi" userId="39de57b9-85c0-4fd1-aaac-8ca2b6560ad0" providerId="ADAL" clId="{5079BCB0-BFF5-43DE-8E81-EA0CE9C79181}" dt="2025-07-27T20:28:51.334" v="831" actId="20577"/>
        <pc:sldMkLst>
          <pc:docMk/>
          <pc:sldMk cId="2288457319" sldId="1603"/>
        </pc:sldMkLst>
        <pc:spChg chg="mod">
          <ac:chgData name="Alfred Asterjadhi" userId="39de57b9-85c0-4fd1-aaac-8ca2b6560ad0" providerId="ADAL" clId="{5079BCB0-BFF5-43DE-8E81-EA0CE9C79181}" dt="2025-07-27T20:27:50.692" v="810"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7T20:28:51.334" v="831"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7T20:00:36.983" v="464" actId="21"/>
        <pc:sldMkLst>
          <pc:docMk/>
          <pc:sldMk cId="1076666642" sldId="1605"/>
        </pc:sldMkLst>
        <pc:spChg chg="mod">
          <ac:chgData name="Alfred Asterjadhi" userId="39de57b9-85c0-4fd1-aaac-8ca2b6560ad0" providerId="ADAL" clId="{5079BCB0-BFF5-43DE-8E81-EA0CE9C79181}" dt="2025-07-27T20:00:36.983" v="464" actId="21"/>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modSp add mod">
        <pc:chgData name="Alfred Asterjadhi" userId="39de57b9-85c0-4fd1-aaac-8ca2b6560ad0" providerId="ADAL" clId="{5079BCB0-BFF5-43DE-8E81-EA0CE9C79181}" dt="2025-07-27T16:18:43.586" v="34"/>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ac:chgData name="Alfred Asterjadhi" userId="39de57b9-85c0-4fd1-aaac-8ca2b6560ad0" providerId="ADAL" clId="{5079BCB0-BFF5-43DE-8E81-EA0CE9C79181}" dt="2025-07-27T16:18:43.586" v="34"/>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27T16:19:53.100" v="43"/>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ac:chgData name="Alfred Asterjadhi" userId="39de57b9-85c0-4fd1-aaac-8ca2b6560ad0" providerId="ADAL" clId="{5079BCB0-BFF5-43DE-8E81-EA0CE9C79181}" dt="2025-07-27T16:19:53.100" v="43"/>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27T20:07:06.739" v="561"/>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27T20:07:06.739" v="561"/>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27T16:25:13.333" v="115"/>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ac:chgData name="Alfred Asterjadhi" userId="39de57b9-85c0-4fd1-aaac-8ca2b6560ad0" providerId="ADAL" clId="{5079BCB0-BFF5-43DE-8E81-EA0CE9C79181}" dt="2025-07-27T16:25:13.333" v="115"/>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7T19:48:22.622" v="336"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7T19:48:22.622" v="336" actId="207"/>
          <ac:graphicFrameMkLst>
            <pc:docMk/>
            <pc:sldMk cId="522202442" sldId="1625"/>
            <ac:graphicFrameMk id="6" creationId="{F48545A6-9DCA-870A-6512-7CB22E2B7DEB}"/>
          </ac:graphicFrameMkLst>
        </pc:graphicFrameChg>
      </pc:sldChg>
      <pc:sldChg chg="modSp add mod">
        <pc:chgData name="Alfred Asterjadhi" userId="39de57b9-85c0-4fd1-aaac-8ca2b6560ad0" providerId="ADAL" clId="{5079BCB0-BFF5-43DE-8E81-EA0CE9C79181}" dt="2025-07-27T16:29:17.907" v="138" actId="20577"/>
        <pc:sldMkLst>
          <pc:docMk/>
          <pc:sldMk cId="4171277337" sldId="1626"/>
        </pc:sldMkLst>
        <pc:spChg chg="mod">
          <ac:chgData name="Alfred Asterjadhi" userId="39de57b9-85c0-4fd1-aaac-8ca2b6560ad0" providerId="ADAL" clId="{5079BCB0-BFF5-43DE-8E81-EA0CE9C79181}" dt="2025-07-27T16:29:13.239" v="137" actId="20577"/>
          <ac:spMkLst>
            <pc:docMk/>
            <pc:sldMk cId="4171277337" sldId="1626"/>
            <ac:spMk id="2" creationId="{4355768D-E384-C3D1-8DD7-5561369F8C1A}"/>
          </ac:spMkLst>
        </pc:spChg>
        <pc:spChg chg="mod">
          <ac:chgData name="Alfred Asterjadhi" userId="39de57b9-85c0-4fd1-aaac-8ca2b6560ad0" providerId="ADAL" clId="{5079BCB0-BFF5-43DE-8E81-EA0CE9C79181}" dt="2025-07-27T16:29:17.907" v="138" actId="20577"/>
          <ac:spMkLst>
            <pc:docMk/>
            <pc:sldMk cId="4171277337" sldId="1626"/>
            <ac:spMk id="3" creationId="{8C362D11-E7E2-F87E-BEDF-171453954FDD}"/>
          </ac:spMkLst>
        </pc:spChg>
      </pc:sldChg>
      <pc:sldChg chg="addSp modSp add mod">
        <pc:chgData name="Alfred Asterjadhi" userId="39de57b9-85c0-4fd1-aaac-8ca2b6560ad0" providerId="ADAL" clId="{5079BCB0-BFF5-43DE-8E81-EA0CE9C79181}" dt="2025-07-27T20:35:41.798" v="902" actId="20577"/>
        <pc:sldMkLst>
          <pc:docMk/>
          <pc:sldMk cId="2443050480" sldId="1627"/>
        </pc:sldMkLst>
        <pc:spChg chg="mod">
          <ac:chgData name="Alfred Asterjadhi" userId="39de57b9-85c0-4fd1-aaac-8ca2b6560ad0" providerId="ADAL" clId="{5079BCB0-BFF5-43DE-8E81-EA0CE9C79181}" dt="2025-07-27T20:35:41.798" v="902" actId="20577"/>
          <ac:spMkLst>
            <pc:docMk/>
            <pc:sldMk cId="2443050480" sldId="1627"/>
            <ac:spMk id="18" creationId="{971C07CA-127D-5BB5-B0A8-072E08658C5A}"/>
          </ac:spMkLst>
        </pc:spChg>
        <pc:graphicFrameChg chg="add mod">
          <ac:chgData name="Alfred Asterjadhi" userId="39de57b9-85c0-4fd1-aaac-8ca2b6560ad0" providerId="ADAL" clId="{5079BCB0-BFF5-43DE-8E81-EA0CE9C79181}" dt="2025-07-27T20:15:57.051" v="570"/>
          <ac:graphicFrameMkLst>
            <pc:docMk/>
            <pc:sldMk cId="2443050480" sldId="1627"/>
            <ac:graphicFrameMk id="3" creationId="{5AE4F110-A3E2-42EA-809E-19DA0DFD36EA}"/>
          </ac:graphicFrameMkLst>
        </pc:graphicFrameChg>
        <pc:graphicFrameChg chg="add mod">
          <ac:chgData name="Alfred Asterjadhi" userId="39de57b9-85c0-4fd1-aaac-8ca2b6560ad0" providerId="ADAL" clId="{5079BCB0-BFF5-43DE-8E81-EA0CE9C79181}" dt="2025-07-27T20:16:00.237" v="571"/>
          <ac:graphicFrameMkLst>
            <pc:docMk/>
            <pc:sldMk cId="2443050480" sldId="1627"/>
            <ac:graphicFrameMk id="7" creationId="{87854101-D26B-F665-50F9-AC3B1B5D88C3}"/>
          </ac:graphicFrameMkLst>
        </pc:graphicFrameChg>
      </pc:sldChg>
      <pc:sldChg chg="addSp modSp new mod">
        <pc:chgData name="Alfred Asterjadhi" userId="39de57b9-85c0-4fd1-aaac-8ca2b6560ad0" providerId="ADAL" clId="{5079BCB0-BFF5-43DE-8E81-EA0CE9C79181}" dt="2025-07-27T20:27:34.071" v="804" actId="2057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7T20:25:03.944" v="732" actId="15"/>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pChg chg="add">
          <ac:chgData name="Alfred Asterjadhi" userId="39de57b9-85c0-4fd1-aaac-8ca2b6560ad0" providerId="ADAL" clId="{5079BCB0-BFF5-43DE-8E81-EA0CE9C79181}" dt="2025-07-27T20:24:56.455" v="726"/>
          <ac:spMkLst>
            <pc:docMk/>
            <pc:sldMk cId="3871853251" sldId="1628"/>
            <ac:spMk id="7" creationId="{D74DB3A5-E3CE-EBE0-EA6C-5590AAEFC28B}"/>
          </ac:spMkLst>
        </pc:spChg>
      </pc:sldChg>
      <pc:sldChg chg="addSp delSp modSp new mod chgLayout">
        <pc:chgData name="Alfred Asterjadhi" userId="39de57b9-85c0-4fd1-aaac-8ca2b6560ad0" providerId="ADAL" clId="{5079BCB0-BFF5-43DE-8E81-EA0CE9C79181}" dt="2025-07-27T20:29:01.532" v="836" actId="2057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7T20:29:01.532" v="836" actId="2057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pChg chg="add del mod">
          <ac:chgData name="Alfred Asterjadhi" userId="39de57b9-85c0-4fd1-aaac-8ca2b6560ad0" providerId="ADAL" clId="{5079BCB0-BFF5-43DE-8E81-EA0CE9C79181}" dt="2025-07-27T20:26:00.889" v="769" actId="6264"/>
          <ac:spMkLst>
            <pc:docMk/>
            <pc:sldMk cId="3005182809" sldId="1629"/>
            <ac:spMk id="7" creationId="{FC80E497-7ADF-8F3E-7AA4-78F0963CFD4D}"/>
          </ac:spMkLst>
        </pc:spChg>
        <pc:spChg chg="add del mod">
          <ac:chgData name="Alfred Asterjadhi" userId="39de57b9-85c0-4fd1-aaac-8ca2b6560ad0" providerId="ADAL" clId="{5079BCB0-BFF5-43DE-8E81-EA0CE9C79181}" dt="2025-07-27T20:26:00.889" v="769" actId="6264"/>
          <ac:spMkLst>
            <pc:docMk/>
            <pc:sldMk cId="3005182809" sldId="1629"/>
            <ac:spMk id="8" creationId="{99F2CFAB-CBD7-8F09-2DEC-716DC9C8A426}"/>
          </ac:spMkLst>
        </pc:spChg>
        <pc:spChg chg="add del mod">
          <ac:chgData name="Alfred Asterjadhi" userId="39de57b9-85c0-4fd1-aaac-8ca2b6560ad0" providerId="ADAL" clId="{5079BCB0-BFF5-43DE-8E81-EA0CE9C79181}" dt="2025-07-27T20:26:00.889" v="769" actId="6264"/>
          <ac:spMkLst>
            <pc:docMk/>
            <pc:sldMk cId="3005182809" sldId="1629"/>
            <ac:spMk id="9" creationId="{54960DB5-97C6-EC10-0CFA-63D37A504ABA}"/>
          </ac:spMkLst>
        </pc:spChg>
        <pc:spChg chg="add del mod">
          <ac:chgData name="Alfred Asterjadhi" userId="39de57b9-85c0-4fd1-aaac-8ca2b6560ad0" providerId="ADAL" clId="{5079BCB0-BFF5-43DE-8E81-EA0CE9C79181}" dt="2025-07-27T20:26:00.889" v="769" actId="6264"/>
          <ac:spMkLst>
            <pc:docMk/>
            <pc:sldMk cId="3005182809" sldId="1629"/>
            <ac:spMk id="10" creationId="{0B3FDDC6-2F63-1F15-2332-C471E7635669}"/>
          </ac:spMkLst>
        </pc:spChg>
        <pc:spChg chg="add del mod">
          <ac:chgData name="Alfred Asterjadhi" userId="39de57b9-85c0-4fd1-aaac-8ca2b6560ad0" providerId="ADAL" clId="{5079BCB0-BFF5-43DE-8E81-EA0CE9C79181}" dt="2025-07-27T20:26:00.889" v="769" actId="6264"/>
          <ac:spMkLst>
            <pc:docMk/>
            <pc:sldMk cId="3005182809" sldId="1629"/>
            <ac:spMk id="11" creationId="{81D1EB3B-53E8-67BF-62F9-E58BF5592571}"/>
          </ac:spMkLst>
        </pc:spChg>
      </pc:sld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sldMasterChg chg="modSp mod">
        <pc:chgData name="Alfred Asterjadhi" userId="39de57b9-85c0-4fd1-aaac-8ca2b6560ad0" providerId="ADAL" clId="{A86734D3-8E7C-42BC-9DE3-F10657D3ECDA}" dt="2025-05-15T18:12:28.223" v="5977" actId="6549"/>
        <pc:sldMasterMkLst>
          <pc:docMk/>
          <pc:sldMasterMk cId="0" sldId="2147483648"/>
        </pc:sldMasterMkLst>
        <pc:spChg chg="mod">
          <ac:chgData name="Alfred Asterjadhi" userId="39de57b9-85c0-4fd1-aaac-8ca2b6560ad0" providerId="ADAL" clId="{A86734D3-8E7C-42BC-9DE3-F10657D3ECDA}" dt="2025-05-15T18:12:28.223" v="5977"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80-00-00bn-cc50-switching-back-condition-for-npca-operation.docx" TargetMode="External"/><Relationship Id="rId3" Type="http://schemas.openxmlformats.org/officeDocument/2006/relationships/hyperlink" Target="https://mentor.ieee.org/802.11/dcn/25/11-25-0540-01-00bn-cc50-cid-1781-1782-cross-link-indication-for-npca.pptx" TargetMode="External"/><Relationship Id="rId7" Type="http://schemas.openxmlformats.org/officeDocument/2006/relationships/hyperlink" Target="https://mentor.ieee.org/802.11/dcn/25/11-25-1097-00-00bn-cc50-mac-cids-in-clause-37-14.docx" TargetMode="External"/><Relationship Id="rId2" Type="http://schemas.openxmlformats.org/officeDocument/2006/relationships/hyperlink" Target="https://mentor.ieee.org/802.11/dcn/25/11-25-0539-01-00bn-cc50-cid-1773-npca-annouc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94-00-00bn-cr-cc50-mac-cids-in-clause-37-13.docx" TargetMode="External"/><Relationship Id="rId5" Type="http://schemas.openxmlformats.org/officeDocument/2006/relationships/hyperlink" Target="https://mentor.ieee.org/802.11/dcn/25/11-25-1049-00-00bn-pdt-mac-mapc-pasn-part-1.docx" TargetMode="External"/><Relationship Id="rId4" Type="http://schemas.openxmlformats.org/officeDocument/2006/relationships/hyperlink" Target="https://mentor.ieee.org/802.11/dcn/25/11-25-1025-01-00bn-pdt-mac-uhr-critical-updates-procedures.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5/11-25-1130-00-00bn-pdt-mac-cr-for-puo.docx" TargetMode="External"/><Relationship Id="rId2" Type="http://schemas.openxmlformats.org/officeDocument/2006/relationships/hyperlink" Target="https://mentor.ieee.org/802.11/dcn/25/11-25-1140-00-00bn-pdt-mac-cr-for-ap-puo.docx" TargetMode="External"/><Relationship Id="rId1" Type="http://schemas.openxmlformats.org/officeDocument/2006/relationships/slideLayout" Target="../slideLayouts/slideLayout5.xml"/><Relationship Id="rId4" Type="http://schemas.openxmlformats.org/officeDocument/2006/relationships/hyperlink" Target="https://mentor.ieee.org/802.11/dcn/25/11-25-1165-00-00bn-resolutions-for-some-comments-on-11bn-d0-1-cc50.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1255-00-00bn-cc-50-cr-for-dynamic-power-save-mode-update.docx" TargetMode="External"/><Relationship Id="rId3" Type="http://schemas.openxmlformats.org/officeDocument/2006/relationships/hyperlink" Target="https://mentor.ieee.org/802.11/dcn/25/11-25-1097-04-00bn-cc50-mac-cids-in-clause-37-14.docx" TargetMode="External"/><Relationship Id="rId7" Type="http://schemas.openxmlformats.org/officeDocument/2006/relationships/hyperlink" Target="https://mentor.ieee.org/802.11/dcn/25/11-25-1163-00-00bn-cr-for-cid-2446-icr-parameters-in-co-tdma.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27-00-00bn-pdt-mac-dbe-part-2.docx" TargetMode="Externa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 Id="rId9" Type="http://schemas.openxmlformats.org/officeDocument/2006/relationships/hyperlink" Target="https://mentor.ieee.org/802.11/dcn/25/11-25-0880-04-00bn-pdt-mac-on-l4s.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314-00-00bn-tgbn-may-june-july-2025-teleconferences-minutes.docx" TargetMode="External"/><Relationship Id="rId2" Type="http://schemas.openxmlformats.org/officeDocument/2006/relationships/hyperlink" Target="https://mentor.ieee.org/802.11/dcn/25/11-25-1060-01-00bn-tgbn-may-2025-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5/11-25-0014-30-00bn-tgbn-motions-list-part-2.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5/11-25-1151-00-00bn-cc50-cr-on-cid-866.docx" TargetMode="External"/><Relationship Id="rId3" Type="http://schemas.openxmlformats.org/officeDocument/2006/relationships/hyperlink" Target="https://mentor.ieee.org/802.11/dcn/25/11-25-0768-03-00bn-pdt-mac-and-cr-coordinated-beamforming-protocol.docx" TargetMode="External"/><Relationship Id="rId7" Type="http://schemas.openxmlformats.org/officeDocument/2006/relationships/hyperlink" Target="https://mentor.ieee.org/802.11/dcn/25/11-25-0839-13-00bn-pdt-uhr-mu-operation.docx" TargetMode="External"/><Relationship Id="rId2" Type="http://schemas.openxmlformats.org/officeDocument/2006/relationships/hyperlink" Target="https://mentor.ieee.org/802.11/dcn/25/11-25-0766-03-00bn-pdt-mac-and-cr-coordinated-spatial-reuse-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49-02-00bn-cc50-cr-for-some-general-comments.docx" TargetMode="External"/><Relationship Id="rId5" Type="http://schemas.openxmlformats.org/officeDocument/2006/relationships/hyperlink" Target="https://mentor.ieee.org/802.11/dcn/25/11-25-1135-03-00bn-cc50-cr-for-cid-2833-and-2834.docx" TargetMode="External"/><Relationship Id="rId4" Type="http://schemas.openxmlformats.org/officeDocument/2006/relationships/hyperlink" Target="https://mentor.ieee.org/802.11/dcn/25/11-25-0942-01-00bn-mac-pdt-37-8-2-1-cobf.docx" TargetMode="External"/><Relationship Id="rId9" Type="http://schemas.openxmlformats.org/officeDocument/2006/relationships/hyperlink" Target="https://mentor.ieee.org/802.11/dcn/25/11-25-1254-00-00bn-cc50-more-editorial-cids.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(09:00-11:10)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(09:00-11:10)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(09:00-11:10)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22201964"/>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2"/>
                        </a:rPr>
                        <a:t>25/0538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25/0551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CR-MAC-cc50-CIDs_in_clause-9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Resolution to CID 1023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CIDs related to AP ID assignment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rPr>
                        <a:t>25/0688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of CID 710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25/0702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Ron Porat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 </a:t>
                      </a: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MAC-PDT-CR-37_11_4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25/0744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MAC-PDT-CR-37_12_5-parameter-update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CR-69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5"/>
                        </a:rPr>
                        <a:t>25/0764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Peer-to-Peer (P2P) PDT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1207212395"/>
              </p:ext>
            </p:extLst>
          </p:nvPr>
        </p:nvGraphicFramePr>
        <p:xfrm>
          <a:off x="851217" y="1587465"/>
          <a:ext cx="7736268" cy="48482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25/0768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Beamforming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chemeClr val="tx1"/>
                          </a:solidFill>
                          <a:effectLst/>
                          <a:latin typeface="Times New Roman" panose="02020603050405020304" pitchFamily="18" charset="0"/>
                          <a:ea typeface="Times New Roman" panose="02020603050405020304" pitchFamily="18" charset="0"/>
                        </a:rPr>
                        <a:t>Jason Guo</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b="1"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CR-7C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25/0839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UHR MU operation</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Hongwon Lee</a:t>
                      </a:r>
                      <a:endParaRPr lang="en-US" sz="8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8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CR-4CID</a:t>
                      </a:r>
                      <a:endParaRPr lang="en-US" sz="8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25/0880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L4S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25/0882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on generic enablement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PDT-32TBD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25/0890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D0.1 CC subclause 37.9.2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rPr>
                        <a:t>25/0931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PDT-CRs-MAC-LLI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Mohamed Abouelseoud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CR-60C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25/0936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PDT-CR-MAC-CC50-NPCA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Matthew Fischer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25/0994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5"/>
                        </a:rPr>
                        <a:t>25/0993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286666232"/>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DBE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2"/>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25/1025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UHR Critical Updates Procedures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rPr>
                        <a:t>25/1084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CR for 38.3.5 (Interference Mitigation)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Shimi Shilo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FF0000"/>
                          </a:solidFill>
                          <a:effectLst/>
                          <a:latin typeface="Times New Roman" panose="02020603050405020304" pitchFamily="18" charset="0"/>
                          <a:ea typeface="Times New Roman" panose="02020603050405020304" pitchFamily="18" charset="0"/>
                        </a:rPr>
                        <a:t>Deferred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25/1091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25/1049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MAPC PASN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25/1094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cc50 mac cids in clause 37.13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CR-16C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25/1101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7"/>
                        </a:rPr>
                        <a:t>25/1097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mac cids in clause 37.14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25/1080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Switching back condition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25/1082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PDT-MAC-Co-TDMA-CR-CC50-Part-3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PDT-MAC-Co-TDMA-CR-CC50-Part-4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25/1131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2196809916"/>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CR-MAC-cc50-CIDs_in_clause-37.1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 2833 and 2834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Jungjun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25/1149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some general comments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Suhwook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25/1140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3"/>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2820 and 2821</a:t>
                      </a:r>
                      <a:r>
                        <a:rPr lang="en-GB" sz="1100">
                          <a:solidFill>
                            <a:srgbClr val="000000"/>
                          </a:solidFill>
                          <a:effectLst/>
                          <a:latin typeface="Calibri" panose="020F0502020204030204" pitchFamily="34" charset="0"/>
                          <a:ea typeface="Times New Roman" panose="02020603050405020304" pitchFamily="18" charset="0"/>
                        </a:rPr>
                        <a:t> </a:t>
                      </a:r>
                      <a:r>
                        <a:rPr lang="en-GB" sz="800" kern="1200">
                          <a:effectLst/>
                          <a:latin typeface="Times New Roman" panose="02020603050405020304" pitchFamily="18" charset="0"/>
                          <a:ea typeface="MS Gothic" panose="020B0609070205080204" pitchFamily="49" charset="-128"/>
                        </a:rPr>
                        <a:t>-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2822 and 2823 -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25/1164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CR MAC for DSO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25/1165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25/1151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on CID 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Resolution for CID 1565 on 11bn/D0.1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Resolution for CID 1751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misc CIDs of Data filed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CR-20C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1857173884"/>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25/1177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CID Resolution CC50 for CoRTWT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misc CIDs in sub-clause 38.3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Bo Gong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25/1214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mac-pdt-changes-tp-p-edca-37.5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 2446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Klaus Doppler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pdt-coordinated-spatial-reuse-update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5"/>
                        </a:rPr>
                        <a:t>25/1254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more editorial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Michail Koundourakis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25/1315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PDT-PHY-Nltf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25/1326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NPCA CR for CIDs 1817, 1818, 1819, 1821, 1830, 1822, 1823, 1824, 1831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7"/>
                        </a:rPr>
                        <a:t>25/1305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38.3.15 - UHR Preamble Puncturing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Oded Redlich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377962963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rPr>
                        <a:t>25/1335</a:t>
                      </a: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effectLst/>
                          <a:latin typeface="+mn-lt"/>
                          <a:ea typeface="MS Gothic" panose="020B0609070205080204" pitchFamily="49" charset="-128"/>
                        </a:rPr>
                        <a:t>25/1340</a:t>
                      </a:r>
                      <a:endParaRPr lang="en-US" sz="8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LDPC Dtm equation for IM</a:t>
                      </a:r>
                      <a:endParaRPr lang="en-US" sz="80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Eugene Baik</a:t>
                      </a: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on Flexible MBSSID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99158089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25/0065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Zhenpeng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25/0277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Follow Up on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25/0375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25/0377</a:t>
                      </a:r>
                      <a:r>
                        <a:rPr lang="en-GB" sz="800">
                          <a:solidFill>
                            <a:srgbClr val="FF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Multiple Shared AP Allocation in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25/0418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Operation with TxOP based MAPC Schemes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Zhenpeng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25/0887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Michail Koundourakis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1542081241"/>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25/0985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Sawaira Ali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25/1001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Adaptive power boosting design for 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Sawaira Ali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Zhenpeng Shi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Zhenpeng Shi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40922641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Discussion on Co-BF Procedure</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Link Adaptation with Interference Mitigation</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Enhanced Beacon Report</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Coexistence of NPCA and DBE Mechanism_r0</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 about Fairness in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Inaki Val</a:t>
                      </a:r>
                      <a:endParaRPr lang="en-US" sz="8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FF0000"/>
                          </a:solidFill>
                          <a:effectLst/>
                          <a:latin typeface="+mn-lt"/>
                        </a:rPr>
                        <a:t>25/1329</a:t>
                      </a:r>
                    </a:p>
                  </a:txBody>
                  <a:tcPr marL="9525" marR="9525" marT="9525" marB="0" anchor="ctr"/>
                </a:tc>
                <a:tc>
                  <a:txBody>
                    <a:bodyPr/>
                    <a:lstStyle/>
                    <a:p>
                      <a:pPr algn="l" fontAlgn="ctr"/>
                      <a:r>
                        <a:rPr lang="en-US" sz="800" b="0" i="0" u="none" strike="noStrike" dirty="0">
                          <a:solidFill>
                            <a:schemeClr val="tx1"/>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chemeClr val="tx1"/>
                          </a:solidFill>
                          <a:effectLst/>
                          <a:latin typeface="+mn-lt"/>
                        </a:rPr>
                        <a:t>Shimi Shilo</a:t>
                      </a:r>
                    </a:p>
                  </a:txBody>
                  <a:tcPr marL="85725" marR="9525" marT="9525" marB="0" anchor="ctr"/>
                </a:tc>
                <a:tc>
                  <a:txBody>
                    <a:bodyPr/>
                    <a:lstStyle/>
                    <a:p>
                      <a:pPr algn="ctr" fontAlgn="ctr"/>
                      <a:r>
                        <a:rPr lang="en-GB" sz="800" dirty="0">
                          <a:solidFill>
                            <a:srgbClr val="000000"/>
                          </a:solidFill>
                          <a:effectLst/>
                          <a:latin typeface="+mn-lt"/>
                          <a:ea typeface="Times New Roman" panose="02020603050405020304" pitchFamily="18" charset="0"/>
                        </a:rPr>
                        <a:t>Pending</a:t>
                      </a:r>
                      <a:endParaRPr lang="en-US" sz="800" b="0" i="0" u="none" strike="noStrike" dirty="0">
                        <a:solidFill>
                          <a:srgbClr val="000000"/>
                        </a:solidFill>
                        <a:effectLst/>
                        <a:latin typeface="+mn-lt"/>
                      </a:endParaRPr>
                    </a:p>
                  </a:txBody>
                  <a:tcPr marL="9525" marR="9525" marT="9525" marB="0" anchor="ctr"/>
                </a:tc>
                <a:tc>
                  <a:txBody>
                    <a:bodyPr/>
                    <a:lstStyle/>
                    <a:p>
                      <a:pPr algn="ctr" fontAlgn="ctr"/>
                      <a:r>
                        <a:rPr lang="en-US" sz="800" b="0" i="0" u="none" strike="noStrike" dirty="0">
                          <a:solidFill>
                            <a:srgbClr val="000000"/>
                          </a:solidFill>
                          <a:effectLst/>
                          <a:latin typeface="+mn-lt"/>
                        </a:rPr>
                        <a:t>IM</a:t>
                      </a:r>
                    </a:p>
                  </a:txBody>
                  <a:tcPr marL="9525" marR="9525" marT="9525" marB="0" anchor="ctr"/>
                </a:tc>
                <a:tc>
                  <a:txBody>
                    <a:bodyPr/>
                    <a:lstStyle/>
                    <a:p>
                      <a:pPr algn="ctr" fontAlgn="ctr"/>
                      <a:r>
                        <a:rPr lang="en-US" sz="8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25/0079r0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IM pilots and other PHY parameters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Shengquan 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FFFF00"/>
                </a:highlight>
              </a:rPr>
              <a:t>Monday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hlinkClick r:id="rId2"/>
              </a:rPr>
              <a:t>25/1315</a:t>
            </a:r>
            <a:r>
              <a:rPr lang="en-GB" sz="1200" u="sng" dirty="0"/>
              <a:t> </a:t>
            </a:r>
            <a:r>
              <a:rPr lang="en-GB" sz="1200" dirty="0"/>
              <a:t>PDT-PHY-</a:t>
            </a:r>
            <a:r>
              <a:rPr lang="en-GB" sz="1200" dirty="0" err="1"/>
              <a:t>Nltf</a:t>
            </a:r>
            <a:r>
              <a:rPr lang="en-GB" sz="1200" dirty="0"/>
              <a:t> 								Ron Porat</a:t>
            </a:r>
          </a:p>
          <a:p>
            <a:pPr lvl="1">
              <a:buFont typeface="Arial" panose="020B0604020202020204" pitchFamily="34" charset="0"/>
              <a:buChar char="•"/>
            </a:pPr>
            <a:r>
              <a:rPr lang="en-GB" sz="1200" u="sng" dirty="0">
                <a:hlinkClick r:id="rId3"/>
              </a:rPr>
              <a:t>25/1305</a:t>
            </a:r>
            <a:r>
              <a:rPr lang="en-GB" sz="1200" u="sng" dirty="0"/>
              <a:t> </a:t>
            </a:r>
            <a:r>
              <a:rPr lang="en-GB" sz="1200" dirty="0"/>
              <a:t>CR for 38.3.15 - UHR Preamble Puncturing 					Oded Redlich</a:t>
            </a:r>
          </a:p>
          <a:p>
            <a:pPr lvl="1">
              <a:buFont typeface="Arial" panose="020B0604020202020204" pitchFamily="34" charset="0"/>
              <a:buChar char="•"/>
            </a:pPr>
            <a:r>
              <a:rPr lang="en-GB" sz="1200" dirty="0"/>
              <a:t>1340 LDPC </a:t>
            </a:r>
            <a:r>
              <a:rPr lang="en-GB" sz="1200" dirty="0" err="1"/>
              <a:t>Dtm</a:t>
            </a:r>
            <a:r>
              <a:rPr lang="en-GB" sz="1200" dirty="0"/>
              <a:t> equation for IM							Eugene Baik</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hlinkClick r:id="rId4"/>
              </a:rPr>
              <a:t>25/0985</a:t>
            </a:r>
            <a:r>
              <a:rPr lang="en-US" sz="1200" dirty="0"/>
              <a:t> A Novel Approach to Reduce the Size of the Beamforming Feedback Report in Wi-Fi Networks													Sawaira Ali</a:t>
            </a:r>
          </a:p>
          <a:p>
            <a:pPr lvl="1">
              <a:buFont typeface="Arial" panose="020B0604020202020204" pitchFamily="34" charset="0"/>
              <a:buChar char="•"/>
            </a:pPr>
            <a:r>
              <a:rPr lang="en-US" sz="1200" dirty="0">
                <a:hlinkClick r:id="rId5"/>
              </a:rPr>
              <a:t>25/1001</a:t>
            </a:r>
            <a:r>
              <a:rPr lang="en-US" sz="1200" dirty="0"/>
              <a:t> Adaptive power boosting design for dRU					Sawaira Ali</a:t>
            </a:r>
          </a:p>
          <a:p>
            <a:pPr lvl="1">
              <a:buFont typeface="Arial" panose="020B0604020202020204" pitchFamily="34" charset="0"/>
              <a:buChar char="•"/>
            </a:pPr>
            <a:r>
              <a:rPr lang="en-US" sz="1200" dirty="0">
                <a:hlinkClick r:id="rId6"/>
              </a:rPr>
              <a:t>25/1329</a:t>
            </a:r>
            <a:r>
              <a:rPr lang="en-US" sz="1200" dirty="0"/>
              <a:t> Interference Mitigation Pilots Design						Shimi Shilo</a:t>
            </a:r>
          </a:p>
          <a:p>
            <a:pPr lvl="1">
              <a:buFont typeface="Arial" panose="020B0604020202020204" pitchFamily="34" charset="0"/>
              <a:buChar char="•"/>
            </a:pPr>
            <a:r>
              <a:rPr lang="en-US" sz="1200" dirty="0">
                <a:solidFill>
                  <a:srgbClr val="FF0000"/>
                </a:solidFill>
              </a:rPr>
              <a:t>25/0079</a:t>
            </a:r>
            <a:r>
              <a:rPr lang="en-US" sz="1200" dirty="0"/>
              <a:t> Thoughts on IM pilots and other PHY parameters				Shengquan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t>1 SP on QoS 	Yue Qi 	and 		2 SPs on Flexible BSSID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hlinkClick r:id="rId2"/>
              </a:rPr>
              <a:t>25/1094</a:t>
            </a:r>
            <a:r>
              <a:rPr lang="en-GB" sz="1200" b="0" dirty="0"/>
              <a:t> </a:t>
            </a:r>
            <a:r>
              <a:rPr lang="en-GB" sz="1200" b="0" dirty="0" err="1"/>
              <a:t>cr</a:t>
            </a:r>
            <a:r>
              <a:rPr lang="en-GB" sz="1200" b="0" dirty="0"/>
              <a:t> cc50 mac </a:t>
            </a:r>
            <a:r>
              <a:rPr lang="en-GB" sz="1200" b="0" dirty="0" err="1"/>
              <a:t>cids</a:t>
            </a:r>
            <a:r>
              <a:rPr lang="en-GB" sz="1200" b="0" dirty="0"/>
              <a:t> in clause 37.13					Liwen Chu	16C</a:t>
            </a:r>
            <a:endParaRPr lang="en-US" sz="1200" b="0" dirty="0"/>
          </a:p>
          <a:p>
            <a:pPr marL="800100" lvl="1">
              <a:buFont typeface="Arial" panose="020B0604020202020204" pitchFamily="34" charset="0"/>
              <a:buChar char="•"/>
            </a:pPr>
            <a:r>
              <a:rPr lang="en-GB" sz="1200" b="0" u="sng" dirty="0">
                <a:hlinkClick r:id="rId3"/>
              </a:rPr>
              <a:t>25/1097</a:t>
            </a:r>
            <a:r>
              <a:rPr lang="en-GB" sz="1200" b="0" dirty="0"/>
              <a:t> cc50 mac </a:t>
            </a:r>
            <a:r>
              <a:rPr lang="en-GB" sz="1200" b="0" dirty="0" err="1"/>
              <a:t>cids</a:t>
            </a:r>
            <a:r>
              <a:rPr lang="en-GB" sz="1200" b="0" dirty="0"/>
              <a:t> in clause 37.14					Liwen Chu	16C</a:t>
            </a:r>
            <a:endParaRPr lang="en-US" sz="1200" b="0" dirty="0"/>
          </a:p>
          <a:p>
            <a:pPr marL="800100" lvl="1">
              <a:buFont typeface="Arial" panose="020B0604020202020204" pitchFamily="34" charset="0"/>
              <a:buChar char="•"/>
            </a:pPr>
            <a:r>
              <a:rPr lang="en-GB" sz="1200" b="0" u="sng" dirty="0">
                <a:hlinkClick r:id="rId4"/>
              </a:rPr>
              <a:t>25/1101</a:t>
            </a:r>
            <a:r>
              <a:rPr lang="en-GB" sz="1200" b="0" dirty="0"/>
              <a:t> PDT-CR MAC on Seamless Roaming Part 5			Duncan Ho	 5C/1TBD	</a:t>
            </a:r>
            <a:endParaRPr lang="en-US" sz="1200" b="0" dirty="0"/>
          </a:p>
          <a:p>
            <a:pPr marL="800100" lvl="1">
              <a:buFont typeface="Arial" panose="020B0604020202020204" pitchFamily="34" charset="0"/>
              <a:buChar char="•"/>
            </a:pPr>
            <a:r>
              <a:rPr lang="en-GB" sz="1200" b="0" u="sng" dirty="0">
                <a:hlinkClick r:id="rId5"/>
              </a:rPr>
              <a:t>25/0764</a:t>
            </a:r>
            <a:r>
              <a:rPr lang="en-GB" sz="1200" b="0" dirty="0"/>
              <a:t> Peer-to-Peer (P2P) PDT						Rubayet Shafin	14C</a:t>
            </a:r>
            <a:endParaRPr lang="en-GB" sz="1200" dirty="0"/>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hlinkClick r:id="rId6"/>
              </a:rPr>
              <a:t>25/1027</a:t>
            </a:r>
            <a:r>
              <a:rPr lang="en-GB" sz="1200" dirty="0"/>
              <a:t> PDT MAC DBE part 2							Binita Gupta		PDT</a:t>
            </a:r>
          </a:p>
          <a:p>
            <a:pPr lvl="1">
              <a:buFont typeface="Arial" panose="020B0604020202020204" pitchFamily="34" charset="0"/>
              <a:buChar char="•"/>
            </a:pPr>
            <a:r>
              <a:rPr lang="en-GB" sz="1200" dirty="0">
                <a:hlinkClick r:id="rId7"/>
              </a:rPr>
              <a:t>25/1163</a:t>
            </a:r>
            <a:r>
              <a:rPr lang="en-GB" sz="1200" dirty="0"/>
              <a:t> CC50 CR for CID 2446						Klaus Doppler 	1C</a:t>
            </a:r>
          </a:p>
          <a:p>
            <a:pPr lvl="1">
              <a:buFont typeface="Arial" panose="020B0604020202020204" pitchFamily="34" charset="0"/>
              <a:buChar char="•"/>
            </a:pPr>
            <a:r>
              <a:rPr lang="en-GB" sz="1200" dirty="0">
                <a:hlinkClick r:id="rId8"/>
              </a:rPr>
              <a:t>25/1255</a:t>
            </a:r>
            <a:r>
              <a:rPr lang="en-GB" sz="1200" dirty="0"/>
              <a:t> CC 50 CR for Dynamic Power Save Mode Update			Vishnu Ratnam 	5C</a:t>
            </a:r>
          </a:p>
          <a:p>
            <a:pPr lvl="1">
              <a:buFont typeface="Arial" panose="020B0604020202020204" pitchFamily="34" charset="0"/>
              <a:buChar char="•"/>
            </a:pPr>
            <a:r>
              <a:rPr lang="en-GB" sz="1200" dirty="0">
                <a:hlinkClick r:id="rId9"/>
              </a:rPr>
              <a:t>25/880</a:t>
            </a:r>
            <a:r>
              <a:rPr lang="en-GB" sz="1200" dirty="0"/>
              <a:t> PDT MAC on L4S							 Binita Gupta		PDT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dirty="0"/>
              <a:t>SP1: Yue Qi</a:t>
            </a:r>
          </a:p>
          <a:p>
            <a:pPr lvl="1">
              <a:buFont typeface="Arial" panose="020B0604020202020204" pitchFamily="34" charset="0"/>
              <a:buChar char="•"/>
            </a:pPr>
            <a:r>
              <a:rPr lang="en-US" sz="1200" dirty="0"/>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dirty="0"/>
              <a:t>The new QoS profile is selected from one of the previously accepted QoS profiles for that SCS stream.</a:t>
            </a:r>
          </a:p>
          <a:p>
            <a:pPr marL="1085850" lvl="2" indent="-171450">
              <a:buFont typeface="Arial" panose="020B0604020202020204" pitchFamily="34" charset="0"/>
              <a:buChar char="•"/>
            </a:pPr>
            <a:r>
              <a:rPr lang="en-US" sz="1100" dirty="0"/>
              <a:t>TBD on mechanism for QoS profile switch indication.</a:t>
            </a:r>
          </a:p>
          <a:p>
            <a:pPr marL="0" indent="0"/>
            <a:r>
              <a:rPr lang="en-US" sz="1400" b="0" i="1" dirty="0"/>
              <a:t>Supporting document: 24/0825, 24/0660, 24/1752, 25/0494</a:t>
            </a:r>
          </a:p>
          <a:p>
            <a:pPr>
              <a:buFont typeface="Arial" panose="020B0604020202020204" pitchFamily="34" charset="0"/>
              <a:buChar char="•"/>
            </a:pPr>
            <a:r>
              <a:rPr lang="en-US" sz="1600" dirty="0"/>
              <a:t>SP2: Binita Gupta</a:t>
            </a:r>
          </a:p>
          <a:p>
            <a:pPr lvl="1">
              <a:buFont typeface="Arial" panose="020B0604020202020204" pitchFamily="34" charset="0"/>
              <a:buChar char="•"/>
            </a:pPr>
            <a:r>
              <a:rPr lang="en-US" sz="1200" dirty="0"/>
              <a:t>Do you support the following for a multiple BSSID Set in UHR?</a:t>
            </a:r>
          </a:p>
          <a:p>
            <a:pPr lvl="2">
              <a:buFont typeface="Arial" panose="020B0604020202020204" pitchFamily="34" charset="0"/>
              <a:buChar char="•"/>
            </a:pPr>
            <a:r>
              <a:rPr lang="en-US" sz="1000" dirty="0"/>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dirty="0"/>
              <a:t>SP3: Do you support the following for UHR defined operating modes for a multiple BSSID set in UHR?</a:t>
            </a:r>
          </a:p>
          <a:p>
            <a:pPr>
              <a:buFont typeface="Arial" panose="020B0604020202020204" pitchFamily="34" charset="0"/>
              <a:buChar char="•"/>
            </a:pPr>
            <a:r>
              <a:rPr lang="en-US" sz="1000" b="0" dirty="0"/>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dirty="0"/>
              <a:t>The UHR Capabilities element shall not be included within a nontransmitted BSSID profile (i.e. it is always inherited).</a:t>
            </a:r>
          </a:p>
          <a:p>
            <a:pPr>
              <a:buFont typeface="Arial" panose="020B0604020202020204" pitchFamily="34" charset="0"/>
              <a:buChar char="•"/>
            </a:pPr>
            <a:r>
              <a:rPr lang="en-US" sz="1000" b="0" dirty="0"/>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dirty="0"/>
              <a:t>The following UHR defined operating modes can be independently enabled by a UHR AP in a multiple BSSID set: NPCA, DSO, P-EDCA, LLI. </a:t>
            </a:r>
          </a:p>
          <a:p>
            <a:pPr>
              <a:buFont typeface="Arial" panose="020B0604020202020204" pitchFamily="34" charset="0"/>
              <a:buChar char="•"/>
            </a:pPr>
            <a:r>
              <a:rPr lang="en-US" sz="1000" b="0" dirty="0"/>
              <a:t>The enablement status for UHR operating modes is carried in the UHR Operation element in Beacon, Probe Response and (Re)Association Response.</a:t>
            </a:r>
          </a:p>
          <a:p>
            <a:pPr lvl="1">
              <a:buFont typeface="Arial" panose="020B0604020202020204" pitchFamily="34" charset="0"/>
              <a:buChar char="•"/>
            </a:pPr>
            <a:r>
              <a:rPr lang="en-US" sz="800" b="0" dirty="0"/>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dirty="0"/>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dirty="0"/>
              <a:t>The following UHR defined operating modes shall have the same parameters across all BSSIDs in a multiple BSSID set: NPCA, DSO, AP PUO, DBE </a:t>
            </a:r>
          </a:p>
          <a:p>
            <a:pPr>
              <a:buFont typeface="Arial" panose="020B0604020202020204" pitchFamily="34" charset="0"/>
              <a:buChar char="•"/>
            </a:pPr>
            <a:r>
              <a:rPr lang="en-US" sz="1000" b="0" dirty="0"/>
              <a:t>The following UHR defined operating modes can have per-BSS specific parameters in a multiple BSSID set: P-EDCA, DUO.</a:t>
            </a:r>
          </a:p>
          <a:p>
            <a:pPr>
              <a:buFont typeface="Arial" panose="020B0604020202020204" pitchFamily="34" charset="0"/>
              <a:buChar char="•"/>
            </a:pPr>
            <a:r>
              <a:rPr lang="en-US" sz="1000" b="0" dirty="0"/>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dirty="0"/>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dirty="0"/>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dirty="0"/>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https://mentor.ieee.org/802.11/dcn/25/11-25-1060-01-00bn-tgbn-may-2025-meeting-minutes.docx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May’25-July’25: </a:t>
            </a:r>
            <a:r>
              <a:rPr lang="en-US" sz="1800" dirty="0">
                <a:solidFill>
                  <a:schemeClr val="tx1"/>
                </a:solidFill>
                <a:hlinkClick r:id="rId3"/>
              </a:rPr>
              <a:t>https://mentor.ieee.org/802.11/dcn/25/11-25-1314-00-00bn-tgbn-may-june-july-2025-teleconferences-minutes.docx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July’25 PHY/MAC Ad-hoc:</a:t>
            </a:r>
          </a:p>
          <a:p>
            <a:endParaRPr lang="en-US" sz="1800" dirty="0"/>
          </a:p>
          <a:p>
            <a:r>
              <a:rPr lang="en-US" sz="1800" dirty="0"/>
              <a:t>Move: 				Second:</a:t>
            </a:r>
          </a:p>
          <a:p>
            <a:r>
              <a:rPr lang="en-US" sz="1800" dirty="0"/>
              <a:t>Discussion:</a:t>
            </a:r>
          </a:p>
          <a:p>
            <a:pPr marL="0" indent="0"/>
            <a:r>
              <a:rPr lang="en-US" sz="1800" dirty="0"/>
              <a:t>Result:</a:t>
            </a:r>
            <a:endParaRPr lang="en-US" dirty="0"/>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hlinkClick r:id="rId2"/>
              </a:rPr>
              <a:t>11-25/0014r30</a:t>
            </a:r>
            <a:endParaRPr lang="en-US" dirty="0"/>
          </a:p>
        </p:txBody>
      </p:sp>
    </p:spTree>
    <p:extLst>
      <p:ext uri="{BB962C8B-B14F-4D97-AF65-F5344CB8AC3E}">
        <p14:creationId xmlns:p14="http://schemas.microsoft.com/office/powerpoint/2010/main" val="2272934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p:txBody>
          <a:bodyPr/>
          <a:lstStyle/>
          <a:p>
            <a:pPr marL="400050">
              <a:buFont typeface="Arial" panose="020B0604020202020204" pitchFamily="34" charset="0"/>
              <a:buChar char="•"/>
            </a:pPr>
            <a:r>
              <a:rPr lang="en-GB" sz="1400" b="0" dirty="0">
                <a:hlinkClick r:id="rId2"/>
              </a:rPr>
              <a:t>25/0766</a:t>
            </a:r>
            <a:r>
              <a:rPr lang="en-GB" sz="1400" b="0" dirty="0"/>
              <a:t> PDT MAC and CR Coordinated Spatial Reuse Protocol	Jason Guo		13C</a:t>
            </a:r>
          </a:p>
          <a:p>
            <a:pPr marL="400050">
              <a:buFont typeface="Arial" panose="020B0604020202020204" pitchFamily="34" charset="0"/>
              <a:buChar char="•"/>
            </a:pPr>
            <a:r>
              <a:rPr lang="en-GB" sz="1400" b="0" dirty="0">
                <a:hlinkClick r:id="rId3"/>
              </a:rPr>
              <a:t>25/0768</a:t>
            </a:r>
            <a:r>
              <a:rPr lang="en-GB" sz="1400" b="0" dirty="0"/>
              <a:t> PDT MAC and CR Coordinated Beamforming Protocol	Jason Guo	</a:t>
            </a:r>
          </a:p>
          <a:p>
            <a:pPr marL="400050">
              <a:buFont typeface="Arial" panose="020B0604020202020204" pitchFamily="34" charset="0"/>
              <a:buChar char="•"/>
            </a:pPr>
            <a:r>
              <a:rPr lang="en-GB" sz="1400" b="0" dirty="0">
                <a:hlinkClick r:id="rId4"/>
              </a:rPr>
              <a:t>25/0942</a:t>
            </a:r>
            <a:r>
              <a:rPr lang="en-GB" sz="1400" b="0" dirty="0"/>
              <a:t> MAC-PDT-CR-37_8_2_1-CoBF					Sherief Helwa	7C</a:t>
            </a:r>
          </a:p>
          <a:p>
            <a:pPr marL="400050">
              <a:buFont typeface="Arial" panose="020B0604020202020204" pitchFamily="34" charset="0"/>
              <a:buChar char="•"/>
            </a:pPr>
            <a:r>
              <a:rPr lang="en-GB" sz="1400" b="0" dirty="0">
                <a:hlinkClick r:id="rId5"/>
              </a:rPr>
              <a:t>25/1135</a:t>
            </a:r>
            <a:r>
              <a:rPr lang="en-GB" sz="1400" b="0" dirty="0"/>
              <a:t> CC50 CR for CID 2833 and 2834					</a:t>
            </a:r>
            <a:r>
              <a:rPr lang="en-GB" sz="1400" b="0" dirty="0" err="1"/>
              <a:t>Jungjun</a:t>
            </a:r>
            <a:r>
              <a:rPr lang="en-GB" sz="1400" b="0" dirty="0"/>
              <a:t> Kim	2C</a:t>
            </a:r>
          </a:p>
          <a:p>
            <a:pPr marL="400050">
              <a:buFont typeface="Arial" panose="020B0604020202020204" pitchFamily="34" charset="0"/>
              <a:buChar char="•"/>
            </a:pPr>
            <a:r>
              <a:rPr lang="en-GB" sz="1400" b="0" dirty="0">
                <a:hlinkClick r:id="rId6"/>
              </a:rPr>
              <a:t>25/1149</a:t>
            </a:r>
            <a:r>
              <a:rPr lang="en-GB" sz="1400" b="0" dirty="0"/>
              <a:t> CC50 CR for some general comments				Suhwook Kim	10C</a:t>
            </a:r>
          </a:p>
          <a:p>
            <a:pPr marL="400050">
              <a:buFont typeface="Arial" panose="020B0604020202020204" pitchFamily="34" charset="0"/>
              <a:buChar char="•"/>
            </a:pPr>
            <a:r>
              <a:rPr lang="en-GB" sz="1400" b="0" dirty="0">
                <a:hlinkClick r:id="rId7"/>
              </a:rPr>
              <a:t>25/0839</a:t>
            </a:r>
            <a:r>
              <a:rPr lang="en-GB" sz="1400" b="0" dirty="0"/>
              <a:t> PDT UHR MU operation						Hongwon Lee	4C</a:t>
            </a:r>
          </a:p>
          <a:p>
            <a:pPr marL="400050">
              <a:buFont typeface="Arial" panose="020B0604020202020204" pitchFamily="34" charset="0"/>
              <a:buChar char="•"/>
            </a:pPr>
            <a:r>
              <a:rPr lang="en-GB" sz="1400" b="0" dirty="0">
                <a:hlinkClick r:id="rId8"/>
              </a:rPr>
              <a:t>25/1151</a:t>
            </a:r>
            <a:r>
              <a:rPr lang="en-GB" sz="1400" b="0" dirty="0"/>
              <a:t> CC50 CR on CID 866							Ross Jian Yu	1C</a:t>
            </a:r>
          </a:p>
          <a:p>
            <a:pPr marL="400050">
              <a:buFont typeface="Arial" panose="020B0604020202020204" pitchFamily="34" charset="0"/>
              <a:buChar char="•"/>
            </a:pPr>
            <a:r>
              <a:rPr lang="en-GB" sz="1400" b="0" dirty="0">
                <a:hlinkClick r:id="rId9"/>
              </a:rPr>
              <a:t>25/1254</a:t>
            </a:r>
            <a:r>
              <a:rPr lang="en-GB" sz="1400" b="0" dirty="0"/>
              <a:t> CC50 more editorial CIDs						Ross Jian Yu	2C</a:t>
            </a:r>
            <a:br>
              <a:rPr lang="en-GB" sz="1800" u="sng" dirty="0"/>
            </a:br>
            <a:endParaRPr lang="en-GB" sz="1800" u="sng" dirty="0"/>
          </a:p>
          <a:p>
            <a:pPr marL="0" indent="0"/>
            <a:endParaRPr lang="en-US" dirty="0"/>
          </a:p>
        </p:txBody>
      </p:sp>
    </p:spTree>
    <p:extLst>
      <p:ext uri="{BB962C8B-B14F-4D97-AF65-F5344CB8AC3E}">
        <p14:creationId xmlns:p14="http://schemas.microsoft.com/office/powerpoint/2010/main" val="24430504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t>Tuesday Joint Agenda–PM2</a:t>
            </a:r>
            <a:endParaRPr lang="en-US" dirty="0"/>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endParaRPr lang="en-GB" sz="1200" dirty="0"/>
          </a:p>
          <a:p>
            <a:pPr>
              <a:buFont typeface="Arial" panose="020B0604020202020204" pitchFamily="34" charset="0"/>
              <a:buChar char="•"/>
            </a:pPr>
            <a:r>
              <a:rPr lang="en-GB" sz="1400" dirty="0"/>
              <a:t>PDTs/CRs/Submissions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171277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3586380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7140103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endParaRPr lang="en-GB" sz="1200" dirty="0"/>
          </a:p>
          <a:p>
            <a:pPr>
              <a:buFont typeface="Arial" panose="020B0604020202020204" pitchFamily="34" charset="0"/>
              <a:buChar char="•"/>
            </a:pPr>
            <a:r>
              <a:rPr lang="en-GB" sz="1400" dirty="0"/>
              <a:t>CAD: </a:t>
            </a:r>
            <a:r>
              <a:rPr lang="fr-FR" sz="1400" b="0" dirty="0">
                <a:hlinkClick r:id="rId2"/>
              </a:rPr>
              <a:t>25/0847</a:t>
            </a:r>
            <a:r>
              <a:rPr lang="fr-FR" sz="1400" b="0" dirty="0"/>
              <a:t> TGbn Coexistence Assessment Document	Sigurd Schelstraete [10’]</a:t>
            </a:r>
            <a:endParaRPr lang="en-GB" sz="1400" b="0" dirty="0"/>
          </a:p>
          <a:p>
            <a:pPr>
              <a:buFont typeface="Arial" panose="020B0604020202020204" pitchFamily="34" charset="0"/>
              <a:buChar char="•"/>
            </a:pPr>
            <a:r>
              <a:rPr lang="en-GB" sz="1400" dirty="0"/>
              <a:t>PDTs/CRs/Submissions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a:xfrm>
            <a:off x="685800" y="685800"/>
            <a:ext cx="7770813" cy="1065213"/>
          </a:xfrm>
        </p:spPr>
        <p:txBody>
          <a:bodyPr/>
          <a:lstStyle/>
          <a:p>
            <a:r>
              <a:rPr lang="en-GB" dirty="0"/>
              <a:t>PDTs/CRs/Submissions</a:t>
            </a:r>
            <a:endParaRPr lang="en-US" dirty="0"/>
          </a:p>
        </p:txBody>
      </p:sp>
      <p:sp>
        <p:nvSpPr>
          <p:cNvPr id="11" name="Content Placeholder 10">
            <a:extLst>
              <a:ext uri="{FF2B5EF4-FFF2-40B4-BE49-F238E27FC236}">
                <a16:creationId xmlns:a16="http://schemas.microsoft.com/office/drawing/2014/main" id="{168431CF-280E-B28D-0BC1-CF593865830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256454</TotalTime>
  <Words>7436</Words>
  <Application>Microsoft Office PowerPoint</Application>
  <PresentationFormat>On-screen Show (4:3)</PresentationFormat>
  <Paragraphs>1964</Paragraphs>
  <Slides>64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Tuesday PHY Agenda–AM2</vt:lpstr>
      <vt:lpstr>Tuesday MAC Agenda–AM2</vt:lpstr>
      <vt:lpstr>Tuesday Joint Agenda–PM2</vt:lpstr>
      <vt:lpstr>Wednesday PHY Agenda–AM1</vt:lpstr>
      <vt:lpstr>Wednesday MAC Agenda–AM1</vt:lpstr>
      <vt:lpstr>Wednesday PHY Agenda–AM2</vt:lpstr>
      <vt:lpstr>Wednesday MAC Agenda–AM2</vt:lpstr>
      <vt:lpstr>Wednesday Joint Agenda–PM2</vt:lpstr>
      <vt:lpstr>PDTs/CRs/Submissions</vt:lpstr>
      <vt:lpstr>Thursday PHY Agenda–AM1</vt:lpstr>
      <vt:lpstr>Thursday MAC Agenda–AM1</vt:lpstr>
      <vt:lpstr>Thursday Joint Agenda–AM2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2025-07-27T20:35:43Z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