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9" r:id="rId24"/>
    <p:sldId id="1448" r:id="rId25"/>
    <p:sldId id="1602" r:id="rId26"/>
    <p:sldId id="1603" r:id="rId27"/>
    <p:sldId id="1006" r:id="rId28"/>
    <p:sldId id="1178" r:id="rId29"/>
    <p:sldId id="1023" r:id="rId30"/>
    <p:sldId id="1024" r:id="rId31"/>
    <p:sldId id="1520" r:id="rId32"/>
    <p:sldId id="1604" r:id="rId33"/>
    <p:sldId id="1605" r:id="rId34"/>
    <p:sldId id="1606" r:id="rId35"/>
    <p:sldId id="1607" r:id="rId36"/>
    <p:sldId id="1608" r:id="rId37"/>
    <p:sldId id="1609" r:id="rId38"/>
    <p:sldId id="1610" r:id="rId39"/>
    <p:sldId id="1611" r:id="rId40"/>
    <p:sldId id="1508" r:id="rId41"/>
    <p:sldId id="1593" r:id="rId42"/>
    <p:sldId id="1612" r:id="rId43"/>
    <p:sldId id="1613" r:id="rId44"/>
    <p:sldId id="356" r:id="rId45"/>
    <p:sldId id="1614" r:id="rId46"/>
    <p:sldId id="997" r:id="rId47"/>
    <p:sldId id="1564" r:id="rId48"/>
    <p:sldId id="362" r:id="rId49"/>
    <p:sldId id="1494" r:id="rId50"/>
    <p:sldId id="1034" r:id="rId51"/>
    <p:sldId id="323"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2B7B84-2638-4CB6-9842-C303BFA071DE}" v="20" dt="2025-06-23T21:52:53.5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72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pChg chg="mod">
          <ac:chgData name="Alfred Asterjadhi" userId="39de57b9-85c0-4fd1-aaac-8ca2b6560ad0" providerId="ADAL" clId="{A86734D3-8E7C-42BC-9DE3-F10657D3ECDA}" dt="2025-05-15T18:13:39.188" v="5991" actId="12"/>
          <ac:spMkLst>
            <pc:docMk/>
            <pc:sldMk cId="2130627217" sldId="1494"/>
            <ac:spMk id="10" creationId="{B914A984-B122-AEBD-89FC-1D96D7AB16FF}"/>
          </ac:spMkLst>
        </pc:spChg>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pChg chg="mod">
          <ac:chgData name="Alfred Asterjadhi" userId="39de57b9-85c0-4fd1-aaac-8ca2b6560ad0" providerId="ADAL" clId="{A86734D3-8E7C-42BC-9DE3-F10657D3ECDA}" dt="2025-05-15T13:14:07.136" v="5843" actId="20577"/>
          <ac:spMkLst>
            <pc:docMk/>
            <pc:sldMk cId="1704959303" sldId="1564"/>
            <ac:spMk id="10" creationId="{8772EFE4-209D-2B53-FDA5-85A062C85214}"/>
          </ac:spMkLst>
        </pc:spChg>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pChg chg="mod">
          <ac:chgData name="Alfred Asterjadhi" userId="39de57b9-85c0-4fd1-aaac-8ca2b6560ad0" providerId="ADAL" clId="{A86734D3-8E7C-42BC-9DE3-F10657D3ECDA}" dt="2025-05-28T18:24:03.907" v="6034" actId="20577"/>
          <ac:spMkLst>
            <pc:docMk/>
            <pc:sldMk cId="355560366" sldId="1601"/>
            <ac:spMk id="10" creationId="{901121E4-54C5-B15F-1CD7-F6E5D01C2E18}"/>
          </ac:spMkLst>
        </pc:spChg>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sldMasterChg chg="modSp mod">
        <pc:chgData name="Alfred Asterjadhi" userId="39de57b9-85c0-4fd1-aaac-8ca2b6560ad0" providerId="ADAL" clId="{A86734D3-8E7C-42BC-9DE3-F10657D3ECDA}" dt="2025-05-15T18:12:28.223" v="5977" actId="6549"/>
        <pc:sldMasterMkLst>
          <pc:docMk/>
          <pc:sldMasterMk cId="0" sldId="2147483648"/>
        </pc:sldMasterMkLst>
        <pc:spChg chg="mod">
          <ac:chgData name="Alfred Asterjadhi" userId="39de57b9-85c0-4fd1-aaac-8ca2b6560ad0" providerId="ADAL" clId="{A86734D3-8E7C-42BC-9DE3-F10657D3ECDA}" dt="2025-05-15T18:12:28.223" v="5977" actId="6549"/>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add del mod">
          <ac:chgData name="Alfred Asterjadhi" userId="39de57b9-85c0-4fd1-aaac-8ca2b6560ad0" providerId="ADAL" clId="{972B7B84-2638-4CB6-9842-C303BFA071DE}" dt="2025-06-23T21:53:41.889" v="636" actId="6264"/>
          <ac:spMkLst>
            <pc:docMk/>
            <pc:sldMk cId="3140364693" sldId="997"/>
            <ac:spMk id="3" creationId="{D56A615E-9E94-B454-FA83-F6CD062D6F47}"/>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del mod">
          <ac:chgData name="Alfred Asterjadhi" userId="39de57b9-85c0-4fd1-aaac-8ca2b6560ad0" providerId="ADAL" clId="{972B7B84-2638-4CB6-9842-C303BFA071DE}" dt="2025-06-23T21:53:41.889" v="636" actId="6264"/>
          <ac:spMkLst>
            <pc:docMk/>
            <pc:sldMk cId="3140364693" sldId="997"/>
            <ac:spMk id="7" creationId="{0F4200C0-67FD-CE4B-B031-D9F6B3AAF2E6}"/>
          </ac:spMkLst>
        </pc:spChg>
        <pc:spChg chg="add del mod">
          <ac:chgData name="Alfred Asterjadhi" userId="39de57b9-85c0-4fd1-aaac-8ca2b6560ad0" providerId="ADAL" clId="{972B7B84-2638-4CB6-9842-C303BFA071DE}" dt="2025-06-23T21:53:41.889" v="636" actId="6264"/>
          <ac:spMkLst>
            <pc:docMk/>
            <pc:sldMk cId="3140364693" sldId="997"/>
            <ac:spMk id="8" creationId="{E3464CC3-5552-F58B-A7B9-C3667509F0EF}"/>
          </ac:spMkLst>
        </pc:spChg>
        <pc:spChg chg="add del mod">
          <ac:chgData name="Alfred Asterjadhi" userId="39de57b9-85c0-4fd1-aaac-8ca2b6560ad0" providerId="ADAL" clId="{972B7B84-2638-4CB6-9842-C303BFA071DE}" dt="2025-06-23T21:53:41.889" v="636" actId="6264"/>
          <ac:spMkLst>
            <pc:docMk/>
            <pc:sldMk cId="3140364693" sldId="997"/>
            <ac:spMk id="9" creationId="{A17369A0-317B-20DC-A7D2-9A42F0348B4F}"/>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pChg chg="del mod">
          <ac:chgData name="Alfred Asterjadhi" userId="39de57b9-85c0-4fd1-aaac-8ca2b6560ad0" providerId="ADAL" clId="{972B7B84-2638-4CB6-9842-C303BFA071DE}" dt="2025-06-23T21:53:41.889" v="636" actId="6264"/>
          <ac:spMkLst>
            <pc:docMk/>
            <pc:sldMk cId="3140364693" sldId="997"/>
            <ac:spMk id="11" creationId="{56CAC599-A324-2076-1C08-4E78F2098B8E}"/>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add del mod">
          <ac:chgData name="Alfred Asterjadhi" userId="39de57b9-85c0-4fd1-aaac-8ca2b6560ad0" providerId="ADAL" clId="{972B7B84-2638-4CB6-9842-C303BFA071DE}" dt="2025-06-23T21:41:13.022" v="292" actId="6264"/>
          <ac:spMkLst>
            <pc:docMk/>
            <pc:sldMk cId="3441807947" sldId="1178"/>
            <ac:spMk id="3" creationId="{E6A499C9-9B6C-CBB0-13B6-5D3579DC07F2}"/>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del mod">
          <ac:chgData name="Alfred Asterjadhi" userId="39de57b9-85c0-4fd1-aaac-8ca2b6560ad0" providerId="ADAL" clId="{972B7B84-2638-4CB6-9842-C303BFA071DE}" dt="2025-06-23T21:41:13.022" v="292" actId="6264"/>
          <ac:spMkLst>
            <pc:docMk/>
            <pc:sldMk cId="3441807947" sldId="1178"/>
            <ac:spMk id="7" creationId="{B69D3892-7BD3-2654-329E-EC97A80DD47E}"/>
          </ac:spMkLst>
        </pc:spChg>
        <pc:spChg chg="add del mod">
          <ac:chgData name="Alfred Asterjadhi" userId="39de57b9-85c0-4fd1-aaac-8ca2b6560ad0" providerId="ADAL" clId="{972B7B84-2638-4CB6-9842-C303BFA071DE}" dt="2025-06-23T21:41:13.022" v="292" actId="6264"/>
          <ac:spMkLst>
            <pc:docMk/>
            <pc:sldMk cId="3441807947" sldId="1178"/>
            <ac:spMk id="8" creationId="{C7AA6C39-0042-2A12-071F-EBFC3DBE70A6}"/>
          </ac:spMkLst>
        </pc:spChg>
        <pc:spChg chg="add del mod">
          <ac:chgData name="Alfred Asterjadhi" userId="39de57b9-85c0-4fd1-aaac-8ca2b6560ad0" providerId="ADAL" clId="{972B7B84-2638-4CB6-9842-C303BFA071DE}" dt="2025-06-23T21:41:13.022" v="292" actId="6264"/>
          <ac:spMkLst>
            <pc:docMk/>
            <pc:sldMk cId="3441807947" sldId="1178"/>
            <ac:spMk id="9" creationId="{4A16F38C-22A9-CA8F-15C2-A5015AF34FF4}"/>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pChg chg="del mod">
          <ac:chgData name="Alfred Asterjadhi" userId="39de57b9-85c0-4fd1-aaac-8ca2b6560ad0" providerId="ADAL" clId="{972B7B84-2638-4CB6-9842-C303BFA071DE}" dt="2025-06-23T21:41:13.022" v="292" actId="6264"/>
          <ac:spMkLst>
            <pc:docMk/>
            <pc:sldMk cId="3441807947" sldId="1178"/>
            <ac:spMk id="11" creationId="{9458135A-8216-60F1-2813-817E4D3B9978}"/>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add del mod">
          <ac:chgData name="Alfred Asterjadhi" userId="39de57b9-85c0-4fd1-aaac-8ca2b6560ad0" providerId="ADAL" clId="{972B7B84-2638-4CB6-9842-C303BFA071DE}" dt="2025-06-23T21:54:15.270" v="649" actId="6264"/>
          <ac:spMkLst>
            <pc:docMk/>
            <pc:sldMk cId="2130627217" sldId="1494"/>
            <ac:spMk id="3" creationId="{3C9293E3-ACC8-49B1-BCC8-4C78F5ED0B8F}"/>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del mod">
          <ac:chgData name="Alfred Asterjadhi" userId="39de57b9-85c0-4fd1-aaac-8ca2b6560ad0" providerId="ADAL" clId="{972B7B84-2638-4CB6-9842-C303BFA071DE}" dt="2025-06-23T21:54:15.270" v="649" actId="6264"/>
          <ac:spMkLst>
            <pc:docMk/>
            <pc:sldMk cId="2130627217" sldId="1494"/>
            <ac:spMk id="7" creationId="{7335CFAB-38D1-2AE3-8259-1586DF330890}"/>
          </ac:spMkLst>
        </pc:spChg>
        <pc:spChg chg="add del mod">
          <ac:chgData name="Alfred Asterjadhi" userId="39de57b9-85c0-4fd1-aaac-8ca2b6560ad0" providerId="ADAL" clId="{972B7B84-2638-4CB6-9842-C303BFA071DE}" dt="2025-06-23T21:54:15.270" v="649" actId="6264"/>
          <ac:spMkLst>
            <pc:docMk/>
            <pc:sldMk cId="2130627217" sldId="1494"/>
            <ac:spMk id="8" creationId="{561937CA-4A91-C846-A860-41A05EE9C7D7}"/>
          </ac:spMkLst>
        </pc:spChg>
        <pc:spChg chg="add del mod">
          <ac:chgData name="Alfred Asterjadhi" userId="39de57b9-85c0-4fd1-aaac-8ca2b6560ad0" providerId="ADAL" clId="{972B7B84-2638-4CB6-9842-C303BFA071DE}" dt="2025-06-23T21:54:15.270" v="649" actId="6264"/>
          <ac:spMkLst>
            <pc:docMk/>
            <pc:sldMk cId="2130627217" sldId="1494"/>
            <ac:spMk id="9" creationId="{083628BD-B9B4-4437-ACBA-0696E0D7E2B2}"/>
          </ac:spMkLst>
        </pc:spChg>
        <pc:spChg chg="del mod">
          <ac:chgData name="Alfred Asterjadhi" userId="39de57b9-85c0-4fd1-aaac-8ca2b6560ad0" providerId="ADAL" clId="{972B7B84-2638-4CB6-9842-C303BFA071DE}" dt="2025-06-23T21:54:15.270" v="649" actId="6264"/>
          <ac:spMkLst>
            <pc:docMk/>
            <pc:sldMk cId="2130627217" sldId="1494"/>
            <ac:spMk id="10" creationId="{B914A984-B122-AEBD-89FC-1D96D7AB16FF}"/>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add del mod">
          <ac:chgData name="Alfred Asterjadhi" userId="39de57b9-85c0-4fd1-aaac-8ca2b6560ad0" providerId="ADAL" clId="{972B7B84-2638-4CB6-9842-C303BFA071DE}" dt="2025-06-23T21:42:59.813" v="424" actId="6264"/>
          <ac:spMkLst>
            <pc:docMk/>
            <pc:sldMk cId="2272934283" sldId="1520"/>
            <ac:spMk id="3" creationId="{65E4CBB9-E066-E72E-CB7F-E34AFAFD5F3D}"/>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del mod">
          <ac:chgData name="Alfred Asterjadhi" userId="39de57b9-85c0-4fd1-aaac-8ca2b6560ad0" providerId="ADAL" clId="{972B7B84-2638-4CB6-9842-C303BFA071DE}" dt="2025-06-23T21:42:59.813" v="424" actId="6264"/>
          <ac:spMkLst>
            <pc:docMk/>
            <pc:sldMk cId="2272934283" sldId="1520"/>
            <ac:spMk id="7" creationId="{70A966E6-487E-3DA6-218F-BBD50F025C99}"/>
          </ac:spMkLst>
        </pc:spChg>
        <pc:spChg chg="add del mod">
          <ac:chgData name="Alfred Asterjadhi" userId="39de57b9-85c0-4fd1-aaac-8ca2b6560ad0" providerId="ADAL" clId="{972B7B84-2638-4CB6-9842-C303BFA071DE}" dt="2025-06-23T21:42:59.813" v="424" actId="6264"/>
          <ac:spMkLst>
            <pc:docMk/>
            <pc:sldMk cId="2272934283" sldId="1520"/>
            <ac:spMk id="8" creationId="{16567EE1-6391-84FA-9D22-550D05F473FC}"/>
          </ac:spMkLst>
        </pc:spChg>
        <pc:spChg chg="add del mod">
          <ac:chgData name="Alfred Asterjadhi" userId="39de57b9-85c0-4fd1-aaac-8ca2b6560ad0" providerId="ADAL" clId="{972B7B84-2638-4CB6-9842-C303BFA071DE}" dt="2025-06-23T21:42:59.813" v="424" actId="6264"/>
          <ac:spMkLst>
            <pc:docMk/>
            <pc:sldMk cId="2272934283" sldId="1520"/>
            <ac:spMk id="9" creationId="{BE10E3DD-A4A0-AAEB-1C55-6A9FD8E0FF7B}"/>
          </ac:spMkLst>
        </pc:spChg>
        <pc:spChg chg="add del mod">
          <ac:chgData name="Alfred Asterjadhi" userId="39de57b9-85c0-4fd1-aaac-8ca2b6560ad0" providerId="ADAL" clId="{972B7B84-2638-4CB6-9842-C303BFA071DE}" dt="2025-06-23T21:42:59.813" v="424" actId="6264"/>
          <ac:spMkLst>
            <pc:docMk/>
            <pc:sldMk cId="2272934283" sldId="1520"/>
            <ac:spMk id="10" creationId="{8FBDEE4C-77FC-0464-45F1-3827CB4DA5A5}"/>
          </ac:spMkLst>
        </pc:spChg>
        <pc:spChg chg="del mod ord">
          <ac:chgData name="Alfred Asterjadhi" userId="39de57b9-85c0-4fd1-aaac-8ca2b6560ad0" providerId="ADAL" clId="{972B7B84-2638-4CB6-9842-C303BFA071DE}" dt="2025-06-23T21:43:12.426" v="434" actId="478"/>
          <ac:spMkLst>
            <pc:docMk/>
            <pc:sldMk cId="2272934283" sldId="1520"/>
            <ac:spMk id="11" creationId="{371D8DBF-DC61-EC0E-E13B-83C463E77824}"/>
          </ac:spMkLst>
        </pc:spChg>
        <pc:spChg chg="add del mod">
          <ac:chgData name="Alfred Asterjadhi" userId="39de57b9-85c0-4fd1-aaac-8ca2b6560ad0" providerId="ADAL" clId="{972B7B84-2638-4CB6-9842-C303BFA071DE}" dt="2025-06-23T21:43:03.008" v="425" actId="6264"/>
          <ac:spMkLst>
            <pc:docMk/>
            <pc:sldMk cId="2272934283" sldId="1520"/>
            <ac:spMk id="12" creationId="{515C1854-EACA-3EB5-41AB-5DE3A4D70D4E}"/>
          </ac:spMkLst>
        </pc:spChg>
        <pc:spChg chg="add del mod">
          <ac:chgData name="Alfred Asterjadhi" userId="39de57b9-85c0-4fd1-aaac-8ca2b6560ad0" providerId="ADAL" clId="{972B7B84-2638-4CB6-9842-C303BFA071DE}" dt="2025-06-23T21:43:03.008" v="425" actId="6264"/>
          <ac:spMkLst>
            <pc:docMk/>
            <pc:sldMk cId="2272934283" sldId="1520"/>
            <ac:spMk id="13" creationId="{B603B547-999A-DE73-DB41-EBD6924FC383}"/>
          </ac:spMkLst>
        </pc:spChg>
        <pc:spChg chg="add del mod">
          <ac:chgData name="Alfred Asterjadhi" userId="39de57b9-85c0-4fd1-aaac-8ca2b6560ad0" providerId="ADAL" clId="{972B7B84-2638-4CB6-9842-C303BFA071DE}" dt="2025-06-23T21:43:03.008" v="425" actId="6264"/>
          <ac:spMkLst>
            <pc:docMk/>
            <pc:sldMk cId="2272934283" sldId="1520"/>
            <ac:spMk id="14" creationId="{9368E0E9-B571-FD3C-AAFC-CD6D0049409F}"/>
          </ac:spMkLst>
        </pc:spChg>
        <pc:spChg chg="add del mod">
          <ac:chgData name="Alfred Asterjadhi" userId="39de57b9-85c0-4fd1-aaac-8ca2b6560ad0" providerId="ADAL" clId="{972B7B84-2638-4CB6-9842-C303BFA071DE}" dt="2025-06-23T21:43:03.008" v="425" actId="6264"/>
          <ac:spMkLst>
            <pc:docMk/>
            <pc:sldMk cId="2272934283" sldId="1520"/>
            <ac:spMk id="15" creationId="{E438B992-0C48-C188-5AEC-1692422D6AF3}"/>
          </ac:spMkLst>
        </pc:spChg>
        <pc:spChg chg="add del mod">
          <ac:chgData name="Alfred Asterjadhi" userId="39de57b9-85c0-4fd1-aaac-8ca2b6560ad0" providerId="ADAL" clId="{972B7B84-2638-4CB6-9842-C303BFA071DE}" dt="2025-06-23T21:43:03.008" v="425" actId="6264"/>
          <ac:spMkLst>
            <pc:docMk/>
            <pc:sldMk cId="2272934283" sldId="1520"/>
            <ac:spMk id="16" creationId="{45C9D6A3-7685-6EC6-C04A-3E9AD1114B71}"/>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add del mod">
          <ac:chgData name="Alfred Asterjadhi" userId="39de57b9-85c0-4fd1-aaac-8ca2b6560ad0" providerId="ADAL" clId="{972B7B84-2638-4CB6-9842-C303BFA071DE}" dt="2025-06-23T21:54:02.194" v="638" actId="6264"/>
          <ac:spMkLst>
            <pc:docMk/>
            <pc:sldMk cId="1704959303" sldId="1564"/>
            <ac:spMk id="3" creationId="{AB6EA387-BEC4-A38B-8225-F36A3C8A04A6}"/>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del mod">
          <ac:chgData name="Alfred Asterjadhi" userId="39de57b9-85c0-4fd1-aaac-8ca2b6560ad0" providerId="ADAL" clId="{972B7B84-2638-4CB6-9842-C303BFA071DE}" dt="2025-06-23T21:54:02.194" v="638" actId="6264"/>
          <ac:spMkLst>
            <pc:docMk/>
            <pc:sldMk cId="1704959303" sldId="1564"/>
            <ac:spMk id="7" creationId="{97AE7CFF-91B1-7463-17E9-E97ABEF7FE65}"/>
          </ac:spMkLst>
        </pc:spChg>
        <pc:spChg chg="add del mod">
          <ac:chgData name="Alfred Asterjadhi" userId="39de57b9-85c0-4fd1-aaac-8ca2b6560ad0" providerId="ADAL" clId="{972B7B84-2638-4CB6-9842-C303BFA071DE}" dt="2025-06-23T21:54:02.194" v="638" actId="6264"/>
          <ac:spMkLst>
            <pc:docMk/>
            <pc:sldMk cId="1704959303" sldId="1564"/>
            <ac:spMk id="8" creationId="{38693CFD-D552-48D4-E107-30D532216502}"/>
          </ac:spMkLst>
        </pc:spChg>
        <pc:spChg chg="add del mod">
          <ac:chgData name="Alfred Asterjadhi" userId="39de57b9-85c0-4fd1-aaac-8ca2b6560ad0" providerId="ADAL" clId="{972B7B84-2638-4CB6-9842-C303BFA071DE}" dt="2025-06-23T21:54:02.194" v="638" actId="6264"/>
          <ac:spMkLst>
            <pc:docMk/>
            <pc:sldMk cId="1704959303" sldId="1564"/>
            <ac:spMk id="9" creationId="{4C9A54CF-4D6D-5EF3-989D-A1A09F40B742}"/>
          </ac:spMkLst>
        </pc:spChg>
        <pc:spChg chg="del mod">
          <ac:chgData name="Alfred Asterjadhi" userId="39de57b9-85c0-4fd1-aaac-8ca2b6560ad0" providerId="ADAL" clId="{972B7B84-2638-4CB6-9842-C303BFA071DE}" dt="2025-06-23T21:54:02.194" v="638" actId="6264"/>
          <ac:spMkLst>
            <pc:docMk/>
            <pc:sldMk cId="1704959303" sldId="1564"/>
            <ac:spMk id="10" creationId="{8772EFE4-209D-2B53-FDA5-85A062C85214}"/>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pChg chg="mod ord">
          <ac:chgData name="Alfred Asterjadhi" userId="39de57b9-85c0-4fd1-aaac-8ca2b6560ad0" providerId="ADAL" clId="{972B7B84-2638-4CB6-9842-C303BFA071DE}" dt="2025-06-23T21:48:42.325" v="547" actId="6264"/>
          <ac:spMkLst>
            <pc:docMk/>
            <pc:sldMk cId="1050086365" sldId="1593"/>
            <ac:spMk id="2" creationId="{920DA21E-5F9D-77F2-9756-AA5A4604CF50}"/>
          </ac:spMkLst>
        </pc:spChg>
        <pc:spChg chg="del mod">
          <ac:chgData name="Alfred Asterjadhi" userId="39de57b9-85c0-4fd1-aaac-8ca2b6560ad0" providerId="ADAL" clId="{972B7B84-2638-4CB6-9842-C303BFA071DE}" dt="2025-06-23T21:48:42.325" v="547" actId="6264"/>
          <ac:spMkLst>
            <pc:docMk/>
            <pc:sldMk cId="1050086365" sldId="1593"/>
            <ac:spMk id="3" creationId="{5F9906A4-AB85-C080-8561-AC5C8C585094}"/>
          </ac:spMkLst>
        </pc:spChg>
        <pc:spChg chg="mod ord">
          <ac:chgData name="Alfred Asterjadhi" userId="39de57b9-85c0-4fd1-aaac-8ca2b6560ad0" providerId="ADAL" clId="{972B7B84-2638-4CB6-9842-C303BFA071DE}" dt="2025-06-23T21:48:42.325" v="547" actId="6264"/>
          <ac:spMkLst>
            <pc:docMk/>
            <pc:sldMk cId="1050086365" sldId="1593"/>
            <ac:spMk id="4" creationId="{82DBA92E-6AB5-331A-8F8C-BF72BF5E1B7E}"/>
          </ac:spMkLst>
        </pc:spChg>
        <pc:spChg chg="mod ord">
          <ac:chgData name="Alfred Asterjadhi" userId="39de57b9-85c0-4fd1-aaac-8ca2b6560ad0" providerId="ADAL" clId="{972B7B84-2638-4CB6-9842-C303BFA071DE}" dt="2025-06-23T21:48:42.325" v="547" actId="6264"/>
          <ac:spMkLst>
            <pc:docMk/>
            <pc:sldMk cId="1050086365" sldId="1593"/>
            <ac:spMk id="5" creationId="{E4E581F0-D862-AE23-F549-AF5BFAAFFCCE}"/>
          </ac:spMkLst>
        </pc:spChg>
        <pc:spChg chg="mod ord">
          <ac:chgData name="Alfred Asterjadhi" userId="39de57b9-85c0-4fd1-aaac-8ca2b6560ad0" providerId="ADAL" clId="{972B7B84-2638-4CB6-9842-C303BFA071DE}" dt="2025-06-23T21:56:00.689" v="701"/>
          <ac:spMkLst>
            <pc:docMk/>
            <pc:sldMk cId="1050086365" sldId="1593"/>
            <ac:spMk id="6" creationId="{D3159F4E-1664-C67A-183D-1B5BBFBEFE2B}"/>
          </ac:spMkLst>
        </pc:spChg>
        <pc:spChg chg="add del mod">
          <ac:chgData name="Alfred Asterjadhi" userId="39de57b9-85c0-4fd1-aaac-8ca2b6560ad0" providerId="ADAL" clId="{972B7B84-2638-4CB6-9842-C303BFA071DE}" dt="2025-06-23T21:48:42.325" v="547" actId="6264"/>
          <ac:spMkLst>
            <pc:docMk/>
            <pc:sldMk cId="1050086365" sldId="1593"/>
            <ac:spMk id="7" creationId="{E9FBADAA-4C6F-2EE3-16D8-F49D0FEA0EC3}"/>
          </ac:spMkLst>
        </pc:spChg>
        <pc:spChg chg="add del mod">
          <ac:chgData name="Alfred Asterjadhi" userId="39de57b9-85c0-4fd1-aaac-8ca2b6560ad0" providerId="ADAL" clId="{972B7B84-2638-4CB6-9842-C303BFA071DE}" dt="2025-06-23T21:48:42.325" v="547" actId="6264"/>
          <ac:spMkLst>
            <pc:docMk/>
            <pc:sldMk cId="1050086365" sldId="1593"/>
            <ac:spMk id="8" creationId="{EE16511E-1D8D-376B-3E8C-B78D9546999B}"/>
          </ac:spMkLst>
        </pc:spChg>
        <pc:spChg chg="add del mod">
          <ac:chgData name="Alfred Asterjadhi" userId="39de57b9-85c0-4fd1-aaac-8ca2b6560ad0" providerId="ADAL" clId="{972B7B84-2638-4CB6-9842-C303BFA071DE}" dt="2025-06-23T21:48:42.325" v="547" actId="6264"/>
          <ac:spMkLst>
            <pc:docMk/>
            <pc:sldMk cId="1050086365" sldId="1593"/>
            <ac:spMk id="9" creationId="{8F9385B7-AB89-213F-F6D1-45B31DD55F38}"/>
          </ac:spMkLst>
        </pc:spChg>
        <pc:spChg chg="add del mod">
          <ac:chgData name="Alfred Asterjadhi" userId="39de57b9-85c0-4fd1-aaac-8ca2b6560ad0" providerId="ADAL" clId="{972B7B84-2638-4CB6-9842-C303BFA071DE}" dt="2025-06-23T21:48:42.325" v="547" actId="6264"/>
          <ac:spMkLst>
            <pc:docMk/>
            <pc:sldMk cId="1050086365" sldId="1593"/>
            <ac:spMk id="10" creationId="{F02C5535-6906-032C-45DA-AFE369655983}"/>
          </ac:spMkLst>
        </pc:spChg>
        <pc:spChg chg="add mod ord">
          <ac:chgData name="Alfred Asterjadhi" userId="39de57b9-85c0-4fd1-aaac-8ca2b6560ad0" providerId="ADAL" clId="{972B7B84-2638-4CB6-9842-C303BFA071DE}" dt="2025-06-23T21:48:42.325" v="547" actId="6264"/>
          <ac:spMkLst>
            <pc:docMk/>
            <pc:sldMk cId="1050086365" sldId="1593"/>
            <ac:spMk id="11" creationId="{168431CF-280E-B28D-0BC1-CF5938658309}"/>
          </ac:spMkLst>
        </pc:spChg>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pChg chg="add del mod">
          <ac:chgData name="Alfred Asterjadhi" userId="39de57b9-85c0-4fd1-aaac-8ca2b6560ad0" providerId="ADAL" clId="{972B7B84-2638-4CB6-9842-C303BFA071DE}" dt="2025-06-23T21:50:07.062" v="569" actId="6264"/>
          <ac:spMkLst>
            <pc:docMk/>
            <pc:sldMk cId="2587242934" sldId="1602"/>
            <ac:spMk id="7" creationId="{F474965B-4A64-6304-9DAB-9CDEA1EF9C74}"/>
          </ac:spMkLst>
        </pc:spChg>
        <pc:spChg chg="add del mod">
          <ac:chgData name="Alfred Asterjadhi" userId="39de57b9-85c0-4fd1-aaac-8ca2b6560ad0" providerId="ADAL" clId="{972B7B84-2638-4CB6-9842-C303BFA071DE}" dt="2025-06-23T21:50:07.062" v="569" actId="6264"/>
          <ac:spMkLst>
            <pc:docMk/>
            <pc:sldMk cId="2587242934" sldId="1602"/>
            <ac:spMk id="8" creationId="{3D204CA3-5ED5-F00E-6189-C305955EC2F2}"/>
          </ac:spMkLst>
        </pc:spChg>
        <pc:spChg chg="add del mod">
          <ac:chgData name="Alfred Asterjadhi" userId="39de57b9-85c0-4fd1-aaac-8ca2b6560ad0" providerId="ADAL" clId="{972B7B84-2638-4CB6-9842-C303BFA071DE}" dt="2025-06-23T21:50:07.062" v="569" actId="6264"/>
          <ac:spMkLst>
            <pc:docMk/>
            <pc:sldMk cId="2587242934" sldId="1602"/>
            <ac:spMk id="9" creationId="{1DC54C86-5BE3-746E-77B5-CB7A0846A5DD}"/>
          </ac:spMkLst>
        </pc:spChg>
        <pc:spChg chg="add del mod">
          <ac:chgData name="Alfred Asterjadhi" userId="39de57b9-85c0-4fd1-aaac-8ca2b6560ad0" providerId="ADAL" clId="{972B7B84-2638-4CB6-9842-C303BFA071DE}" dt="2025-06-23T21:50:07.062" v="569" actId="6264"/>
          <ac:spMkLst>
            <pc:docMk/>
            <pc:sldMk cId="2587242934" sldId="1602"/>
            <ac:spMk id="10" creationId="{1B4EAFD6-A291-8F02-0230-528D5DA0DFA5}"/>
          </ac:spMkLst>
        </pc:spChg>
        <pc:spChg chg="add del mod">
          <ac:chgData name="Alfred Asterjadhi" userId="39de57b9-85c0-4fd1-aaac-8ca2b6560ad0" providerId="ADAL" clId="{972B7B84-2638-4CB6-9842-C303BFA071DE}" dt="2025-06-23T21:50:07.062" v="569" actId="6264"/>
          <ac:spMkLst>
            <pc:docMk/>
            <pc:sldMk cId="2587242934" sldId="1602"/>
            <ac:spMk id="11" creationId="{958C95D8-067A-EA76-27C5-3716C43B094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pChg chg="add mod">
          <ac:chgData name="Alfred Asterjadhi" userId="39de57b9-85c0-4fd1-aaac-8ca2b6560ad0" providerId="ADAL" clId="{972B7B84-2638-4CB6-9842-C303BFA071DE}" dt="2025-06-23T21:50:13.083" v="571"/>
          <ac:spMkLst>
            <pc:docMk/>
            <pc:sldMk cId="2288457319" sldId="1603"/>
            <ac:spMk id="7" creationId="{4F25C261-7430-39FE-0779-BA4F818E6AA3}"/>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pChg chg="mod">
          <ac:chgData name="Alfred Asterjadhi" userId="39de57b9-85c0-4fd1-aaac-8ca2b6560ad0" providerId="ADAL" clId="{972B7B84-2638-4CB6-9842-C303BFA071DE}" dt="2025-06-23T21:46:11.214" v="503" actId="6549"/>
          <ac:spMkLst>
            <pc:docMk/>
            <pc:sldMk cId="917400905" sldId="1606"/>
            <ac:spMk id="2" creationId="{BAAA0681-1EE7-6385-E0C4-4657DE780959}"/>
          </ac:spMkLst>
        </pc:spChg>
        <pc:spChg chg="mod">
          <ac:chgData name="Alfred Asterjadhi" userId="39de57b9-85c0-4fd1-aaac-8ca2b6560ad0" providerId="ADAL" clId="{972B7B84-2638-4CB6-9842-C303BFA071DE}" dt="2025-06-23T21:49:52.503" v="565"/>
          <ac:spMkLst>
            <pc:docMk/>
            <pc:sldMk cId="917400905" sldId="1606"/>
            <ac:spMk id="3" creationId="{9DBE575E-B1A9-DADF-1370-DBD681140BEF}"/>
          </ac:spMkLst>
        </pc:spChg>
        <pc:spChg chg="mod">
          <ac:chgData name="Alfred Asterjadhi" userId="39de57b9-85c0-4fd1-aaac-8ca2b6560ad0" providerId="ADAL" clId="{972B7B84-2638-4CB6-9842-C303BFA071DE}" dt="2025-06-23T21:55:43.617" v="685" actId="313"/>
          <ac:spMkLst>
            <pc:docMk/>
            <pc:sldMk cId="917400905" sldId="1606"/>
            <ac:spMk id="6" creationId="{B7E85990-A8E9-5E10-93E2-405670C66E52}"/>
          </ac:spMkLst>
        </pc:spChg>
      </pc:sldChg>
      <pc:sldChg chg="modSp add mod">
        <pc:chgData name="Alfred Asterjadhi" userId="39de57b9-85c0-4fd1-aaac-8ca2b6560ad0" providerId="ADAL" clId="{972B7B84-2638-4CB6-9842-C303BFA071DE}" dt="2025-06-23T21:55:44.100" v="686" actId="313"/>
        <pc:sldMkLst>
          <pc:docMk/>
          <pc:sldMk cId="2600101082" sldId="1607"/>
        </pc:sldMkLst>
        <pc:spChg chg="mod">
          <ac:chgData name="Alfred Asterjadhi" userId="39de57b9-85c0-4fd1-aaac-8ca2b6560ad0" providerId="ADAL" clId="{972B7B84-2638-4CB6-9842-C303BFA071DE}" dt="2025-06-23T21:46:14.770" v="505" actId="6549"/>
          <ac:spMkLst>
            <pc:docMk/>
            <pc:sldMk cId="2600101082" sldId="1607"/>
            <ac:spMk id="2" creationId="{A687377E-04CA-8C51-EB50-8E5E273529C1}"/>
          </ac:spMkLst>
        </pc:spChg>
        <pc:spChg chg="mod">
          <ac:chgData name="Alfred Asterjadhi" userId="39de57b9-85c0-4fd1-aaac-8ca2b6560ad0" providerId="ADAL" clId="{972B7B84-2638-4CB6-9842-C303BFA071DE}" dt="2025-06-23T21:50:25.343" v="574" actId="403"/>
          <ac:spMkLst>
            <pc:docMk/>
            <pc:sldMk cId="2600101082" sldId="1607"/>
            <ac:spMk id="3" creationId="{3592F513-5B87-7A97-0D66-C2DE59CB098A}"/>
          </ac:spMkLst>
        </pc:spChg>
        <pc:spChg chg="mod">
          <ac:chgData name="Alfred Asterjadhi" userId="39de57b9-85c0-4fd1-aaac-8ca2b6560ad0" providerId="ADAL" clId="{972B7B84-2638-4CB6-9842-C303BFA071DE}" dt="2025-06-23T21:55:44.100" v="686" actId="313"/>
          <ac:spMkLst>
            <pc:docMk/>
            <pc:sldMk cId="2600101082" sldId="1607"/>
            <ac:spMk id="6" creationId="{29C4E71E-3BCD-2874-5AF7-2718B8684405}"/>
          </ac:spMkLst>
        </pc:spChg>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2025-06-23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(09:00-11:10)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(09:00-11:10)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(09:00-11:10)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8269202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077766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5272530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9330917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401458890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sng" strike="noStrike" dirty="0">
                        <a:solidFill>
                          <a:schemeClr val="tx1"/>
                        </a:solidFill>
                        <a:effectLst/>
                        <a:latin typeface="+mn-lt"/>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rgbClr val="FF0000"/>
                        </a:solidFill>
                        <a:effectLst/>
                        <a:latin typeface="+mn-lt"/>
                      </a:endParaRPr>
                    </a:p>
                  </a:txBody>
                  <a:tcPr marL="85725" marR="9525" marT="9525" marB="0" anchor="ctr"/>
                </a:tc>
                <a:tc>
                  <a:txBody>
                    <a:bodyPr/>
                    <a:lstStyle/>
                    <a:p>
                      <a:pPr algn="l" fontAlgn="ctr"/>
                      <a:endParaRPr lang="en-US" sz="1000" b="0" i="0" u="none" strike="noStrike">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sng"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US" sz="1000" b="0" i="0" u="none" strike="noStrike">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US" sz="1000" b="0" i="0" u="none" strike="noStrike">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ctr" fontAlgn="ctr"/>
                      <a:endParaRPr lang="en-US" sz="1000" b="0" i="0" u="none" strike="noStrike">
                        <a:solidFill>
                          <a:schemeClr val="tx1"/>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US" sz="1000" b="0" i="0" u="none" strike="noStrike">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sng"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sng" strike="noStrike">
                        <a:solidFill>
                          <a:schemeClr val="tx1"/>
                        </a:solidFill>
                        <a:effectLst/>
                        <a:latin typeface="+mn-lt"/>
                      </a:endParaRPr>
                    </a:p>
                  </a:txBody>
                  <a:tcPr marL="9525" marR="9525" marT="9525" marB="0" anchor="ctr"/>
                </a:tc>
                <a:tc>
                  <a:txBody>
                    <a:bodyPr/>
                    <a:lstStyle/>
                    <a:p>
                      <a:pPr algn="l" fontAlgn="ctr"/>
                      <a:endParaRPr lang="en-US" sz="1000" b="0" i="0" u="none" strike="noStrike">
                        <a:solidFill>
                          <a:schemeClr val="tx1"/>
                        </a:solidFill>
                        <a:effectLst/>
                        <a:latin typeface="+mn-lt"/>
                      </a:endParaRPr>
                    </a:p>
                  </a:txBody>
                  <a:tcPr marL="85725" marR="9525" marT="9525" marB="0" anchor="ctr"/>
                </a:tc>
                <a:tc>
                  <a:txBody>
                    <a:bodyPr/>
                    <a:lstStyle/>
                    <a:p>
                      <a:pPr algn="l" fontAlgn="ctr"/>
                      <a:endParaRPr lang="en-US" sz="1000" b="0" i="0" u="none" strike="noStrike">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sng"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US" sz="1000" b="0" i="0" u="none" strike="noStrike">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sng" strike="sngStrike" dirty="0">
                        <a:solidFill>
                          <a:schemeClr val="tx1"/>
                        </a:solidFill>
                        <a:effectLst/>
                        <a:latin typeface="+mn-lt"/>
                      </a:endParaRPr>
                    </a:p>
                  </a:txBody>
                  <a:tcPr marL="9525" marR="9525" marT="9525" marB="0" anchor="ctr"/>
                </a:tc>
                <a:tc>
                  <a:txBody>
                    <a:bodyPr/>
                    <a:lstStyle/>
                    <a:p>
                      <a:pPr algn="l" fontAlgn="ctr"/>
                      <a:endParaRPr lang="en-US" sz="1000" b="0" i="0" u="none" strike="sngStrike" dirty="0">
                        <a:solidFill>
                          <a:schemeClr val="tx1"/>
                        </a:solidFill>
                        <a:effectLst/>
                        <a:latin typeface="+mn-lt"/>
                      </a:endParaRPr>
                    </a:p>
                  </a:txBody>
                  <a:tcPr marL="85725" marR="9525" marT="9525" marB="0" anchor="ctr"/>
                </a:tc>
                <a:tc>
                  <a:txBody>
                    <a:bodyPr/>
                    <a:lstStyle/>
                    <a:p>
                      <a:pPr algn="l" fontAlgn="ctr"/>
                      <a:endParaRPr lang="en-US" sz="1000" b="0" i="0" u="none" strike="sngStrike">
                        <a:solidFill>
                          <a:schemeClr val="tx1"/>
                        </a:solidFill>
                        <a:effectLst/>
                        <a:latin typeface="+mn-lt"/>
                      </a:endParaRPr>
                    </a:p>
                  </a:txBody>
                  <a:tcPr marL="85725" marR="9525" marT="9525" marB="0" anchor="ctr"/>
                </a:tc>
                <a:tc>
                  <a:txBody>
                    <a:bodyPr/>
                    <a:lstStyle/>
                    <a:p>
                      <a:pPr algn="ctr" fontAlgn="ctr"/>
                      <a:endParaRPr lang="en-US" sz="1000" b="0" i="0" u="none" strike="sngStrike" dirty="0">
                        <a:solidFill>
                          <a:schemeClr val="tx1"/>
                        </a:solidFill>
                        <a:effectLst/>
                        <a:latin typeface="+mn-lt"/>
                      </a:endParaRPr>
                    </a:p>
                  </a:txBody>
                  <a:tcPr marL="9525" marR="9525" marT="9525" marB="0" anchor="ctr"/>
                </a:tc>
                <a:tc>
                  <a:txBody>
                    <a:bodyPr/>
                    <a:lstStyle/>
                    <a:p>
                      <a:pPr algn="ctr" fontAlgn="ctr"/>
                      <a:endParaRPr lang="en-US" sz="1000" b="0" i="0" u="none" strike="sngStrike" dirty="0">
                        <a:solidFill>
                          <a:schemeClr val="tx1"/>
                        </a:solidFill>
                        <a:effectLst/>
                        <a:latin typeface="+mn-lt"/>
                      </a:endParaRPr>
                    </a:p>
                  </a:txBody>
                  <a:tcPr marL="9525" marR="9525" marT="9525" marB="0" anchor="ctr"/>
                </a:tc>
                <a:tc>
                  <a:txBody>
                    <a:bodyPr/>
                    <a:lstStyle/>
                    <a:p>
                      <a:pPr algn="ctr" fontAlgn="ctr"/>
                      <a:endParaRPr lang="en-US" sz="1000" b="0" i="0" u="none" strike="sngStrike" dirty="0">
                        <a:solidFill>
                          <a:schemeClr val="tx1"/>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sng" strike="noStrike">
                        <a:solidFill>
                          <a:schemeClr val="tx1"/>
                        </a:solidFill>
                        <a:effectLst/>
                        <a:latin typeface="+mn-lt"/>
                      </a:endParaRPr>
                    </a:p>
                  </a:txBody>
                  <a:tcPr marL="9525" marR="9525" marT="9525" marB="0" anchor="ctr"/>
                </a:tc>
                <a:tc>
                  <a:txBody>
                    <a:bodyPr/>
                    <a:lstStyle/>
                    <a:p>
                      <a:pPr algn="l" fontAlgn="ctr"/>
                      <a:endParaRPr lang="en-US" sz="1000" b="0" i="0" u="none" strike="noStrike">
                        <a:solidFill>
                          <a:schemeClr val="tx1"/>
                        </a:solidFill>
                        <a:effectLst/>
                        <a:latin typeface="+mn-lt"/>
                      </a:endParaRPr>
                    </a:p>
                  </a:txBody>
                  <a:tcPr marL="85725" marR="9525" marT="9525" marB="0" anchor="ctr"/>
                </a:tc>
                <a:tc>
                  <a:txBody>
                    <a:bodyPr/>
                    <a:lstStyle/>
                    <a:p>
                      <a:pPr algn="l" fontAlgn="ctr"/>
                      <a:endParaRPr lang="en-US" sz="1000" b="0" i="0" u="none" strike="noStrike">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a:solidFill>
                          <a:schemeClr val="tx1"/>
                        </a:solidFill>
                        <a:effectLst/>
                        <a:latin typeface="+mn-lt"/>
                      </a:endParaRPr>
                    </a:p>
                  </a:txBody>
                  <a:tcPr marL="857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a:solidFill>
                          <a:schemeClr val="tx1"/>
                        </a:solidFill>
                        <a:effectLst/>
                        <a:latin typeface="+mn-lt"/>
                      </a:endParaRPr>
                    </a:p>
                  </a:txBody>
                  <a:tcPr marL="857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sng"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a:solidFill>
                          <a:schemeClr val="tx1"/>
                        </a:solidFill>
                        <a:effectLst/>
                        <a:latin typeface="+mn-lt"/>
                      </a:endParaRPr>
                    </a:p>
                  </a:txBody>
                  <a:tcPr marL="857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a:t>Monday PHY Agenda–AM1</a:t>
            </a:r>
            <a:endParaRPr lang="en-US" dirty="0"/>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t>Monday MAC Agenda–AM1</a:t>
            </a:r>
            <a:endParaRPr lang="en-US" dirty="0"/>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rgbClr val="FF0000"/>
                </a:solidFill>
              </a:rPr>
              <a:t>TBD</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solidFill>
                  <a:srgbClr val="FF0000"/>
                </a:solidFill>
              </a:rPr>
              <a:t>TBD</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May interim:</a:t>
            </a:r>
          </a:p>
          <a:p>
            <a:pPr>
              <a:buFont typeface="Arial" panose="020B0604020202020204" pitchFamily="34" charset="0"/>
              <a:buChar char="•"/>
            </a:pPr>
            <a:r>
              <a:rPr lang="en-US" sz="1800" dirty="0">
                <a:solidFill>
                  <a:schemeClr val="tx1"/>
                </a:solidFill>
              </a:rPr>
              <a:t>Teleconferences May’25-July’25:</a:t>
            </a:r>
          </a:p>
          <a:p>
            <a:pPr>
              <a:buFont typeface="Arial" panose="020B0604020202020204" pitchFamily="34" charset="0"/>
              <a:buChar char="•"/>
            </a:pPr>
            <a:r>
              <a:rPr lang="en-US" sz="1800" dirty="0">
                <a:solidFill>
                  <a:schemeClr val="tx1"/>
                </a:solidFill>
              </a:rPr>
              <a:t>July’25 PHY/MAC Ad-hoc:</a:t>
            </a:r>
          </a:p>
          <a:p>
            <a:endParaRPr lang="en-US" sz="1800" dirty="0"/>
          </a:p>
          <a:p>
            <a:r>
              <a:rPr lang="en-US" sz="1800" dirty="0"/>
              <a:t>Move: 				Second:</a:t>
            </a:r>
          </a:p>
          <a:p>
            <a:r>
              <a:rPr lang="en-US" sz="1800" dirty="0"/>
              <a:t>Discussion:</a:t>
            </a:r>
          </a:p>
          <a:p>
            <a:pPr marL="0" indent="0"/>
            <a:r>
              <a:rPr lang="en-US" sz="1800" dirty="0"/>
              <a:t>Result:</a:t>
            </a:r>
            <a:endParaRPr lang="en-US" dirty="0"/>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272934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EF1BF9-9BE4-4ED4-113B-77AAD121CE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AA0681-1EE7-6385-E0C4-4657DE780959}"/>
              </a:ext>
            </a:extLst>
          </p:cNvPr>
          <p:cNvSpPr>
            <a:spLocks noGrp="1"/>
          </p:cNvSpPr>
          <p:nvPr>
            <p:ph type="title"/>
          </p:nvPr>
        </p:nvSpPr>
        <p:spPr>
          <a:xfrm>
            <a:off x="685800" y="685800"/>
            <a:ext cx="7770813" cy="1065213"/>
          </a:xfrm>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DBE575E-B1A9-DADF-1370-DBD681140BE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9E3F4A61-5CF5-9C3C-F9C7-04BB3BE0FE9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B8D88F18-518E-041C-A8D9-8F5E96B74A5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7E85990-A8E9-5E10-93E2-405670C66E5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9174009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B874D-7C17-1411-B3B1-A7BCED345F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87377E-04CA-8C51-EB50-8E5E273529C1}"/>
              </a:ext>
            </a:extLst>
          </p:cNvPr>
          <p:cNvSpPr>
            <a:spLocks noGrp="1"/>
          </p:cNvSpPr>
          <p:nvPr>
            <p:ph type="title"/>
          </p:nvPr>
        </p:nvSpPr>
        <p:spPr>
          <a:xfrm>
            <a:off x="685800" y="685800"/>
            <a:ext cx="7770813" cy="1065213"/>
          </a:xfrm>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3592F513-5B87-7A97-0D66-C2DE59CB098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CF0B2A33-DC34-04BB-14DE-D9C3547F1A1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D7F0E276-B0B2-CCC5-C803-A6EFE1E97DE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4E71E-3BCD-2874-5AF7-2718B868440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6001010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358638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714010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endParaRPr lang="en-GB" sz="1200" dirty="0"/>
          </a:p>
          <a:p>
            <a:pPr>
              <a:buFont typeface="Arial" panose="020B0604020202020204" pitchFamily="34" charset="0"/>
              <a:buChar char="•"/>
            </a:pPr>
            <a:r>
              <a:rPr lang="en-GB" sz="1400" dirty="0"/>
              <a:t>CAD: </a:t>
            </a:r>
            <a:r>
              <a:rPr lang="fr-FR" sz="1400" b="0" dirty="0">
                <a:hlinkClick r:id="rId2"/>
              </a:rPr>
              <a:t>25/0847</a:t>
            </a:r>
            <a:r>
              <a:rPr lang="fr-FR" sz="1400" b="0" dirty="0"/>
              <a:t> TGbn Coexistence Assessment Document	Sigurd Schelstraete [10’]</a:t>
            </a:r>
            <a:endParaRPr lang="en-GB" sz="1400" b="0" dirty="0"/>
          </a:p>
          <a:p>
            <a:pPr>
              <a:buFont typeface="Arial" panose="020B0604020202020204" pitchFamily="34" charset="0"/>
              <a:buChar char="•"/>
            </a:pPr>
            <a:r>
              <a:rPr lang="en-GB" sz="1400" dirty="0"/>
              <a:t>PDTs/CRs/Submissions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a:xfrm>
            <a:off x="685800" y="685800"/>
            <a:ext cx="7770813" cy="1065213"/>
          </a:xfrm>
        </p:spPr>
        <p:txBody>
          <a:bodyPr/>
          <a:lstStyle/>
          <a:p>
            <a:r>
              <a:rPr lang="en-GB" dirty="0"/>
              <a:t>PDTs/CRs/Submissions</a:t>
            </a:r>
            <a:endParaRPr lang="en-US" dirty="0"/>
          </a:p>
        </p:txBody>
      </p:sp>
      <p:sp>
        <p:nvSpPr>
          <p:cNvPr id="11" name="Content Placeholder 10">
            <a:extLst>
              <a:ext uri="{FF2B5EF4-FFF2-40B4-BE49-F238E27FC236}">
                <a16:creationId xmlns:a16="http://schemas.microsoft.com/office/drawing/2014/main" id="{168431CF-280E-B28D-0BC1-CF593865830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256191</TotalTime>
  <Words>3686</Words>
  <Application>Microsoft Office PowerPoint</Application>
  <PresentationFormat>On-screen Show (4:3)</PresentationFormat>
  <Paragraphs>602</Paragraphs>
  <Slides>51</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61"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Submissions List 1</vt:lpstr>
      <vt:lpstr>Pending SPs 1</vt:lpstr>
      <vt:lpstr>Monday PHY Agenda–AM1</vt:lpstr>
      <vt:lpstr>Monday MAC Agenda–AM1</vt:lpstr>
      <vt:lpstr>Monday Joint Agenda–PM2</vt:lpstr>
      <vt:lpstr>Announcements</vt:lpstr>
      <vt:lpstr>Summary from May F2F meeting</vt:lpstr>
      <vt:lpstr>Approve TG Minutes</vt:lpstr>
      <vt:lpstr>PDTs/CRs/Submissions</vt:lpstr>
      <vt:lpstr>Tuesday PHY Agenda–AM2</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Joint Agenda–PM2</vt:lpstr>
      <vt:lpstr>PDTs/CRs/Submissions</vt:lpstr>
      <vt:lpstr>Thursday PHY Agenda–AM1</vt:lpstr>
      <vt:lpstr>Thursday MAC Agenda–AM1</vt:lpstr>
      <vt:lpstr>Thursday Joint Agenda–AM2</vt:lpstr>
      <vt:lpstr>Thursday Joint Agenda–PM2</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2025-06-23T21:57:35Z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