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582" r:id="rId22"/>
    <p:sldId id="1585" r:id="rId23"/>
    <p:sldId id="1589" r:id="rId24"/>
    <p:sldId id="1448" r:id="rId25"/>
    <p:sldId id="1602" r:id="rId26"/>
    <p:sldId id="1603" r:id="rId27"/>
    <p:sldId id="1006" r:id="rId28"/>
    <p:sldId id="1178" r:id="rId29"/>
    <p:sldId id="1023" r:id="rId30"/>
    <p:sldId id="1024" r:id="rId31"/>
    <p:sldId id="1520" r:id="rId32"/>
    <p:sldId id="1604" r:id="rId33"/>
    <p:sldId id="1605" r:id="rId34"/>
    <p:sldId id="1606" r:id="rId35"/>
    <p:sldId id="1607" r:id="rId36"/>
    <p:sldId id="1608" r:id="rId37"/>
    <p:sldId id="1609" r:id="rId38"/>
    <p:sldId id="1610" r:id="rId39"/>
    <p:sldId id="1611" r:id="rId40"/>
    <p:sldId id="1508" r:id="rId41"/>
    <p:sldId id="1593" r:id="rId42"/>
    <p:sldId id="1612" r:id="rId43"/>
    <p:sldId id="1613" r:id="rId44"/>
    <p:sldId id="356" r:id="rId45"/>
    <p:sldId id="1614" r:id="rId46"/>
    <p:sldId id="997" r:id="rId47"/>
    <p:sldId id="1564" r:id="rId48"/>
    <p:sldId id="362" r:id="rId49"/>
    <p:sldId id="1494" r:id="rId50"/>
    <p:sldId id="1034" r:id="rId51"/>
    <p:sldId id="323"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2B7B84-2638-4CB6-9842-C303BFA071DE}" v="20" dt="2025-06-23T21:52:53.5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720"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89E0D6AD-A873-475F-87A1-A386DD6C72F3}"/>
    <pc:docChg chg="modSld modMainMaster">
      <pc:chgData name="Alfred Asterjadhi" userId="39de57b9-85c0-4fd1-aaac-8ca2b6560ad0" providerId="ADAL" clId="{89E0D6AD-A873-475F-87A1-A386DD6C72F3}" dt="2025-04-01T00:50:51.612" v="12" actId="6549"/>
      <pc:docMkLst>
        <pc:docMk/>
      </pc:docMkLst>
      <pc:sldChg chg="modSp mod">
        <pc:chgData name="Alfred Asterjadhi" userId="39de57b9-85c0-4fd1-aaac-8ca2b6560ad0" providerId="ADAL" clId="{89E0D6AD-A873-475F-87A1-A386DD6C72F3}" dt="2025-04-01T00:50:51.612" v="12" actId="6549"/>
        <pc:sldMkLst>
          <pc:docMk/>
          <pc:sldMk cId="0" sldId="256"/>
        </pc:sldMkLst>
        <pc:spChg chg="mod">
          <ac:chgData name="Alfred Asterjadhi" userId="39de57b9-85c0-4fd1-aaac-8ca2b6560ad0" providerId="ADAL" clId="{89E0D6AD-A873-475F-87A1-A386DD6C72F3}" dt="2025-04-01T00:50:51.612" v="12" actId="6549"/>
          <ac:spMkLst>
            <pc:docMk/>
            <pc:sldMk cId="0" sldId="256"/>
            <ac:spMk id="3074" creationId="{00000000-0000-0000-0000-000000000000}"/>
          </ac:spMkLst>
        </pc:spChg>
      </pc:sldChg>
      <pc:sldMasterChg chg="modSp mod">
        <pc:chgData name="Alfred Asterjadhi" userId="39de57b9-85c0-4fd1-aaac-8ca2b6560ad0" providerId="ADAL" clId="{89E0D6AD-A873-475F-87A1-A386DD6C72F3}" dt="2025-04-01T00:50:34.843" v="6" actId="6549"/>
        <pc:sldMasterMkLst>
          <pc:docMk/>
          <pc:sldMasterMk cId="0" sldId="2147483648"/>
        </pc:sldMasterMkLst>
        <pc:spChg chg="mod">
          <ac:chgData name="Alfred Asterjadhi" userId="39de57b9-85c0-4fd1-aaac-8ca2b6560ad0" providerId="ADAL" clId="{89E0D6AD-A873-475F-87A1-A386DD6C72F3}" dt="2025-04-01T00:50:34.843" v="6" actId="6549"/>
          <ac:spMkLst>
            <pc:docMk/>
            <pc:sldMasterMk cId="0" sldId="2147483648"/>
            <ac:spMk id="10"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ldChg>
      <pc:sldChg chg="modSp mod">
        <pc:chgData name="Alfred Asterjadhi" userId="39de57b9-85c0-4fd1-aaac-8ca2b6560ad0" providerId="ADAL" clId="{725E7BBE-1CAB-400E-B89D-DEE5CF5D1E60}" dt="2025-02-01T01:46:12.616" v="800" actId="313"/>
        <pc:sldMkLst>
          <pc:docMk/>
          <pc:sldMk cId="0" sldId="257"/>
        </pc:sldMkLst>
      </pc:sldChg>
      <pc:sldChg chg="modSp mod">
        <pc:chgData name="Alfred Asterjadhi" userId="39de57b9-85c0-4fd1-aaac-8ca2b6560ad0" providerId="ADAL" clId="{725E7BBE-1CAB-400E-B89D-DEE5CF5D1E60}" dt="2025-02-01T01:46:13.828" v="802" actId="313"/>
        <pc:sldMkLst>
          <pc:docMk/>
          <pc:sldMk cId="3254182675" sldId="258"/>
        </pc:sldMkLst>
      </pc:sldChg>
      <pc:sldChg chg="modSp mod">
        <pc:chgData name="Alfred Asterjadhi" userId="39de57b9-85c0-4fd1-aaac-8ca2b6560ad0" providerId="ADAL" clId="{725E7BBE-1CAB-400E-B89D-DEE5CF5D1E60}" dt="2025-02-01T01:46:14.857" v="804" actId="313"/>
        <pc:sldMkLst>
          <pc:docMk/>
          <pc:sldMk cId="3136880362" sldId="260"/>
        </pc:sldMkLst>
      </pc:sldChg>
      <pc:sldChg chg="modSp mod">
        <pc:chgData name="Alfred Asterjadhi" userId="39de57b9-85c0-4fd1-aaac-8ca2b6560ad0" providerId="ADAL" clId="{725E7BBE-1CAB-400E-B89D-DEE5CF5D1E60}" dt="2025-02-01T01:46:15.602" v="806" actId="313"/>
        <pc:sldMkLst>
          <pc:docMk/>
          <pc:sldMk cId="1676196551" sldId="261"/>
        </pc:sldMkLst>
      </pc:sldChg>
      <pc:sldChg chg="modSp mod">
        <pc:chgData name="Alfred Asterjadhi" userId="39de57b9-85c0-4fd1-aaac-8ca2b6560ad0" providerId="ADAL" clId="{725E7BBE-1CAB-400E-B89D-DEE5CF5D1E60}" dt="2025-02-01T01:46:15.964" v="807" actId="313"/>
        <pc:sldMkLst>
          <pc:docMk/>
          <pc:sldMk cId="2927177891" sldId="263"/>
        </pc:sldMkLst>
      </pc:sldChg>
      <pc:sldChg chg="modSp mod">
        <pc:chgData name="Alfred Asterjadhi" userId="39de57b9-85c0-4fd1-aaac-8ca2b6560ad0" providerId="ADAL" clId="{725E7BBE-1CAB-400E-B89D-DEE5CF5D1E60}" dt="2025-02-01T01:46:16.321" v="808" actId="313"/>
        <pc:sldMkLst>
          <pc:docMk/>
          <pc:sldMk cId="4277600907" sldId="264"/>
        </pc:sldMkLst>
      </pc:sldChg>
      <pc:sldChg chg="modSp mod">
        <pc:chgData name="Alfred Asterjadhi" userId="39de57b9-85c0-4fd1-aaac-8ca2b6560ad0" providerId="ADAL" clId="{725E7BBE-1CAB-400E-B89D-DEE5CF5D1E60}" dt="2025-02-01T01:46:16.620" v="809" actId="313"/>
        <pc:sldMkLst>
          <pc:docMk/>
          <pc:sldMk cId="2436815634" sldId="265"/>
        </pc:sldMkLst>
      </pc:sldChg>
      <pc:sldChg chg="modSp mod">
        <pc:chgData name="Alfred Asterjadhi" userId="39de57b9-85c0-4fd1-aaac-8ca2b6560ad0" providerId="ADAL" clId="{725E7BBE-1CAB-400E-B89D-DEE5CF5D1E60}" dt="2025-02-01T01:46:16.935" v="810" actId="313"/>
        <pc:sldMkLst>
          <pc:docMk/>
          <pc:sldMk cId="2400177835" sldId="266"/>
        </pc:sldMkLst>
      </pc:sldChg>
      <pc:sldChg chg="modSp mod">
        <pc:chgData name="Alfred Asterjadhi" userId="39de57b9-85c0-4fd1-aaac-8ca2b6560ad0" providerId="ADAL" clId="{725E7BBE-1CAB-400E-B89D-DEE5CF5D1E60}" dt="2025-02-01T01:46:32.560" v="817" actId="313"/>
        <pc:sldMkLst>
          <pc:docMk/>
          <pc:sldMk cId="132832093" sldId="267"/>
        </pc:sldMkLst>
      </pc:sldChg>
      <pc:sldChg chg="modSp mod">
        <pc:chgData name="Alfred Asterjadhi" userId="39de57b9-85c0-4fd1-aaac-8ca2b6560ad0" providerId="ADAL" clId="{725E7BBE-1CAB-400E-B89D-DEE5CF5D1E60}" dt="2025-02-03T18:15:18.592" v="858" actId="207"/>
        <pc:sldMkLst>
          <pc:docMk/>
          <pc:sldMk cId="3976818858" sldId="269"/>
        </pc:sldMkLst>
      </pc:sldChg>
      <pc:sldChg chg="modSp mod">
        <pc:chgData name="Alfred Asterjadhi" userId="39de57b9-85c0-4fd1-aaac-8ca2b6560ad0" providerId="ADAL" clId="{725E7BBE-1CAB-400E-B89D-DEE5CF5D1E60}" dt="2025-02-01T01:46:17.240" v="811" actId="313"/>
        <pc:sldMkLst>
          <pc:docMk/>
          <pc:sldMk cId="3387863760" sldId="270"/>
        </pc:sldMkLst>
      </pc:sldChg>
      <pc:sldChg chg="modSp mod">
        <pc:chgData name="Alfred Asterjadhi" userId="39de57b9-85c0-4fd1-aaac-8ca2b6560ad0" providerId="ADAL" clId="{725E7BBE-1CAB-400E-B89D-DEE5CF5D1E60}" dt="2025-02-03T18:15:14.429" v="857" actId="207"/>
        <pc:sldMkLst>
          <pc:docMk/>
          <pc:sldMk cId="2243228416" sldId="299"/>
        </pc:sldMkLst>
      </pc:sldChg>
      <pc:sldChg chg="modSp mod">
        <pc:chgData name="Alfred Asterjadhi" userId="39de57b9-85c0-4fd1-aaac-8ca2b6560ad0" providerId="ADAL" clId="{725E7BBE-1CAB-400E-B89D-DEE5CF5D1E60}" dt="2025-02-01T01:46:59.505" v="850" actId="313"/>
        <pc:sldMkLst>
          <pc:docMk/>
          <pc:sldMk cId="1677969607" sldId="323"/>
        </pc:sldMkLst>
      </pc:sldChg>
      <pc:sldChg chg="modSp mod">
        <pc:chgData name="Alfred Asterjadhi" userId="39de57b9-85c0-4fd1-aaac-8ca2b6560ad0" providerId="ADAL" clId="{725E7BBE-1CAB-400E-B89D-DEE5CF5D1E60}" dt="2025-02-01T01:46:15.240" v="805" actId="313"/>
        <pc:sldMkLst>
          <pc:docMk/>
          <pc:sldMk cId="1908471061" sldId="328"/>
        </pc:sldMkLst>
      </pc:sldChg>
      <pc:sldChg chg="modSp mod">
        <pc:chgData name="Alfred Asterjadhi" userId="39de57b9-85c0-4fd1-aaac-8ca2b6560ad0" providerId="ADAL" clId="{725E7BBE-1CAB-400E-B89D-DEE5CF5D1E60}" dt="2025-02-01T01:46:17.555" v="812" actId="313"/>
        <pc:sldMkLst>
          <pc:docMk/>
          <pc:sldMk cId="15571502" sldId="330"/>
        </pc:sldMkLst>
      </pc:sldChg>
      <pc:sldChg chg="modSp mod">
        <pc:chgData name="Alfred Asterjadhi" userId="39de57b9-85c0-4fd1-aaac-8ca2b6560ad0" providerId="ADAL" clId="{725E7BBE-1CAB-400E-B89D-DEE5CF5D1E60}" dt="2025-02-01T01:46:17.854" v="813" actId="313"/>
        <pc:sldMkLst>
          <pc:docMk/>
          <pc:sldMk cId="3200711991" sldId="331"/>
        </pc:sldMkLst>
      </pc:sldChg>
      <pc:sldChg chg="modSp mod">
        <pc:chgData name="Alfred Asterjadhi" userId="39de57b9-85c0-4fd1-aaac-8ca2b6560ad0" providerId="ADAL" clId="{725E7BBE-1CAB-400E-B89D-DEE5CF5D1E60}" dt="2025-02-01T01:46:18.154" v="814" actId="313"/>
        <pc:sldMkLst>
          <pc:docMk/>
          <pc:sldMk cId="2409609221" sldId="332"/>
        </pc:sldMkLst>
      </pc:sldChg>
      <pc:sldChg chg="modSp mod">
        <pc:chgData name="Alfred Asterjadhi" userId="39de57b9-85c0-4fd1-aaac-8ca2b6560ad0" providerId="ADAL" clId="{725E7BBE-1CAB-400E-B89D-DEE5CF5D1E60}" dt="2025-02-01T01:46:13.384" v="801" actId="313"/>
        <pc:sldMkLst>
          <pc:docMk/>
          <pc:sldMk cId="3843208451" sldId="333"/>
        </pc:sldMkLst>
      </pc:sldChg>
      <pc:sldChg chg="modSp mod">
        <pc:chgData name="Alfred Asterjadhi" userId="39de57b9-85c0-4fd1-aaac-8ca2b6560ad0" providerId="ADAL" clId="{725E7BBE-1CAB-400E-B89D-DEE5CF5D1E60}" dt="2025-02-01T01:46:14.249" v="803" actId="313"/>
        <pc:sldMkLst>
          <pc:docMk/>
          <pc:sldMk cId="3977221359" sldId="340"/>
        </pc:sldMkLst>
      </pc:sldChg>
      <pc:sldChg chg="modSp mod">
        <pc:chgData name="Alfred Asterjadhi" userId="39de57b9-85c0-4fd1-aaac-8ca2b6560ad0" providerId="ADAL" clId="{725E7BBE-1CAB-400E-B89D-DEE5CF5D1E60}" dt="2025-02-01T01:46:54.504" v="843" actId="313"/>
        <pc:sldMkLst>
          <pc:docMk/>
          <pc:sldMk cId="3930036297" sldId="356"/>
        </pc:sldMkLst>
      </pc:sldChg>
      <pc:sldChg chg="modSp mod">
        <pc:chgData name="Alfred Asterjadhi" userId="39de57b9-85c0-4fd1-aaac-8ca2b6560ad0" providerId="ADAL" clId="{725E7BBE-1CAB-400E-B89D-DEE5CF5D1E60}" dt="2025-02-01T01:46:56.970" v="847" actId="313"/>
        <pc:sldMkLst>
          <pc:docMk/>
          <pc:sldMk cId="3576977642" sldId="362"/>
        </pc:sldMkLst>
      </pc:sldChg>
      <pc:sldChg chg="modSp mod">
        <pc:chgData name="Alfred Asterjadhi" userId="39de57b9-85c0-4fd1-aaac-8ca2b6560ad0" providerId="ADAL" clId="{725E7BBE-1CAB-400E-B89D-DEE5CF5D1E60}" dt="2025-02-01T01:46:56.363" v="846" actId="313"/>
        <pc:sldMkLst>
          <pc:docMk/>
          <pc:sldMk cId="3140364693" sldId="997"/>
        </pc:sldMkLst>
      </pc:sldChg>
      <pc:sldChg chg="modSp mod">
        <pc:chgData name="Alfred Asterjadhi" userId="39de57b9-85c0-4fd1-aaac-8ca2b6560ad0" providerId="ADAL" clId="{725E7BBE-1CAB-400E-B89D-DEE5CF5D1E60}" dt="2025-02-01T01:46:45.338" v="825" actId="313"/>
        <pc:sldMkLst>
          <pc:docMk/>
          <pc:sldMk cId="3233208257" sldId="1006"/>
        </pc:sldMkLst>
      </pc:sldChg>
      <pc:sldChg chg="modSp mod">
        <pc:chgData name="Alfred Asterjadhi" userId="39de57b9-85c0-4fd1-aaac-8ca2b6560ad0" providerId="ADAL" clId="{725E7BBE-1CAB-400E-B89D-DEE5CF5D1E60}" dt="2025-02-01T01:46:47.026" v="827" actId="313"/>
        <pc:sldMkLst>
          <pc:docMk/>
          <pc:sldMk cId="4200130042" sldId="1023"/>
        </pc:sldMkLst>
      </pc:sldChg>
      <pc:sldChg chg="modSp mod">
        <pc:chgData name="Alfred Asterjadhi" userId="39de57b9-85c0-4fd1-aaac-8ca2b6560ad0" providerId="ADAL" clId="{725E7BBE-1CAB-400E-B89D-DEE5CF5D1E60}" dt="2025-02-01T01:46:47.531" v="828" actId="313"/>
        <pc:sldMkLst>
          <pc:docMk/>
          <pc:sldMk cId="793576429" sldId="1024"/>
        </pc:sldMkLst>
      </pc:sldChg>
      <pc:sldChg chg="addSp delSp modSp mod chgLayout">
        <pc:chgData name="Alfred Asterjadhi" userId="39de57b9-85c0-4fd1-aaac-8ca2b6560ad0" providerId="ADAL" clId="{725E7BBE-1CAB-400E-B89D-DEE5CF5D1E60}" dt="2025-02-01T01:46:48.130" v="829" actId="313"/>
        <pc:sldMkLst>
          <pc:docMk/>
          <pc:sldMk cId="3287547131" sldId="1028"/>
        </pc:sldMkLst>
      </pc:sldChg>
      <pc:sldChg chg="addSp delSp modSp mod chgLayout">
        <pc:chgData name="Alfred Asterjadhi" userId="39de57b9-85c0-4fd1-aaac-8ca2b6560ad0" providerId="ADAL" clId="{725E7BBE-1CAB-400E-B89D-DEE5CF5D1E60}" dt="2025-02-01T01:46:58.508" v="849" actId="313"/>
        <pc:sldMkLst>
          <pc:docMk/>
          <pc:sldMk cId="1865298196" sldId="1034"/>
        </pc:sldMkLst>
      </pc:sldChg>
      <pc:sldChg chg="modSp mod">
        <pc:chgData name="Alfred Asterjadhi" userId="39de57b9-85c0-4fd1-aaac-8ca2b6560ad0" providerId="ADAL" clId="{725E7BBE-1CAB-400E-B89D-DEE5CF5D1E60}" dt="2025-02-01T01:46:39.176" v="820" actId="313"/>
        <pc:sldMkLst>
          <pc:docMk/>
          <pc:sldMk cId="3486068256" sldId="1167"/>
        </pc:sldMkLst>
      </pc:sldChg>
      <pc:sldChg chg="modSp mod">
        <pc:chgData name="Alfred Asterjadhi" userId="39de57b9-85c0-4fd1-aaac-8ca2b6560ad0" providerId="ADAL" clId="{725E7BBE-1CAB-400E-B89D-DEE5CF5D1E60}" dt="2025-02-01T01:46:46.601" v="826" actId="313"/>
        <pc:sldMkLst>
          <pc:docMk/>
          <pc:sldMk cId="3441807947" sldId="1178"/>
        </pc:sldMkLst>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ldChg>
      <pc:sldChg chg="modSp add mod">
        <pc:chgData name="Alfred Asterjadhi" userId="39de57b9-85c0-4fd1-aaac-8ca2b6560ad0" providerId="ADAL" clId="{725E7BBE-1CAB-400E-B89D-DEE5CF5D1E60}" dt="2025-02-01T01:46:48.737" v="830" actId="313"/>
        <pc:sldMkLst>
          <pc:docMk/>
          <pc:sldMk cId="3990395463" sldId="1496"/>
        </pc:sldMkLst>
      </pc:sldChg>
      <pc:sldChg chg="modSp add mod">
        <pc:chgData name="Alfred Asterjadhi" userId="39de57b9-85c0-4fd1-aaac-8ca2b6560ad0" providerId="ADAL" clId="{725E7BBE-1CAB-400E-B89D-DEE5CF5D1E60}" dt="2025-02-01T01:46:49.254" v="831" actId="313"/>
        <pc:sldMkLst>
          <pc:docMk/>
          <pc:sldMk cId="2947732830" sldId="1497"/>
        </pc:sldMkLst>
      </pc:sldChg>
      <pc:sldChg chg="modSp add mod">
        <pc:chgData name="Alfred Asterjadhi" userId="39de57b9-85c0-4fd1-aaac-8ca2b6560ad0" providerId="ADAL" clId="{725E7BBE-1CAB-400E-B89D-DEE5CF5D1E60}" dt="2025-02-01T01:46:49.710" v="832" actId="313"/>
        <pc:sldMkLst>
          <pc:docMk/>
          <pc:sldMk cId="2479798648" sldId="1498"/>
        </pc:sldMkLst>
      </pc:sldChg>
      <pc:sldChg chg="modSp add mod">
        <pc:chgData name="Alfred Asterjadhi" userId="39de57b9-85c0-4fd1-aaac-8ca2b6560ad0" providerId="ADAL" clId="{725E7BBE-1CAB-400E-B89D-DEE5CF5D1E60}" dt="2025-02-01T01:46:50.152" v="833" actId="313"/>
        <pc:sldMkLst>
          <pc:docMk/>
          <pc:sldMk cId="2390884872" sldId="1499"/>
        </pc:sldMkLst>
      </pc:sldChg>
      <pc:sldChg chg="modSp add mod">
        <pc:chgData name="Alfred Asterjadhi" userId="39de57b9-85c0-4fd1-aaac-8ca2b6560ad0" providerId="ADAL" clId="{725E7BBE-1CAB-400E-B89D-DEE5CF5D1E60}" dt="2025-02-01T01:46:50.584" v="834" actId="313"/>
        <pc:sldMkLst>
          <pc:docMk/>
          <pc:sldMk cId="2889362710" sldId="1500"/>
        </pc:sldMkLst>
      </pc:sldChg>
      <pc:sldChg chg="modSp add mod">
        <pc:chgData name="Alfred Asterjadhi" userId="39de57b9-85c0-4fd1-aaac-8ca2b6560ad0" providerId="ADAL" clId="{725E7BBE-1CAB-400E-B89D-DEE5CF5D1E60}" dt="2025-02-01T01:46:51.004" v="835" actId="313"/>
        <pc:sldMkLst>
          <pc:docMk/>
          <pc:sldMk cId="3015324058" sldId="1501"/>
        </pc:sldMkLst>
      </pc:sldChg>
      <pc:sldChg chg="modSp add mod">
        <pc:chgData name="Alfred Asterjadhi" userId="39de57b9-85c0-4fd1-aaac-8ca2b6560ad0" providerId="ADAL" clId="{725E7BBE-1CAB-400E-B89D-DEE5CF5D1E60}" dt="2025-02-01T01:46:51.375" v="836" actId="313"/>
        <pc:sldMkLst>
          <pc:docMk/>
          <pc:sldMk cId="290911139" sldId="1502"/>
        </pc:sldMkLst>
      </pc:sldChg>
      <pc:sldChg chg="modSp add mod">
        <pc:chgData name="Alfred Asterjadhi" userId="39de57b9-85c0-4fd1-aaac-8ca2b6560ad0" providerId="ADAL" clId="{725E7BBE-1CAB-400E-B89D-DEE5CF5D1E60}" dt="2025-02-01T01:46:51.898" v="837" actId="313"/>
        <pc:sldMkLst>
          <pc:docMk/>
          <pc:sldMk cId="3461087741" sldId="1503"/>
        </pc:sldMkLst>
      </pc:sldChg>
      <pc:sldChg chg="modSp add mod">
        <pc:chgData name="Alfred Asterjadhi" userId="39de57b9-85c0-4fd1-aaac-8ca2b6560ad0" providerId="ADAL" clId="{725E7BBE-1CAB-400E-B89D-DEE5CF5D1E60}" dt="2025-02-01T01:46:52.191" v="838" actId="313"/>
        <pc:sldMkLst>
          <pc:docMk/>
          <pc:sldMk cId="2347738588" sldId="1504"/>
        </pc:sldMkLst>
      </pc:sldChg>
      <pc:sldChg chg="modSp add mod">
        <pc:chgData name="Alfred Asterjadhi" userId="39de57b9-85c0-4fd1-aaac-8ca2b6560ad0" providerId="ADAL" clId="{725E7BBE-1CAB-400E-B89D-DEE5CF5D1E60}" dt="2025-02-01T01:46:52.593" v="839" actId="313"/>
        <pc:sldMkLst>
          <pc:docMk/>
          <pc:sldMk cId="1014469854" sldId="1505"/>
        </pc:sldMkLst>
      </pc:sldChg>
      <pc:sldChg chg="modSp add mod">
        <pc:chgData name="Alfred Asterjadhi" userId="39de57b9-85c0-4fd1-aaac-8ca2b6560ad0" providerId="ADAL" clId="{725E7BBE-1CAB-400E-B89D-DEE5CF5D1E60}" dt="2025-02-01T01:46:53.029" v="840" actId="313"/>
        <pc:sldMkLst>
          <pc:docMk/>
          <pc:sldMk cId="4157717891" sldId="1506"/>
        </pc:sldMkLst>
      </pc:sldChg>
      <pc:sldChg chg="modSp add mod">
        <pc:chgData name="Alfred Asterjadhi" userId="39de57b9-85c0-4fd1-aaac-8ca2b6560ad0" providerId="ADAL" clId="{725E7BBE-1CAB-400E-B89D-DEE5CF5D1E60}" dt="2025-02-01T01:46:53.552" v="841" actId="313"/>
        <pc:sldMkLst>
          <pc:docMk/>
          <pc:sldMk cId="2357406032" sldId="1507"/>
        </pc:sldMkLst>
      </pc:sldChg>
      <pc:sldChg chg="modSp add mod">
        <pc:chgData name="Alfred Asterjadhi" userId="39de57b9-85c0-4fd1-aaac-8ca2b6560ad0" providerId="ADAL" clId="{725E7BBE-1CAB-400E-B89D-DEE5CF5D1E60}" dt="2025-02-01T01:46:54.073" v="842" actId="313"/>
        <pc:sldMkLst>
          <pc:docMk/>
          <pc:sldMk cId="517676318" sldId="1508"/>
        </pc:sldMkLst>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ldLayout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13T01:43:13.216" v="8217" actId="13926"/>
        <pc:sldMkLst>
          <pc:docMk/>
          <pc:sldMk cId="793576429" sldId="1024"/>
        </pc:sldMkLst>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20T17:45:32.262" v="9423" actId="207"/>
      <pc:docMkLst>
        <pc:docMk/>
      </pc:docMkLst>
      <pc:sldChg chg="modSp mod">
        <pc:chgData name="Alfred Asterjadhi" userId="39de57b9-85c0-4fd1-aaac-8ca2b6560ad0" providerId="ADAL" clId="{6F91C6B6-C7CD-4B50-9CF6-479980899DB7}" dt="2025-03-10T17:37:05.669" v="2191" actId="20577"/>
        <pc:sldMkLst>
          <pc:docMk/>
          <pc:sldMk cId="0" sldId="257"/>
        </pc:sldMkLst>
      </pc:sldChg>
      <pc:sldChg chg="modSp mod">
        <pc:chgData name="Alfred Asterjadhi" userId="39de57b9-85c0-4fd1-aaac-8ca2b6560ad0" providerId="ADAL" clId="{6F91C6B6-C7CD-4B50-9CF6-479980899DB7}" dt="2025-03-12T16:30:34.598" v="6019" actId="207"/>
        <pc:sldMkLst>
          <pc:docMk/>
          <pc:sldMk cId="3976818858" sldId="269"/>
        </pc:sldMkLst>
      </pc:sldChg>
      <pc:sldChg chg="modSp mod">
        <pc:chgData name="Alfred Asterjadhi" userId="39de57b9-85c0-4fd1-aaac-8ca2b6560ad0" providerId="ADAL" clId="{6F91C6B6-C7CD-4B50-9CF6-479980899DB7}" dt="2025-03-20T17:44:27.001" v="9407" actId="13926"/>
        <pc:sldMkLst>
          <pc:docMk/>
          <pc:sldMk cId="3930036297" sldId="356"/>
        </pc:sldMkLst>
      </pc:sldChg>
      <pc:sldChg chg="modSp mod">
        <pc:chgData name="Alfred Asterjadhi" userId="39de57b9-85c0-4fd1-aaac-8ca2b6560ad0" providerId="ADAL" clId="{6F91C6B6-C7CD-4B50-9CF6-479980899DB7}" dt="2025-03-13T23:47:25.742" v="9406" actId="20577"/>
        <pc:sldMkLst>
          <pc:docMk/>
          <pc:sldMk cId="3140364693" sldId="997"/>
        </pc:sldMkLst>
      </pc:sldChg>
      <pc:sldChg chg="modSp mod">
        <pc:chgData name="Alfred Asterjadhi" userId="39de57b9-85c0-4fd1-aaac-8ca2b6560ad0" providerId="ADAL" clId="{6F91C6B6-C7CD-4B50-9CF6-479980899DB7}" dt="2025-03-10T22:18:01.122" v="2427" actId="13926"/>
        <pc:sldMkLst>
          <pc:docMk/>
          <pc:sldMk cId="3233208257" sldId="1006"/>
        </pc:sldMkLst>
      </pc:sldChg>
      <pc:sldChg chg="modSp mod">
        <pc:chgData name="Alfred Asterjadhi" userId="39de57b9-85c0-4fd1-aaac-8ca2b6560ad0" providerId="ADAL" clId="{6F91C6B6-C7CD-4B50-9CF6-479980899DB7}" dt="2025-03-09T20:57:17.631" v="1560" actId="20577"/>
        <pc:sldMkLst>
          <pc:docMk/>
          <pc:sldMk cId="4200130042" sldId="1023"/>
        </pc:sldMkLst>
      </pc:sldChg>
      <pc:sldChg chg="modSp mod">
        <pc:chgData name="Alfred Asterjadhi" userId="39de57b9-85c0-4fd1-aaac-8ca2b6560ad0" providerId="ADAL" clId="{6F91C6B6-C7CD-4B50-9CF6-479980899DB7}" dt="2025-03-10T20:47:59.086" v="2341" actId="13926"/>
        <pc:sldMkLst>
          <pc:docMk/>
          <pc:sldMk cId="793576429" sldId="1024"/>
        </pc:sldMkLst>
      </pc:sldChg>
      <pc:sldChg chg="modSp mod ord">
        <pc:chgData name="Alfred Asterjadhi" userId="39de57b9-85c0-4fd1-aaac-8ca2b6560ad0" providerId="ADAL" clId="{6F91C6B6-C7CD-4B50-9CF6-479980899DB7}" dt="2025-03-10T20:46:50.278" v="2277" actId="207"/>
        <pc:sldMkLst>
          <pc:docMk/>
          <pc:sldMk cId="3287547131" sldId="1028"/>
        </pc:sldMkLst>
      </pc:sldChg>
      <pc:sldChg chg="modSp mod">
        <pc:chgData name="Alfred Asterjadhi" userId="39de57b9-85c0-4fd1-aaac-8ca2b6560ad0" providerId="ADAL" clId="{6F91C6B6-C7CD-4B50-9CF6-479980899DB7}" dt="2025-03-13T21:59:49.058" v="9392" actId="20577"/>
        <pc:sldMkLst>
          <pc:docMk/>
          <pc:sldMk cId="1865298196" sldId="1034"/>
        </pc:sldMkLst>
      </pc:sldChg>
      <pc:sldChg chg="modSp mod">
        <pc:chgData name="Alfred Asterjadhi" userId="39de57b9-85c0-4fd1-aaac-8ca2b6560ad0" providerId="ADAL" clId="{6F91C6B6-C7CD-4B50-9CF6-479980899DB7}" dt="2025-03-20T17:45:32.262" v="9423" actId="207"/>
        <pc:sldMkLst>
          <pc:docMk/>
          <pc:sldMk cId="3486068256" sldId="1167"/>
        </pc:sldMkLst>
      </pc:sldChg>
      <pc:sldChg chg="addSp delSp modSp mod">
        <pc:chgData name="Alfred Asterjadhi" userId="39de57b9-85c0-4fd1-aaac-8ca2b6560ad0" providerId="ADAL" clId="{6F91C6B6-C7CD-4B50-9CF6-479980899DB7}" dt="2025-03-09T21:06:02.532" v="1694" actId="1076"/>
        <pc:sldMkLst>
          <pc:docMk/>
          <pc:sldMk cId="3441807947" sldId="1178"/>
        </pc:sldMkLst>
      </pc:sldChg>
      <pc:sldChg chg="modSp mod">
        <pc:chgData name="Alfred Asterjadhi" userId="39de57b9-85c0-4fd1-aaac-8ca2b6560ad0" providerId="ADAL" clId="{6F91C6B6-C7CD-4B50-9CF6-479980899DB7}" dt="2025-03-10T14:17:44.854" v="1935" actId="207"/>
        <pc:sldMkLst>
          <pc:docMk/>
          <pc:sldMk cId="2670608994" sldId="1283"/>
        </pc:sldMkLst>
      </pc:sldChg>
      <pc:sldChg chg="modSp mod ord">
        <pc:chgData name="Alfred Asterjadhi" userId="39de57b9-85c0-4fd1-aaac-8ca2b6560ad0" providerId="ADAL" clId="{6F91C6B6-C7CD-4B50-9CF6-479980899DB7}" dt="2025-03-13T20:07:10.111" v="8660"/>
        <pc:sldMkLst>
          <pc:docMk/>
          <pc:sldMk cId="3912146512" sldId="1390"/>
        </pc:sldMkLst>
      </pc:sldChg>
      <pc:sldChg chg="modSp mod">
        <pc:chgData name="Alfred Asterjadhi" userId="39de57b9-85c0-4fd1-aaac-8ca2b6560ad0" providerId="ADAL" clId="{6F91C6B6-C7CD-4B50-9CF6-479980899DB7}" dt="2025-03-13T22:56:04.466" v="9399" actId="207"/>
        <pc:sldMkLst>
          <pc:docMk/>
          <pc:sldMk cId="3878274435" sldId="1424"/>
        </pc:sldMkLst>
      </pc:sldChg>
      <pc:sldChg chg="modSp mod">
        <pc:chgData name="Alfred Asterjadhi" userId="39de57b9-85c0-4fd1-aaac-8ca2b6560ad0" providerId="ADAL" clId="{6F91C6B6-C7CD-4B50-9CF6-479980899DB7}" dt="2025-03-13T04:38:10.050" v="7370" actId="207"/>
        <pc:sldMkLst>
          <pc:docMk/>
          <pc:sldMk cId="1880260866" sldId="1429"/>
        </pc:sldMkLst>
      </pc:sldChg>
      <pc:sldChg chg="modSp mod">
        <pc:chgData name="Alfred Asterjadhi" userId="39de57b9-85c0-4fd1-aaac-8ca2b6560ad0" providerId="ADAL" clId="{6F91C6B6-C7CD-4B50-9CF6-479980899DB7}" dt="2025-03-11T17:26:18.884" v="5172" actId="207"/>
        <pc:sldMkLst>
          <pc:docMk/>
          <pc:sldMk cId="885285770" sldId="1448"/>
        </pc:sldMkLst>
      </pc:sldChg>
      <pc:sldChg chg="modSp mod">
        <pc:chgData name="Alfred Asterjadhi" userId="39de57b9-85c0-4fd1-aaac-8ca2b6560ad0" providerId="ADAL" clId="{6F91C6B6-C7CD-4B50-9CF6-479980899DB7}" dt="2025-03-13T19:46:35.836" v="8629" actId="20577"/>
        <pc:sldMkLst>
          <pc:docMk/>
          <pc:sldMk cId="2130627217" sldId="1494"/>
        </pc:sldMkLst>
      </pc:sldChg>
      <pc:sldChg chg="modSp mod">
        <pc:chgData name="Alfred Asterjadhi" userId="39de57b9-85c0-4fd1-aaac-8ca2b6560ad0" providerId="ADAL" clId="{6F91C6B6-C7CD-4B50-9CF6-479980899DB7}" dt="2025-03-10T14:15:13.617" v="1900" actId="13926"/>
        <pc:sldMkLst>
          <pc:docMk/>
          <pc:sldMk cId="3898445090" sldId="1495"/>
        </pc:sldMkLst>
      </pc:sldChg>
      <pc:sldChg chg="modSp mod">
        <pc:chgData name="Alfred Asterjadhi" userId="39de57b9-85c0-4fd1-aaac-8ca2b6560ad0" providerId="ADAL" clId="{6F91C6B6-C7CD-4B50-9CF6-479980899DB7}" dt="2025-03-11T17:12:29.717" v="4972" actId="20577"/>
        <pc:sldMkLst>
          <pc:docMk/>
          <pc:sldMk cId="3990395463" sldId="1496"/>
        </pc:sldMkLst>
      </pc:sldChg>
      <pc:sldChg chg="modSp mod">
        <pc:chgData name="Alfred Asterjadhi" userId="39de57b9-85c0-4fd1-aaac-8ca2b6560ad0" providerId="ADAL" clId="{6F91C6B6-C7CD-4B50-9CF6-479980899DB7}" dt="2025-03-11T17:20:12.447" v="5066" actId="400"/>
        <pc:sldMkLst>
          <pc:docMk/>
          <pc:sldMk cId="2947732830" sldId="1497"/>
        </pc:sldMkLst>
      </pc:sldChg>
      <pc:sldChg chg="modSp mod">
        <pc:chgData name="Alfred Asterjadhi" userId="39de57b9-85c0-4fd1-aaac-8ca2b6560ad0" providerId="ADAL" clId="{6F91C6B6-C7CD-4B50-9CF6-479980899DB7}" dt="2025-03-12T14:05:36.032" v="5829" actId="13926"/>
        <pc:sldMkLst>
          <pc:docMk/>
          <pc:sldMk cId="2479798648" sldId="1498"/>
        </pc:sldMkLst>
      </pc:sldChg>
      <pc:sldChg chg="modSp mod">
        <pc:chgData name="Alfred Asterjadhi" userId="39de57b9-85c0-4fd1-aaac-8ca2b6560ad0" providerId="ADAL" clId="{6F91C6B6-C7CD-4B50-9CF6-479980899DB7}" dt="2025-03-11T19:16:26.976" v="5506" actId="207"/>
        <pc:sldMkLst>
          <pc:docMk/>
          <pc:sldMk cId="2390884872" sldId="1499"/>
        </pc:sldMkLst>
      </pc:sldChg>
      <pc:sldChg chg="modSp mod">
        <pc:chgData name="Alfred Asterjadhi" userId="39de57b9-85c0-4fd1-aaac-8ca2b6560ad0" providerId="ADAL" clId="{6F91C6B6-C7CD-4B50-9CF6-479980899DB7}" dt="2025-03-12T15:52:03.387" v="5940" actId="207"/>
        <pc:sldMkLst>
          <pc:docMk/>
          <pc:sldMk cId="2889362710" sldId="1500"/>
        </pc:sldMkLst>
      </pc:sldChg>
      <pc:sldChg chg="modSp mod">
        <pc:chgData name="Alfred Asterjadhi" userId="39de57b9-85c0-4fd1-aaac-8ca2b6560ad0" providerId="ADAL" clId="{6F91C6B6-C7CD-4B50-9CF6-479980899DB7}" dt="2025-03-11T20:59:03.709" v="5610" actId="207"/>
        <pc:sldMkLst>
          <pc:docMk/>
          <pc:sldMk cId="3015324058" sldId="1501"/>
        </pc:sldMkLst>
      </pc:sldChg>
      <pc:sldChg chg="modSp mod">
        <pc:chgData name="Alfred Asterjadhi" userId="39de57b9-85c0-4fd1-aaac-8ca2b6560ad0" providerId="ADAL" clId="{6F91C6B6-C7CD-4B50-9CF6-479980899DB7}" dt="2025-03-12T18:14:24.192" v="6551" actId="13926"/>
        <pc:sldMkLst>
          <pc:docMk/>
          <pc:sldMk cId="290911139" sldId="1502"/>
        </pc:sldMkLst>
      </pc:sldChg>
      <pc:sldChg chg="modSp mod">
        <pc:chgData name="Alfred Asterjadhi" userId="39de57b9-85c0-4fd1-aaac-8ca2b6560ad0" providerId="ADAL" clId="{6F91C6B6-C7CD-4B50-9CF6-479980899DB7}" dt="2025-03-13T04:25:31.894" v="7100" actId="207"/>
        <pc:sldMkLst>
          <pc:docMk/>
          <pc:sldMk cId="3461087741" sldId="1503"/>
        </pc:sldMkLst>
      </pc:sldChg>
      <pc:sldChg chg="modSp mod">
        <pc:chgData name="Alfred Asterjadhi" userId="39de57b9-85c0-4fd1-aaac-8ca2b6560ad0" providerId="ADAL" clId="{6F91C6B6-C7CD-4B50-9CF6-479980899DB7}" dt="2025-03-12T17:38:46.081" v="6046" actId="13926"/>
        <pc:sldMkLst>
          <pc:docMk/>
          <pc:sldMk cId="2347738588" sldId="1504"/>
        </pc:sldMkLst>
      </pc:sldChg>
      <pc:sldChg chg="modSp mod">
        <pc:chgData name="Alfred Asterjadhi" userId="39de57b9-85c0-4fd1-aaac-8ca2b6560ad0" providerId="ADAL" clId="{6F91C6B6-C7CD-4B50-9CF6-479980899DB7}" dt="2025-03-13T04:34:03.985" v="7323" actId="207"/>
        <pc:sldMkLst>
          <pc:docMk/>
          <pc:sldMk cId="1014469854" sldId="1505"/>
        </pc:sldMkLst>
      </pc:sldChg>
      <pc:sldChg chg="modSp mod">
        <pc:chgData name="Alfred Asterjadhi" userId="39de57b9-85c0-4fd1-aaac-8ca2b6560ad0" providerId="ADAL" clId="{6F91C6B6-C7CD-4B50-9CF6-479980899DB7}" dt="2025-03-12T17:38:58.758" v="6057" actId="13926"/>
        <pc:sldMkLst>
          <pc:docMk/>
          <pc:sldMk cId="4157717891" sldId="1506"/>
        </pc:sldMkLst>
      </pc:sldChg>
      <pc:sldChg chg="modSp mod">
        <pc:chgData name="Alfred Asterjadhi" userId="39de57b9-85c0-4fd1-aaac-8ca2b6560ad0" providerId="ADAL" clId="{6F91C6B6-C7CD-4B50-9CF6-479980899DB7}" dt="2025-03-13T16:58:56.290" v="7573" actId="207"/>
        <pc:sldMkLst>
          <pc:docMk/>
          <pc:sldMk cId="2357406032" sldId="1507"/>
        </pc:sldMkLst>
      </pc:sldChg>
      <pc:sldChg chg="modSp mod">
        <pc:chgData name="Alfred Asterjadhi" userId="39de57b9-85c0-4fd1-aaac-8ca2b6560ad0" providerId="ADAL" clId="{6F91C6B6-C7CD-4B50-9CF6-479980899DB7}" dt="2025-03-13T19:38:19.648" v="8115" actId="207"/>
        <pc:sldMkLst>
          <pc:docMk/>
          <pc:sldMk cId="517676318" sldId="1508"/>
        </pc:sldMkLst>
      </pc:sldChg>
      <pc:sldChg chg="modSp add mod">
        <pc:chgData name="Alfred Asterjadhi" userId="39de57b9-85c0-4fd1-aaac-8ca2b6560ad0" providerId="ADAL" clId="{6F91C6B6-C7CD-4B50-9CF6-479980899DB7}" dt="2025-03-11T02:49:25.327" v="2736"/>
        <pc:sldMkLst>
          <pc:docMk/>
          <pc:sldMk cId="1629729605" sldId="1509"/>
        </pc:sldMkLst>
      </pc:sldChg>
      <pc:sldChg chg="modSp add mod">
        <pc:chgData name="Alfred Asterjadhi" userId="39de57b9-85c0-4fd1-aaac-8ca2b6560ad0" providerId="ADAL" clId="{6F91C6B6-C7CD-4B50-9CF6-479980899DB7}" dt="2025-03-12T14:07:11.606" v="5859" actId="207"/>
        <pc:sldMkLst>
          <pc:docMk/>
          <pc:sldMk cId="973785610" sldId="1510"/>
        </pc:sldMkLst>
      </pc:sldChg>
      <pc:sldChg chg="modSp add mod">
        <pc:chgData name="Alfred Asterjadhi" userId="39de57b9-85c0-4fd1-aaac-8ca2b6560ad0" providerId="ADAL" clId="{6F91C6B6-C7CD-4B50-9CF6-479980899DB7}" dt="2025-03-12T14:06:58.164" v="5849" actId="400"/>
        <pc:sldMkLst>
          <pc:docMk/>
          <pc:sldMk cId="1847251713" sldId="1511"/>
        </pc:sldMkLst>
      </pc:sldChg>
      <pc:sldChg chg="modSp add mod">
        <pc:chgData name="Alfred Asterjadhi" userId="39de57b9-85c0-4fd1-aaac-8ca2b6560ad0" providerId="ADAL" clId="{6F91C6B6-C7CD-4B50-9CF6-479980899DB7}" dt="2025-03-11T02:48:20.340" v="2713"/>
        <pc:sldMkLst>
          <pc:docMk/>
          <pc:sldMk cId="3863767711" sldId="1512"/>
        </pc:sldMkLst>
      </pc:sldChg>
      <pc:sldChg chg="modSp add mod">
        <pc:chgData name="Alfred Asterjadhi" userId="39de57b9-85c0-4fd1-aaac-8ca2b6560ad0" providerId="ADAL" clId="{6F91C6B6-C7CD-4B50-9CF6-479980899DB7}" dt="2025-03-11T17:22:09.154" v="5108" actId="207"/>
        <pc:sldMkLst>
          <pc:docMk/>
          <pc:sldMk cId="723828986" sldId="1513"/>
        </pc:sldMkLst>
      </pc:sldChg>
      <pc:sldChg chg="modSp add mod">
        <pc:chgData name="Alfred Asterjadhi" userId="39de57b9-85c0-4fd1-aaac-8ca2b6560ad0" providerId="ADAL" clId="{6F91C6B6-C7CD-4B50-9CF6-479980899DB7}" dt="2025-03-12T16:05:17.109" v="5989" actId="400"/>
        <pc:sldMkLst>
          <pc:docMk/>
          <pc:sldMk cId="3311846555" sldId="1514"/>
        </pc:sldMkLst>
      </pc:sldChg>
      <pc:sldChg chg="modSp add mod">
        <pc:chgData name="Alfred Asterjadhi" userId="39de57b9-85c0-4fd1-aaac-8ca2b6560ad0" providerId="ADAL" clId="{6F91C6B6-C7CD-4B50-9CF6-479980899DB7}" dt="2025-03-11T17:25:54.317" v="5171" actId="400"/>
        <pc:sldMkLst>
          <pc:docMk/>
          <pc:sldMk cId="1442150286" sldId="1515"/>
        </pc:sldMkLst>
      </pc:sldChg>
      <pc:sldChg chg="modSp add mod">
        <pc:chgData name="Alfred Asterjadhi" userId="39de57b9-85c0-4fd1-aaac-8ca2b6560ad0" providerId="ADAL" clId="{6F91C6B6-C7CD-4B50-9CF6-479980899DB7}" dt="2025-03-12T15:53:06.204" v="5956" actId="207"/>
        <pc:sldMkLst>
          <pc:docMk/>
          <pc:sldMk cId="1073264269" sldId="1516"/>
        </pc:sldMkLst>
      </pc:sldChg>
      <pc:sldChg chg="modSp add mod">
        <pc:chgData name="Alfred Asterjadhi" userId="39de57b9-85c0-4fd1-aaac-8ca2b6560ad0" providerId="ADAL" clId="{6F91C6B6-C7CD-4B50-9CF6-479980899DB7}" dt="2025-03-12T18:14:48.724" v="6555" actId="207"/>
        <pc:sldMkLst>
          <pc:docMk/>
          <pc:sldMk cId="2125837306" sldId="1517"/>
        </pc:sldMkLst>
      </pc:sldChg>
      <pc:sldChg chg="modSp add mod">
        <pc:chgData name="Alfred Asterjadhi" userId="39de57b9-85c0-4fd1-aaac-8ca2b6560ad0" providerId="ADAL" clId="{6F91C6B6-C7CD-4B50-9CF6-479980899DB7}" dt="2025-03-12T18:15:05.389" v="6559" actId="207"/>
        <pc:sldMkLst>
          <pc:docMk/>
          <pc:sldMk cId="132553556" sldId="1518"/>
        </pc:sldMkLst>
      </pc:sldChg>
      <pc:sldChg chg="modSp add mod">
        <pc:chgData name="Alfred Asterjadhi" userId="39de57b9-85c0-4fd1-aaac-8ca2b6560ad0" providerId="ADAL" clId="{6F91C6B6-C7CD-4B50-9CF6-479980899DB7}" dt="2025-03-12T21:44:14.758" v="6708" actId="20577"/>
        <pc:sldMkLst>
          <pc:docMk/>
          <pc:sldMk cId="651666206" sldId="1519"/>
        </pc:sldMkLst>
      </pc:sldChg>
      <pc:sldChg chg="modSp add mod">
        <pc:chgData name="Alfred Asterjadhi" userId="39de57b9-85c0-4fd1-aaac-8ca2b6560ad0" providerId="ADAL" clId="{6F91C6B6-C7CD-4B50-9CF6-479980899DB7}" dt="2025-03-10T22:16:07.347" v="2414" actId="207"/>
        <pc:sldMkLst>
          <pc:docMk/>
          <pc:sldMk cId="2272934283" sldId="1520"/>
        </pc:sldMkLst>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ldChg>
      <pc:sldChg chg="modSp new mod">
        <pc:chgData name="Alfred Asterjadhi" userId="39de57b9-85c0-4fd1-aaac-8ca2b6560ad0" providerId="ADAL" clId="{6F91C6B6-C7CD-4B50-9CF6-479980899DB7}" dt="2025-03-11T15:17:03.990" v="4951" actId="207"/>
        <pc:sldMkLst>
          <pc:docMk/>
          <pc:sldMk cId="4277435659" sldId="1523"/>
        </pc:sldMkLst>
      </pc:sldChg>
      <pc:sldChg chg="modSp new mod">
        <pc:chgData name="Alfred Asterjadhi" userId="39de57b9-85c0-4fd1-aaac-8ca2b6560ad0" providerId="ADAL" clId="{6F91C6B6-C7CD-4B50-9CF6-479980899DB7}" dt="2025-03-11T03:20:19.523" v="3335" actId="403"/>
        <pc:sldMkLst>
          <pc:docMk/>
          <pc:sldMk cId="226987897" sldId="1524"/>
        </pc:sldMkLst>
      </pc:sldChg>
      <pc:sldChg chg="modSp add mod">
        <pc:chgData name="Alfred Asterjadhi" userId="39de57b9-85c0-4fd1-aaac-8ca2b6560ad0" providerId="ADAL" clId="{6F91C6B6-C7CD-4B50-9CF6-479980899DB7}" dt="2025-03-11T03:22:24.799" v="3365" actId="255"/>
        <pc:sldMkLst>
          <pc:docMk/>
          <pc:sldMk cId="777115076" sldId="1525"/>
        </pc:sldMkLst>
      </pc:sldChg>
      <pc:sldChg chg="modSp add mod">
        <pc:chgData name="Alfred Asterjadhi" userId="39de57b9-85c0-4fd1-aaac-8ca2b6560ad0" providerId="ADAL" clId="{6F91C6B6-C7CD-4B50-9CF6-479980899DB7}" dt="2025-03-11T17:38:51.259" v="5217" actId="207"/>
        <pc:sldMkLst>
          <pc:docMk/>
          <pc:sldMk cId="794491725" sldId="1526"/>
        </pc:sldMkLst>
      </pc:sldChg>
      <pc:sldChg chg="modSp add mod">
        <pc:chgData name="Alfred Asterjadhi" userId="39de57b9-85c0-4fd1-aaac-8ca2b6560ad0" providerId="ADAL" clId="{6F91C6B6-C7CD-4B50-9CF6-479980899DB7}" dt="2025-03-13T19:26:04.897" v="8111" actId="207"/>
        <pc:sldMkLst>
          <pc:docMk/>
          <pc:sldMk cId="3106587136" sldId="1527"/>
        </pc:sldMkLst>
      </pc:sldChg>
      <pc:sldChg chg="modSp add del mod">
        <pc:chgData name="Alfred Asterjadhi" userId="39de57b9-85c0-4fd1-aaac-8ca2b6560ad0" providerId="ADAL" clId="{6F91C6B6-C7CD-4B50-9CF6-479980899DB7}" dt="2025-03-13T19:37:47.885" v="8113" actId="2696"/>
        <pc:sldMkLst>
          <pc:docMk/>
          <pc:sldMk cId="3564074973" sldId="1528"/>
        </pc:sldMkLst>
      </pc:sldChg>
      <pc:sldChg chg="modSp add mod">
        <pc:chgData name="Alfred Asterjadhi" userId="39de57b9-85c0-4fd1-aaac-8ca2b6560ad0" providerId="ADAL" clId="{6F91C6B6-C7CD-4B50-9CF6-479980899DB7}" dt="2025-03-13T20:22:32.158" v="8696" actId="207"/>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ldChg>
      <pc:sldChg chg="modSp add mod">
        <pc:chgData name="Alfred Asterjadhi" userId="39de57b9-85c0-4fd1-aaac-8ca2b6560ad0" providerId="ADAL" clId="{6F91C6B6-C7CD-4B50-9CF6-479980899DB7}" dt="2025-03-11T18:05:42.208" v="5359" actId="207"/>
        <pc:sldMkLst>
          <pc:docMk/>
          <pc:sldMk cId="816871340" sldId="1531"/>
        </pc:sldMkLst>
      </pc:sldChg>
      <pc:sldChg chg="modSp add mod">
        <pc:chgData name="Alfred Asterjadhi" userId="39de57b9-85c0-4fd1-aaac-8ca2b6560ad0" providerId="ADAL" clId="{6F91C6B6-C7CD-4B50-9CF6-479980899DB7}" dt="2025-03-11T18:05:48.119" v="5361" actId="207"/>
        <pc:sldMkLst>
          <pc:docMk/>
          <pc:sldMk cId="164617599" sldId="1532"/>
        </pc:sldMkLst>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ldChg>
      <pc:sldChg chg="delSp modSp add mod">
        <pc:chgData name="Alfred Asterjadhi" userId="39de57b9-85c0-4fd1-aaac-8ca2b6560ad0" providerId="ADAL" clId="{6F91C6B6-C7CD-4B50-9CF6-479980899DB7}" dt="2025-03-13T20:51:23.531" v="8845" actId="207"/>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ldChg>
      <pc:sldChg chg="modSp add mod">
        <pc:chgData name="Alfred Asterjadhi" userId="39de57b9-85c0-4fd1-aaac-8ca2b6560ad0" providerId="ADAL" clId="{6F91C6B6-C7CD-4B50-9CF6-479980899DB7}" dt="2025-03-13T21:03:59.879" v="8875" actId="207"/>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ldChg>
      <pc:sldChg chg="modSp add mod">
        <pc:chgData name="Alfred Asterjadhi" userId="39de57b9-85c0-4fd1-aaac-8ca2b6560ad0" providerId="ADAL" clId="{6F91C6B6-C7CD-4B50-9CF6-479980899DB7}" dt="2025-03-13T04:29:45.893" v="7214" actId="207"/>
        <pc:sldMkLst>
          <pc:docMk/>
          <pc:sldMk cId="2838276393" sldId="1540"/>
        </pc:sldMkLst>
      </pc:sldChg>
      <pc:sldChg chg="modSp add mod">
        <pc:chgData name="Alfred Asterjadhi" userId="39de57b9-85c0-4fd1-aaac-8ca2b6560ad0" providerId="ADAL" clId="{6F91C6B6-C7CD-4B50-9CF6-479980899DB7}" dt="2025-03-11T13:07:41.187" v="4764" actId="20577"/>
        <pc:sldMkLst>
          <pc:docMk/>
          <pc:sldMk cId="3466570071" sldId="1541"/>
        </pc:sldMkLst>
      </pc:sldChg>
      <pc:sldChg chg="modSp add mod">
        <pc:chgData name="Alfred Asterjadhi" userId="39de57b9-85c0-4fd1-aaac-8ca2b6560ad0" providerId="ADAL" clId="{6F91C6B6-C7CD-4B50-9CF6-479980899DB7}" dt="2025-03-11T13:09:08.281" v="4789" actId="20577"/>
        <pc:sldMkLst>
          <pc:docMk/>
          <pc:sldMk cId="1736103212" sldId="1542"/>
        </pc:sldMkLst>
      </pc:sldChg>
      <pc:sldChg chg="modSp add mod">
        <pc:chgData name="Alfred Asterjadhi" userId="39de57b9-85c0-4fd1-aaac-8ca2b6560ad0" providerId="ADAL" clId="{6F91C6B6-C7CD-4B50-9CF6-479980899DB7}" dt="2025-03-13T16:53:43.814" v="7448" actId="207"/>
        <pc:sldMkLst>
          <pc:docMk/>
          <pc:sldMk cId="2510383622" sldId="1543"/>
        </pc:sldMkLst>
      </pc:sldChg>
      <pc:sldChg chg="modSp add mod">
        <pc:chgData name="Alfred Asterjadhi" userId="39de57b9-85c0-4fd1-aaac-8ca2b6560ad0" providerId="ADAL" clId="{6F91C6B6-C7CD-4B50-9CF6-479980899DB7}" dt="2025-03-11T20:39:42.578" v="5600" actId="207"/>
        <pc:sldMkLst>
          <pc:docMk/>
          <pc:sldMk cId="154502502" sldId="1544"/>
        </pc:sldMkLst>
      </pc:sldChg>
      <pc:sldChg chg="modSp add mod">
        <pc:chgData name="Alfred Asterjadhi" userId="39de57b9-85c0-4fd1-aaac-8ca2b6560ad0" providerId="ADAL" clId="{6F91C6B6-C7CD-4B50-9CF6-479980899DB7}" dt="2025-03-11T20:40:50.495" v="5603" actId="207"/>
        <pc:sldMkLst>
          <pc:docMk/>
          <pc:sldMk cId="1421185809" sldId="1545"/>
        </pc:sldMkLst>
      </pc:sldChg>
      <pc:sldChg chg="modSp add mod">
        <pc:chgData name="Alfred Asterjadhi" userId="39de57b9-85c0-4fd1-aaac-8ca2b6560ad0" providerId="ADAL" clId="{6F91C6B6-C7CD-4B50-9CF6-479980899DB7}" dt="2025-03-11T20:40:55.602" v="5605" actId="207"/>
        <pc:sldMkLst>
          <pc:docMk/>
          <pc:sldMk cId="3064844911" sldId="1546"/>
        </pc:sldMkLst>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ldChg>
      <pc:sldChg chg="modSp add mod">
        <pc:chgData name="Alfred Asterjadhi" userId="39de57b9-85c0-4fd1-aaac-8ca2b6560ad0" providerId="ADAL" clId="{6F91C6B6-C7CD-4B50-9CF6-479980899DB7}" dt="2025-03-11T18:10:57.130" v="5383" actId="207"/>
        <pc:sldMkLst>
          <pc:docMk/>
          <pc:sldMk cId="414412318" sldId="1548"/>
        </pc:sldMkLst>
      </pc:sldChg>
      <pc:sldChg chg="modSp add mod">
        <pc:chgData name="Alfred Asterjadhi" userId="39de57b9-85c0-4fd1-aaac-8ca2b6560ad0" providerId="ADAL" clId="{6F91C6B6-C7CD-4B50-9CF6-479980899DB7}" dt="2025-03-11T18:43:44.071" v="5457" actId="207"/>
        <pc:sldMkLst>
          <pc:docMk/>
          <pc:sldMk cId="1784266613" sldId="1549"/>
        </pc:sldMkLst>
      </pc:sldChg>
      <pc:sldChg chg="modSp add mod">
        <pc:chgData name="Alfred Asterjadhi" userId="39de57b9-85c0-4fd1-aaac-8ca2b6560ad0" providerId="ADAL" clId="{6F91C6B6-C7CD-4B50-9CF6-479980899DB7}" dt="2025-03-13T04:30:30.193" v="7216" actId="207"/>
        <pc:sldMkLst>
          <pc:docMk/>
          <pc:sldMk cId="846996581" sldId="1550"/>
        </pc:sldMkLst>
      </pc:sldChg>
      <pc:sldChg chg="modSp add mod">
        <pc:chgData name="Alfred Asterjadhi" userId="39de57b9-85c0-4fd1-aaac-8ca2b6560ad0" providerId="ADAL" clId="{6F91C6B6-C7CD-4B50-9CF6-479980899DB7}" dt="2025-03-13T04:30:48.101" v="7232" actId="207"/>
        <pc:sldMkLst>
          <pc:docMk/>
          <pc:sldMk cId="3461268677" sldId="1551"/>
        </pc:sldMkLst>
      </pc:sldChg>
      <pc:sldChg chg="modSp add mod">
        <pc:chgData name="Alfred Asterjadhi" userId="39de57b9-85c0-4fd1-aaac-8ca2b6560ad0" providerId="ADAL" clId="{6F91C6B6-C7CD-4B50-9CF6-479980899DB7}" dt="2025-03-13T04:31:08.724" v="7249" actId="207"/>
        <pc:sldMkLst>
          <pc:docMk/>
          <pc:sldMk cId="1268047468" sldId="1552"/>
        </pc:sldMkLst>
      </pc:sldChg>
      <pc:sldChg chg="modSp add mod">
        <pc:chgData name="Alfred Asterjadhi" userId="39de57b9-85c0-4fd1-aaac-8ca2b6560ad0" providerId="ADAL" clId="{6F91C6B6-C7CD-4B50-9CF6-479980899DB7}" dt="2025-03-13T04:33:18.257" v="7308" actId="404"/>
        <pc:sldMkLst>
          <pc:docMk/>
          <pc:sldMk cId="304308397" sldId="1553"/>
        </pc:sldMkLst>
      </pc:sldChg>
      <pc:sldChg chg="modSp add mod">
        <pc:chgData name="Alfred Asterjadhi" userId="39de57b9-85c0-4fd1-aaac-8ca2b6560ad0" providerId="ADAL" clId="{6F91C6B6-C7CD-4B50-9CF6-479980899DB7}" dt="2025-03-13T16:54:54.451" v="7476" actId="207"/>
        <pc:sldMkLst>
          <pc:docMk/>
          <pc:sldMk cId="3085445555" sldId="1554"/>
        </pc:sldMkLst>
      </pc:sldChg>
      <pc:sldChg chg="modSp add mod">
        <pc:chgData name="Alfred Asterjadhi" userId="39de57b9-85c0-4fd1-aaac-8ca2b6560ad0" providerId="ADAL" clId="{6F91C6B6-C7CD-4B50-9CF6-479980899DB7}" dt="2025-03-13T16:55:02.286" v="7478" actId="207"/>
        <pc:sldMkLst>
          <pc:docMk/>
          <pc:sldMk cId="853864361" sldId="1555"/>
        </pc:sldMkLst>
      </pc:sldChg>
      <pc:sldChg chg="modSp add mod">
        <pc:chgData name="Alfred Asterjadhi" userId="39de57b9-85c0-4fd1-aaac-8ca2b6560ad0" providerId="ADAL" clId="{6F91C6B6-C7CD-4B50-9CF6-479980899DB7}" dt="2025-03-13T16:55:07.168" v="7480" actId="207"/>
        <pc:sldMkLst>
          <pc:docMk/>
          <pc:sldMk cId="699953151" sldId="1556"/>
        </pc:sldMkLst>
      </pc:sldChg>
      <pc:sldChg chg="modSp add mod">
        <pc:chgData name="Alfred Asterjadhi" userId="39de57b9-85c0-4fd1-aaac-8ca2b6560ad0" providerId="ADAL" clId="{6F91C6B6-C7CD-4B50-9CF6-479980899DB7}" dt="2025-03-13T16:55:25.552" v="7496" actId="207"/>
        <pc:sldMkLst>
          <pc:docMk/>
          <pc:sldMk cId="2838563779" sldId="1557"/>
        </pc:sldMkLst>
      </pc:sldChg>
      <pc:sldChg chg="modSp add mod">
        <pc:chgData name="Alfred Asterjadhi" userId="39de57b9-85c0-4fd1-aaac-8ca2b6560ad0" providerId="ADAL" clId="{6F91C6B6-C7CD-4B50-9CF6-479980899DB7}" dt="2025-03-13T16:55:45.598" v="7498" actId="207"/>
        <pc:sldMkLst>
          <pc:docMk/>
          <pc:sldMk cId="144756712" sldId="1558"/>
        </pc:sldMkLst>
      </pc:sldChg>
      <pc:sldChg chg="modSp add mod">
        <pc:chgData name="Alfred Asterjadhi" userId="39de57b9-85c0-4fd1-aaac-8ca2b6560ad0" providerId="ADAL" clId="{6F91C6B6-C7CD-4B50-9CF6-479980899DB7}" dt="2025-03-13T16:54:16.230" v="7464" actId="207"/>
        <pc:sldMkLst>
          <pc:docMk/>
          <pc:sldMk cId="474106842" sldId="1559"/>
        </pc:sldMkLst>
      </pc:sldChg>
      <pc:sldChg chg="modSp add mod">
        <pc:chgData name="Alfred Asterjadhi" userId="39de57b9-85c0-4fd1-aaac-8ca2b6560ad0" providerId="ADAL" clId="{6F91C6B6-C7CD-4B50-9CF6-479980899DB7}" dt="2025-03-13T16:54:37.006" v="7471" actId="207"/>
        <pc:sldMkLst>
          <pc:docMk/>
          <pc:sldMk cId="473126591" sldId="1560"/>
        </pc:sldMkLst>
      </pc:sldChg>
      <pc:sldChg chg="modSp new mod">
        <pc:chgData name="Alfred Asterjadhi" userId="39de57b9-85c0-4fd1-aaac-8ca2b6560ad0" providerId="ADAL" clId="{6F91C6B6-C7CD-4B50-9CF6-479980899DB7}" dt="2025-03-13T16:58:36.879" v="7572" actId="403"/>
        <pc:sldMkLst>
          <pc:docMk/>
          <pc:sldMk cId="2049066175" sldId="1561"/>
        </pc:sldMkLst>
      </pc:sldChg>
      <pc:sldChg chg="modSp add mod">
        <pc:chgData name="Alfred Asterjadhi" userId="39de57b9-85c0-4fd1-aaac-8ca2b6560ad0" providerId="ADAL" clId="{6F91C6B6-C7CD-4B50-9CF6-479980899DB7}" dt="2025-03-13T21:14:39.028" v="8935" actId="207"/>
        <pc:sldMkLst>
          <pc:docMk/>
          <pc:sldMk cId="1291169724" sldId="1562"/>
        </pc:sldMkLst>
      </pc:sldChg>
      <pc:sldChg chg="modSp add del mod">
        <pc:chgData name="Alfred Asterjadhi" userId="39de57b9-85c0-4fd1-aaac-8ca2b6560ad0" providerId="ADAL" clId="{6F91C6B6-C7CD-4B50-9CF6-479980899DB7}" dt="2025-03-13T19:37:47.885" v="8113" actId="2696"/>
        <pc:sldMkLst>
          <pc:docMk/>
          <pc:sldMk cId="1843795941" sldId="1562"/>
        </pc:sldMkLst>
      </pc:sldChg>
      <pc:sldChg chg="modSp add del mod">
        <pc:chgData name="Alfred Asterjadhi" userId="39de57b9-85c0-4fd1-aaac-8ca2b6560ad0" providerId="ADAL" clId="{6F91C6B6-C7CD-4B50-9CF6-479980899DB7}" dt="2025-03-13T20:10:51.640" v="8672" actId="2696"/>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ldChg>
      <pc:sldChg chg="modSp add mod">
        <pc:chgData name="Alfred Asterjadhi" userId="39de57b9-85c0-4fd1-aaac-8ca2b6560ad0" providerId="ADAL" clId="{6F91C6B6-C7CD-4B50-9CF6-479980899DB7}" dt="2025-03-13T21:40:20.966" v="9185" actId="400"/>
        <pc:sldMkLst>
          <pc:docMk/>
          <pc:sldMk cId="2266085335" sldId="1563"/>
        </pc:sldMkLst>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ldChg>
      <pc:sldChg chg="modSp new mod">
        <pc:chgData name="Alfred Asterjadhi" userId="39de57b9-85c0-4fd1-aaac-8ca2b6560ad0" providerId="ADAL" clId="{6F91C6B6-C7CD-4B50-9CF6-479980899DB7}" dt="2025-03-20T17:44:36.357" v="9422" actId="20577"/>
        <pc:sldMkLst>
          <pc:docMk/>
          <pc:sldMk cId="641102035" sldId="1565"/>
        </pc:sldMkLst>
      </pc:sldChg>
      <pc:sldChg chg="modSp new mod">
        <pc:chgData name="Alfred Asterjadhi" userId="39de57b9-85c0-4fd1-aaac-8ca2b6560ad0" providerId="ADAL" clId="{6F91C6B6-C7CD-4B50-9CF6-479980899DB7}" dt="2025-03-13T22:55:39.332" v="9397" actId="207"/>
        <pc:sldMkLst>
          <pc:docMk/>
          <pc:sldMk cId="3603393058" sldId="1566"/>
        </pc:sldMkLst>
      </pc:sldChg>
      <pc:sldChg chg="modSp new mod">
        <pc:chgData name="Alfred Asterjadhi" userId="39de57b9-85c0-4fd1-aaac-8ca2b6560ad0" providerId="ADAL" clId="{6F91C6B6-C7CD-4B50-9CF6-479980899DB7}" dt="2025-03-13T22:55:48.325" v="9398" actId="207"/>
        <pc:sldMkLst>
          <pc:docMk/>
          <pc:sldMk cId="1025648589" sldId="1567"/>
        </pc:sldMkLst>
      </pc:sldChg>
      <pc:sldChg chg="modSp new mod">
        <pc:chgData name="Alfred Asterjadhi" userId="39de57b9-85c0-4fd1-aaac-8ca2b6560ad0" providerId="ADAL" clId="{6F91C6B6-C7CD-4B50-9CF6-479980899DB7}" dt="2025-03-13T21:51:11.366" v="9387" actId="207"/>
        <pc:sldMkLst>
          <pc:docMk/>
          <pc:sldMk cId="2890095768" sldId="1568"/>
        </pc:sldMkLst>
      </pc:sldChg>
      <pc:sldMasterChg chg="modSp mod">
        <pc:chgData name="Alfred Asterjadhi" userId="39de57b9-85c0-4fd1-aaac-8ca2b6560ad0" providerId="ADAL" clId="{6F91C6B6-C7CD-4B50-9CF6-479980899DB7}" dt="2025-03-13T23:47:12.136" v="9404" actId="6549"/>
        <pc:sldMasterMkLst>
          <pc:docMk/>
          <pc:sldMasterMk cId="0" sldId="2147483648"/>
        </pc:sldMasterMkLst>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A86734D3-8E7C-42BC-9DE3-F10657D3ECDA}"/>
    <pc:docChg chg="undo custSel addSld delSld modSld sldOrd modMainMaster">
      <pc:chgData name="Alfred Asterjadhi" userId="39de57b9-85c0-4fd1-aaac-8ca2b6560ad0" providerId="ADAL" clId="{A86734D3-8E7C-42BC-9DE3-F10657D3ECDA}" dt="2025-05-28T18:24:03.907" v="6034" actId="20577"/>
      <pc:docMkLst>
        <pc:docMk/>
      </pc:docMkLst>
      <pc:sldChg chg="modSp mod">
        <pc:chgData name="Alfred Asterjadhi" userId="39de57b9-85c0-4fd1-aaac-8ca2b6560ad0" providerId="ADAL" clId="{A86734D3-8E7C-42BC-9DE3-F10657D3ECDA}" dt="2025-05-12T11:35:40.742" v="3065" actId="20577"/>
        <pc:sldMkLst>
          <pc:docMk/>
          <pc:sldMk cId="793576429" sldId="1024"/>
        </pc:sldMkLst>
        <pc:spChg chg="mod">
          <ac:chgData name="Alfred Asterjadhi" userId="39de57b9-85c0-4fd1-aaac-8ca2b6560ad0" providerId="ADAL" clId="{A86734D3-8E7C-42BC-9DE3-F10657D3ECDA}" dt="2025-05-12T11:35:40.742" v="3065" actId="20577"/>
          <ac:spMkLst>
            <pc:docMk/>
            <pc:sldMk cId="793576429" sldId="1024"/>
            <ac:spMk id="3" creationId="{E24D4002-4764-1FA7-1147-DE995417131A}"/>
          </ac:spMkLst>
        </pc:spChg>
      </pc:sldChg>
      <pc:sldChg chg="modSp mod">
        <pc:chgData name="Alfred Asterjadhi" userId="39de57b9-85c0-4fd1-aaac-8ca2b6560ad0" providerId="ADAL" clId="{A86734D3-8E7C-42BC-9DE3-F10657D3ECDA}" dt="2025-05-02T15:46:28.567" v="86" actId="6549"/>
        <pc:sldMkLst>
          <pc:docMk/>
          <pc:sldMk cId="3486068256" sldId="1167"/>
        </pc:sldMkLst>
        <pc:graphicFrameChg chg="mod modGraphic">
          <ac:chgData name="Alfred Asterjadhi" userId="39de57b9-85c0-4fd1-aaac-8ca2b6560ad0" providerId="ADAL" clId="{A86734D3-8E7C-42BC-9DE3-F10657D3ECDA}" dt="2025-05-02T15:46:28.567" v="86" actId="6549"/>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A86734D3-8E7C-42BC-9DE3-F10657D3ECDA}" dt="2025-05-12T08:12:59.533" v="2851" actId="14100"/>
        <pc:sldMkLst>
          <pc:docMk/>
          <pc:sldMk cId="3441807947" sldId="1178"/>
        </pc:sldMkLst>
      </pc:sldChg>
      <pc:sldChg chg="del">
        <pc:chgData name="Alfred Asterjadhi" userId="39de57b9-85c0-4fd1-aaac-8ca2b6560ad0" providerId="ADAL" clId="{A86734D3-8E7C-42BC-9DE3-F10657D3ECDA}" dt="2025-05-15T13:01:21.381" v="5451" actId="47"/>
        <pc:sldMkLst>
          <pc:docMk/>
          <pc:sldMk cId="3912146512" sldId="1390"/>
        </pc:sldMkLst>
      </pc:sldChg>
      <pc:sldChg chg="del">
        <pc:chgData name="Alfred Asterjadhi" userId="39de57b9-85c0-4fd1-aaac-8ca2b6560ad0" providerId="ADAL" clId="{A86734D3-8E7C-42BC-9DE3-F10657D3ECDA}" dt="2025-05-15T13:01:24.798" v="5452" actId="47"/>
        <pc:sldMkLst>
          <pc:docMk/>
          <pc:sldMk cId="3878274435" sldId="1424"/>
        </pc:sldMkLst>
      </pc:sldChg>
      <pc:sldChg chg="modSp mod">
        <pc:chgData name="Alfred Asterjadhi" userId="39de57b9-85c0-4fd1-aaac-8ca2b6560ad0" providerId="ADAL" clId="{A86734D3-8E7C-42BC-9DE3-F10657D3ECDA}" dt="2025-05-02T15:34:21.233" v="34" actId="20577"/>
        <pc:sldMkLst>
          <pc:docMk/>
          <pc:sldMk cId="1880260866" sldId="1429"/>
        </pc:sldMkLst>
      </pc:sldChg>
      <pc:sldChg chg="modSp mod">
        <pc:chgData name="Alfred Asterjadhi" userId="39de57b9-85c0-4fd1-aaac-8ca2b6560ad0" providerId="ADAL" clId="{A86734D3-8E7C-42BC-9DE3-F10657D3ECDA}" dt="2025-05-15T18:13:39.188" v="5991" actId="12"/>
        <pc:sldMkLst>
          <pc:docMk/>
          <pc:sldMk cId="2130627217" sldId="1494"/>
        </pc:sldMkLst>
        <pc:spChg chg="mod">
          <ac:chgData name="Alfred Asterjadhi" userId="39de57b9-85c0-4fd1-aaac-8ca2b6560ad0" providerId="ADAL" clId="{A86734D3-8E7C-42BC-9DE3-F10657D3ECDA}" dt="2025-05-15T18:13:39.188" v="5991" actId="12"/>
          <ac:spMkLst>
            <pc:docMk/>
            <pc:sldMk cId="2130627217" sldId="1494"/>
            <ac:spMk id="10" creationId="{B914A984-B122-AEBD-89FC-1D96D7AB16FF}"/>
          </ac:spMkLst>
        </pc:spChg>
      </pc:sldChg>
      <pc:sldChg chg="addSp modSp mod">
        <pc:chgData name="Alfred Asterjadhi" userId="39de57b9-85c0-4fd1-aaac-8ca2b6560ad0" providerId="ADAL" clId="{A86734D3-8E7C-42BC-9DE3-F10657D3ECDA}" dt="2025-05-13T01:06:22.757" v="3488" actId="13926"/>
        <pc:sldMkLst>
          <pc:docMk/>
          <pc:sldMk cId="3990395463" sldId="1496"/>
        </pc:sldMkLst>
      </pc:sldChg>
      <pc:sldChg chg="modSp mod">
        <pc:chgData name="Alfred Asterjadhi" userId="39de57b9-85c0-4fd1-aaac-8ca2b6560ad0" providerId="ADAL" clId="{A86734D3-8E7C-42BC-9DE3-F10657D3ECDA}" dt="2025-05-15T09:48:34.372" v="5017" actId="20577"/>
        <pc:sldMkLst>
          <pc:docMk/>
          <pc:sldMk cId="517676318" sldId="1508"/>
        </pc:sldMkLst>
        <pc:spChg chg="mod">
          <ac:chgData name="Alfred Asterjadhi" userId="39de57b9-85c0-4fd1-aaac-8ca2b6560ad0" providerId="ADAL" clId="{A86734D3-8E7C-42BC-9DE3-F10657D3ECDA}" dt="2025-05-15T07:33:17.043" v="4639" actId="13926"/>
          <ac:spMkLst>
            <pc:docMk/>
            <pc:sldMk cId="517676318" sldId="1508"/>
            <ac:spMk id="2" creationId="{4ACAE496-1DCD-96C9-3EE6-5AB1314BF403}"/>
          </ac:spMkLst>
        </pc:spChg>
        <pc:spChg chg="mod">
          <ac:chgData name="Alfred Asterjadhi" userId="39de57b9-85c0-4fd1-aaac-8ca2b6560ad0" providerId="ADAL" clId="{A86734D3-8E7C-42BC-9DE3-F10657D3ECDA}" dt="2025-05-15T09:48:34.372" v="5017" actId="20577"/>
          <ac:spMkLst>
            <pc:docMk/>
            <pc:sldMk cId="517676318" sldId="1508"/>
            <ac:spMk id="3" creationId="{3A3C4DE0-D078-DEB7-960F-A4D0AF35A6C6}"/>
          </ac:spMkLst>
        </pc:spChg>
      </pc:sldChg>
      <pc:sldChg chg="addSp modSp mod">
        <pc:chgData name="Alfred Asterjadhi" userId="39de57b9-85c0-4fd1-aaac-8ca2b6560ad0" providerId="ADAL" clId="{A86734D3-8E7C-42BC-9DE3-F10657D3ECDA}" dt="2025-05-13T01:26:37.086" v="3508" actId="207"/>
        <pc:sldMkLst>
          <pc:docMk/>
          <pc:sldMk cId="2272934283" sldId="1520"/>
        </pc:sldMkLst>
      </pc:sldChg>
      <pc:sldChg chg="modSp mod">
        <pc:chgData name="Alfred Asterjadhi" userId="39de57b9-85c0-4fd1-aaac-8ca2b6560ad0" providerId="ADAL" clId="{A86734D3-8E7C-42BC-9DE3-F10657D3ECDA}" dt="2025-05-15T13:14:07.136" v="5843" actId="20577"/>
        <pc:sldMkLst>
          <pc:docMk/>
          <pc:sldMk cId="1704959303" sldId="1564"/>
        </pc:sldMkLst>
        <pc:spChg chg="mod">
          <ac:chgData name="Alfred Asterjadhi" userId="39de57b9-85c0-4fd1-aaac-8ca2b6560ad0" providerId="ADAL" clId="{A86734D3-8E7C-42BC-9DE3-F10657D3ECDA}" dt="2025-05-15T13:14:07.136" v="5843" actId="20577"/>
          <ac:spMkLst>
            <pc:docMk/>
            <pc:sldMk cId="1704959303" sldId="1564"/>
            <ac:spMk id="10" creationId="{8772EFE4-209D-2B53-FDA5-85A062C85214}"/>
          </ac:spMkLst>
        </pc:spChg>
      </pc:sldChg>
      <pc:sldChg chg="addSp modSp mod">
        <pc:chgData name="Alfred Asterjadhi" userId="39de57b9-85c0-4fd1-aaac-8ca2b6560ad0" providerId="ADAL" clId="{A86734D3-8E7C-42BC-9DE3-F10657D3ECDA}" dt="2025-05-13T00:13:51.067" v="3215" actId="207"/>
        <pc:sldMkLst>
          <pc:docMk/>
          <pc:sldMk cId="4177526599" sldId="1569"/>
        </pc:sldMkLst>
      </pc:sldChg>
      <pc:sldChg chg="modSp add mod">
        <pc:chgData name="Alfred Asterjadhi" userId="39de57b9-85c0-4fd1-aaac-8ca2b6560ad0" providerId="ADAL" clId="{A86734D3-8E7C-42BC-9DE3-F10657D3ECDA}" dt="2025-05-15T04:00:58.829" v="4370" actId="20577"/>
        <pc:sldMkLst>
          <pc:docMk/>
          <pc:sldMk cId="626251860" sldId="1570"/>
        </pc:sldMkLst>
      </pc:sldChg>
      <pc:sldChg chg="addSp modSp del mod">
        <pc:chgData name="Alfred Asterjadhi" userId="39de57b9-85c0-4fd1-aaac-8ca2b6560ad0" providerId="ADAL" clId="{A86734D3-8E7C-42BC-9DE3-F10657D3ECDA}" dt="2025-05-13T05:08:51.353" v="3635" actId="2696"/>
        <pc:sldMkLst>
          <pc:docMk/>
          <pc:sldMk cId="2470767825" sldId="1570"/>
        </pc:sldMkLst>
      </pc:sldChg>
      <pc:sldChg chg="addSp modSp mod">
        <pc:chgData name="Alfred Asterjadhi" userId="39de57b9-85c0-4fd1-aaac-8ca2b6560ad0" providerId="ADAL" clId="{A86734D3-8E7C-42BC-9DE3-F10657D3ECDA}" dt="2025-05-14T02:07:26.642" v="3724" actId="20577"/>
        <pc:sldMkLst>
          <pc:docMk/>
          <pc:sldMk cId="3719436820" sldId="1571"/>
        </pc:sldMkLst>
      </pc:sldChg>
      <pc:sldChg chg="addSp modSp del mod ord">
        <pc:chgData name="Alfred Asterjadhi" userId="39de57b9-85c0-4fd1-aaac-8ca2b6560ad0" providerId="ADAL" clId="{A86734D3-8E7C-42BC-9DE3-F10657D3ECDA}" dt="2025-05-13T05:09:22.917" v="3639" actId="2696"/>
        <pc:sldMkLst>
          <pc:docMk/>
          <pc:sldMk cId="605570670" sldId="1572"/>
        </pc:sldMkLst>
      </pc:sldChg>
      <pc:sldChg chg="modSp add mod">
        <pc:chgData name="Alfred Asterjadhi" userId="39de57b9-85c0-4fd1-aaac-8ca2b6560ad0" providerId="ADAL" clId="{A86734D3-8E7C-42BC-9DE3-F10657D3ECDA}" dt="2025-05-14T02:25:39.500" v="3766" actId="20577"/>
        <pc:sldMkLst>
          <pc:docMk/>
          <pc:sldMk cId="1350880598" sldId="1572"/>
        </pc:sldMkLst>
      </pc:sldChg>
      <pc:sldChg chg="addSp modSp mod">
        <pc:chgData name="Alfred Asterjadhi" userId="39de57b9-85c0-4fd1-aaac-8ca2b6560ad0" providerId="ADAL" clId="{A86734D3-8E7C-42BC-9DE3-F10657D3ECDA}" dt="2025-05-14T02:07:46.048" v="3727" actId="20577"/>
        <pc:sldMkLst>
          <pc:docMk/>
          <pc:sldMk cId="3671381192" sldId="1573"/>
        </pc:sldMkLst>
      </pc:sldChg>
      <pc:sldChg chg="modSp add mod">
        <pc:chgData name="Alfred Asterjadhi" userId="39de57b9-85c0-4fd1-aaac-8ca2b6560ad0" providerId="ADAL" clId="{A86734D3-8E7C-42BC-9DE3-F10657D3ECDA}" dt="2025-05-23T22:04:24.383" v="6028" actId="207"/>
        <pc:sldMkLst>
          <pc:docMk/>
          <pc:sldMk cId="1970120470" sldId="1574"/>
        </pc:sldMkLst>
      </pc:sldChg>
      <pc:sldChg chg="addSp modSp del mod">
        <pc:chgData name="Alfred Asterjadhi" userId="39de57b9-85c0-4fd1-aaac-8ca2b6560ad0" providerId="ADAL" clId="{A86734D3-8E7C-42BC-9DE3-F10657D3ECDA}" dt="2025-05-13T05:10:15.333" v="3645" actId="2696"/>
        <pc:sldMkLst>
          <pc:docMk/>
          <pc:sldMk cId="3295208546" sldId="1574"/>
        </pc:sldMkLst>
      </pc:sldChg>
      <pc:sldChg chg="addSp modSp mod">
        <pc:chgData name="Alfred Asterjadhi" userId="39de57b9-85c0-4fd1-aaac-8ca2b6560ad0" providerId="ADAL" clId="{A86734D3-8E7C-42BC-9DE3-F10657D3ECDA}" dt="2025-05-15T04:00:44.665" v="4368" actId="13926"/>
        <pc:sldMkLst>
          <pc:docMk/>
          <pc:sldMk cId="3545568546" sldId="1575"/>
        </pc:sldMkLst>
      </pc:sldChg>
      <pc:sldChg chg="addSp modSp mod">
        <pc:chgData name="Alfred Asterjadhi" userId="39de57b9-85c0-4fd1-aaac-8ca2b6560ad0" providerId="ADAL" clId="{A86734D3-8E7C-42BC-9DE3-F10657D3ECDA}" dt="2025-05-14T11:56:06.786" v="4190" actId="207"/>
        <pc:sldMkLst>
          <pc:docMk/>
          <pc:sldMk cId="1286035737" sldId="1576"/>
        </pc:sldMkLst>
      </pc:sldChg>
      <pc:sldChg chg="addSp modSp mod">
        <pc:chgData name="Alfred Asterjadhi" userId="39de57b9-85c0-4fd1-aaac-8ca2b6560ad0" providerId="ADAL" clId="{A86734D3-8E7C-42BC-9DE3-F10657D3ECDA}" dt="2025-05-14T12:34:23.762" v="4234" actId="207"/>
        <pc:sldMkLst>
          <pc:docMk/>
          <pc:sldMk cId="1589487799" sldId="1577"/>
        </pc:sldMkLst>
      </pc:sldChg>
      <pc:sldChg chg="addSp modSp mod">
        <pc:chgData name="Alfred Asterjadhi" userId="39de57b9-85c0-4fd1-aaac-8ca2b6560ad0" providerId="ADAL" clId="{A86734D3-8E7C-42BC-9DE3-F10657D3ECDA}" dt="2025-05-15T04:00:36.162" v="4367" actId="207"/>
        <pc:sldMkLst>
          <pc:docMk/>
          <pc:sldMk cId="2852101528" sldId="1578"/>
        </pc:sldMkLst>
      </pc:sldChg>
      <pc:sldChg chg="modSp mod">
        <pc:chgData name="Alfred Asterjadhi" userId="39de57b9-85c0-4fd1-aaac-8ca2b6560ad0" providerId="ADAL" clId="{A86734D3-8E7C-42BC-9DE3-F10657D3ECDA}" dt="2025-05-15T04:00:23.047" v="4364" actId="207"/>
        <pc:sldMkLst>
          <pc:docMk/>
          <pc:sldMk cId="1581866778" sldId="1579"/>
        </pc:sldMkLst>
      </pc:sldChg>
      <pc:sldChg chg="modSp del mod">
        <pc:chgData name="Alfred Asterjadhi" userId="39de57b9-85c0-4fd1-aaac-8ca2b6560ad0" providerId="ADAL" clId="{A86734D3-8E7C-42BC-9DE3-F10657D3ECDA}" dt="2025-05-13T05:10:40.439" v="3657" actId="47"/>
        <pc:sldMkLst>
          <pc:docMk/>
          <pc:sldMk cId="2666811250" sldId="1580"/>
        </pc:sldMkLst>
      </pc:sldChg>
      <pc:sldChg chg="modSp mod">
        <pc:chgData name="Alfred Asterjadhi" userId="39de57b9-85c0-4fd1-aaac-8ca2b6560ad0" providerId="ADAL" clId="{A86734D3-8E7C-42BC-9DE3-F10657D3ECDA}" dt="2025-05-15T04:55:23.997" v="4619" actId="20577"/>
        <pc:sldMkLst>
          <pc:docMk/>
          <pc:sldMk cId="1207911239" sldId="1581"/>
        </pc:sldMkLst>
      </pc:sldChg>
      <pc:sldChg chg="modSp add mod">
        <pc:chgData name="Alfred Asterjadhi" userId="39de57b9-85c0-4fd1-aaac-8ca2b6560ad0" providerId="ADAL" clId="{A86734D3-8E7C-42BC-9DE3-F10657D3ECDA}" dt="2025-05-11T11:44:21.634" v="1083" actId="255"/>
        <pc:sldMkLst>
          <pc:docMk/>
          <pc:sldMk cId="1334118412" sldId="1582"/>
        </pc:sldMkLst>
        <pc:spChg chg="mod">
          <ac:chgData name="Alfred Asterjadhi" userId="39de57b9-85c0-4fd1-aaac-8ca2b6560ad0" providerId="ADAL" clId="{A86734D3-8E7C-42BC-9DE3-F10657D3ECDA}" dt="2025-05-02T15:31:48.777" v="16" actId="20577"/>
          <ac:spMkLst>
            <pc:docMk/>
            <pc:sldMk cId="1334118412" sldId="1582"/>
            <ac:spMk id="2" creationId="{2CAD564C-98D3-FEF8-B213-7F28DD72DC1E}"/>
          </ac:spMkLst>
        </pc:spChg>
        <pc:graphicFrameChg chg="mod modGraphic">
          <ac:chgData name="Alfred Asterjadhi" userId="39de57b9-85c0-4fd1-aaac-8ca2b6560ad0" providerId="ADAL" clId="{A86734D3-8E7C-42BC-9DE3-F10657D3ECDA}" dt="2025-05-11T11:44:21.634" v="1083" actId="255"/>
          <ac:graphicFrameMkLst>
            <pc:docMk/>
            <pc:sldMk cId="1334118412" sldId="1582"/>
            <ac:graphicFrameMk id="6" creationId="{F43A8E93-60BE-34D2-3C53-BF5C311D05D6}"/>
          </ac:graphicFrameMkLst>
        </pc:graphicFrameChg>
      </pc:sldChg>
      <pc:sldChg chg="modSp add mod">
        <pc:chgData name="Alfred Asterjadhi" userId="39de57b9-85c0-4fd1-aaac-8ca2b6560ad0" providerId="ADAL" clId="{A86734D3-8E7C-42BC-9DE3-F10657D3ECDA}" dt="2025-05-12T15:00:38.576" v="3171" actId="20577"/>
        <pc:sldMkLst>
          <pc:docMk/>
          <pc:sldMk cId="2122979794" sldId="1583"/>
        </pc:sldMkLst>
      </pc:sldChg>
      <pc:sldChg chg="modSp add mod">
        <pc:chgData name="Alfred Asterjadhi" userId="39de57b9-85c0-4fd1-aaac-8ca2b6560ad0" providerId="ADAL" clId="{A86734D3-8E7C-42BC-9DE3-F10657D3ECDA}" dt="2025-05-02T15:47:07.716" v="110" actId="20577"/>
        <pc:sldMkLst>
          <pc:docMk/>
          <pc:sldMk cId="2064033270" sldId="1584"/>
        </pc:sldMkLst>
      </pc:sldChg>
      <pc:sldChg chg="modSp add mod">
        <pc:chgData name="Alfred Asterjadhi" userId="39de57b9-85c0-4fd1-aaac-8ca2b6560ad0" providerId="ADAL" clId="{A86734D3-8E7C-42BC-9DE3-F10657D3ECDA}" dt="2025-05-02T15:46:48.270" v="96" actId="6549"/>
        <pc:sldMkLst>
          <pc:docMk/>
          <pc:sldMk cId="1058308657" sldId="1585"/>
        </pc:sldMkLst>
        <pc:spChg chg="mod">
          <ac:chgData name="Alfred Asterjadhi" userId="39de57b9-85c0-4fd1-aaac-8ca2b6560ad0" providerId="ADAL" clId="{A86734D3-8E7C-42BC-9DE3-F10657D3ECDA}" dt="2025-05-02T15:32:18.510" v="19" actId="20577"/>
          <ac:spMkLst>
            <pc:docMk/>
            <pc:sldMk cId="1058308657" sldId="1585"/>
            <ac:spMk id="2" creationId="{3733F766-E4A2-5CB0-1435-164101783DE5}"/>
          </ac:spMkLst>
        </pc:spChg>
        <pc:graphicFrameChg chg="mod modGraphic">
          <ac:chgData name="Alfred Asterjadhi" userId="39de57b9-85c0-4fd1-aaac-8ca2b6560ad0" providerId="ADAL" clId="{A86734D3-8E7C-42BC-9DE3-F10657D3ECDA}" dt="2025-05-02T15:46:48.270" v="96" actId="6549"/>
          <ac:graphicFrameMkLst>
            <pc:docMk/>
            <pc:sldMk cId="1058308657" sldId="1585"/>
            <ac:graphicFrameMk id="6" creationId="{2939C1EE-6644-19A4-0F2C-59BC9BD6F73F}"/>
          </ac:graphicFrameMkLst>
        </pc:graphicFrameChg>
      </pc:sldChg>
      <pc:sldChg chg="modSp add mod">
        <pc:chgData name="Alfred Asterjadhi" userId="39de57b9-85c0-4fd1-aaac-8ca2b6560ad0" providerId="ADAL" clId="{A86734D3-8E7C-42BC-9DE3-F10657D3ECDA}" dt="2025-05-02T15:34:16.552" v="32" actId="20577"/>
        <pc:sldMkLst>
          <pc:docMk/>
          <pc:sldMk cId="1324174371" sldId="1586"/>
        </pc:sldMkLst>
      </pc:sldChg>
      <pc:sldChg chg="modSp add mod">
        <pc:chgData name="Alfred Asterjadhi" userId="39de57b9-85c0-4fd1-aaac-8ca2b6560ad0" providerId="ADAL" clId="{A86734D3-8E7C-42BC-9DE3-F10657D3ECDA}" dt="2025-05-11T20:44:29.575" v="2581" actId="207"/>
        <pc:sldMkLst>
          <pc:docMk/>
          <pc:sldMk cId="895046099" sldId="1587"/>
        </pc:sldMkLst>
      </pc:sldChg>
      <pc:sldChg chg="add">
        <pc:chgData name="Alfred Asterjadhi" userId="39de57b9-85c0-4fd1-aaac-8ca2b6560ad0" providerId="ADAL" clId="{A86734D3-8E7C-42BC-9DE3-F10657D3ECDA}" dt="2025-05-02T15:34:32.668" v="35"/>
        <pc:sldMkLst>
          <pc:docMk/>
          <pc:sldMk cId="3375916058" sldId="1588"/>
        </pc:sldMkLst>
      </pc:sldChg>
      <pc:sldChg chg="modSp add mod">
        <pc:chgData name="Alfred Asterjadhi" userId="39de57b9-85c0-4fd1-aaac-8ca2b6560ad0" providerId="ADAL" clId="{A86734D3-8E7C-42BC-9DE3-F10657D3ECDA}" dt="2025-05-11T20:44:35.074" v="2583" actId="20577"/>
        <pc:sldMkLst>
          <pc:docMk/>
          <pc:sldMk cId="3111749255" sldId="1589"/>
        </pc:sldMkLst>
        <pc:spChg chg="mod">
          <ac:chgData name="Alfred Asterjadhi" userId="39de57b9-85c0-4fd1-aaac-8ca2b6560ad0" providerId="ADAL" clId="{A86734D3-8E7C-42BC-9DE3-F10657D3ECDA}" dt="2025-05-02T15:35:56.315" v="38" actId="20577"/>
          <ac:spMkLst>
            <pc:docMk/>
            <pc:sldMk cId="3111749255" sldId="1589"/>
            <ac:spMk id="2" creationId="{BE7DBC05-371C-D17C-AF1A-59D872F6A9CB}"/>
          </ac:spMkLst>
        </pc:spChg>
        <pc:graphicFrameChg chg="mod modGraphic">
          <ac:chgData name="Alfred Asterjadhi" userId="39de57b9-85c0-4fd1-aaac-8ca2b6560ad0" providerId="ADAL" clId="{A86734D3-8E7C-42BC-9DE3-F10657D3ECDA}" dt="2025-05-11T20:44:35.074" v="2583" actId="20577"/>
          <ac:graphicFrameMkLst>
            <pc:docMk/>
            <pc:sldMk cId="3111749255" sldId="1589"/>
            <ac:graphicFrameMk id="6" creationId="{8061B9CA-CC35-1011-5D64-8DD13831A3B6}"/>
          </ac:graphicFrameMkLst>
        </pc:graphicFrameChg>
      </pc:sldChg>
      <pc:sldChg chg="addSp modSp add mod">
        <pc:chgData name="Alfred Asterjadhi" userId="39de57b9-85c0-4fd1-aaac-8ca2b6560ad0" providerId="ADAL" clId="{A86734D3-8E7C-42BC-9DE3-F10657D3ECDA}" dt="2025-05-13T01:06:49.713" v="3493" actId="207"/>
        <pc:sldMkLst>
          <pc:docMk/>
          <pc:sldMk cId="1437883436" sldId="1590"/>
        </pc:sldMkLst>
      </pc:sldChg>
      <pc:sldChg chg="modSp add mod">
        <pc:chgData name="Alfred Asterjadhi" userId="39de57b9-85c0-4fd1-aaac-8ca2b6560ad0" providerId="ADAL" clId="{A86734D3-8E7C-42BC-9DE3-F10657D3ECDA}" dt="2025-05-14T04:17:25.472" v="4126" actId="13926"/>
        <pc:sldMkLst>
          <pc:docMk/>
          <pc:sldMk cId="3786714045" sldId="1591"/>
        </pc:sldMkLst>
      </pc:sldChg>
      <pc:sldChg chg="addSp delSp modSp new del mod">
        <pc:chgData name="Alfred Asterjadhi" userId="39de57b9-85c0-4fd1-aaac-8ca2b6560ad0" providerId="ADAL" clId="{A86734D3-8E7C-42BC-9DE3-F10657D3ECDA}" dt="2025-05-15T13:28:48.419" v="5886" actId="47"/>
        <pc:sldMkLst>
          <pc:docMk/>
          <pc:sldMk cId="3287790964" sldId="1592"/>
        </pc:sldMkLst>
      </pc:sldChg>
      <pc:sldChg chg="modSp new mod">
        <pc:chgData name="Alfred Asterjadhi" userId="39de57b9-85c0-4fd1-aaac-8ca2b6560ad0" providerId="ADAL" clId="{A86734D3-8E7C-42BC-9DE3-F10657D3ECDA}" dt="2025-05-15T12:55:45.576" v="5377" actId="207"/>
        <pc:sldMkLst>
          <pc:docMk/>
          <pc:sldMk cId="1050086365" sldId="1593"/>
        </pc:sldMkLst>
        <pc:spChg chg="mod">
          <ac:chgData name="Alfred Asterjadhi" userId="39de57b9-85c0-4fd1-aaac-8ca2b6560ad0" providerId="ADAL" clId="{A86734D3-8E7C-42BC-9DE3-F10657D3ECDA}" dt="2025-05-13T01:31:36.552" v="3593" actId="20577"/>
          <ac:spMkLst>
            <pc:docMk/>
            <pc:sldMk cId="1050086365" sldId="1593"/>
            <ac:spMk id="2" creationId="{920DA21E-5F9D-77F2-9756-AA5A4604CF50}"/>
          </ac:spMkLst>
        </pc:spChg>
      </pc:sldChg>
      <pc:sldChg chg="modSp new del mod">
        <pc:chgData name="Alfred Asterjadhi" userId="39de57b9-85c0-4fd1-aaac-8ca2b6560ad0" providerId="ADAL" clId="{A86734D3-8E7C-42BC-9DE3-F10657D3ECDA}" dt="2025-05-13T00:20:52.014" v="3296" actId="47"/>
        <pc:sldMkLst>
          <pc:docMk/>
          <pc:sldMk cId="4163080002" sldId="1593"/>
        </pc:sldMkLst>
      </pc:sldChg>
      <pc:sldChg chg="modSp add del mod">
        <pc:chgData name="Alfred Asterjadhi" userId="39de57b9-85c0-4fd1-aaac-8ca2b6560ad0" providerId="ADAL" clId="{A86734D3-8E7C-42BC-9DE3-F10657D3ECDA}" dt="2025-05-13T05:09:49.018" v="3642" actId="2696"/>
        <pc:sldMkLst>
          <pc:docMk/>
          <pc:sldMk cId="3529908275" sldId="1594"/>
        </pc:sldMkLst>
      </pc:sldChg>
      <pc:sldChg chg="modSp add mod">
        <pc:chgData name="Alfred Asterjadhi" userId="39de57b9-85c0-4fd1-aaac-8ca2b6560ad0" providerId="ADAL" clId="{A86734D3-8E7C-42BC-9DE3-F10657D3ECDA}" dt="2025-05-14T11:55:26.616" v="4183" actId="207"/>
        <pc:sldMkLst>
          <pc:docMk/>
          <pc:sldMk cId="3732976434" sldId="1594"/>
        </pc:sldMkLst>
      </pc:sldChg>
      <pc:sldChg chg="modSp add del mod">
        <pc:chgData name="Alfred Asterjadhi" userId="39de57b9-85c0-4fd1-aaac-8ca2b6560ad0" providerId="ADAL" clId="{A86734D3-8E7C-42BC-9DE3-F10657D3ECDA}" dt="2025-05-23T22:08:16.419" v="6029" actId="47"/>
        <pc:sldMkLst>
          <pc:docMk/>
          <pc:sldMk cId="2011294212" sldId="1595"/>
        </pc:sldMkLst>
      </pc:sldChg>
      <pc:sldChg chg="modSp add mod">
        <pc:chgData name="Alfred Asterjadhi" userId="39de57b9-85c0-4fd1-aaac-8ca2b6560ad0" providerId="ADAL" clId="{A86734D3-8E7C-42BC-9DE3-F10657D3ECDA}" dt="2025-05-15T13:53:56.698" v="5975" actId="20577"/>
        <pc:sldMkLst>
          <pc:docMk/>
          <pc:sldMk cId="358504322" sldId="1596"/>
        </pc:sldMkLst>
      </pc:sldChg>
      <pc:sldChg chg="modSp new mod">
        <pc:chgData name="Alfred Asterjadhi" userId="39de57b9-85c0-4fd1-aaac-8ca2b6560ad0" providerId="ADAL" clId="{A86734D3-8E7C-42BC-9DE3-F10657D3ECDA}" dt="2025-05-15T09:51:17.205" v="5068" actId="20577"/>
        <pc:sldMkLst>
          <pc:docMk/>
          <pc:sldMk cId="223763622" sldId="1597"/>
        </pc:sldMkLst>
      </pc:sldChg>
      <pc:sldChg chg="modSp new mod">
        <pc:chgData name="Alfred Asterjadhi" userId="39de57b9-85c0-4fd1-aaac-8ca2b6560ad0" providerId="ADAL" clId="{A86734D3-8E7C-42BC-9DE3-F10657D3ECDA}" dt="2025-05-15T09:53:07.594" v="5117" actId="20577"/>
        <pc:sldMkLst>
          <pc:docMk/>
          <pc:sldMk cId="350232520" sldId="1598"/>
        </pc:sldMkLst>
      </pc:sldChg>
      <pc:sldChg chg="modSp new mod">
        <pc:chgData name="Alfred Asterjadhi" userId="39de57b9-85c0-4fd1-aaac-8ca2b6560ad0" providerId="ADAL" clId="{A86734D3-8E7C-42BC-9DE3-F10657D3ECDA}" dt="2025-05-15T09:54:35.947" v="5218" actId="20577"/>
        <pc:sldMkLst>
          <pc:docMk/>
          <pc:sldMk cId="3599964946" sldId="1599"/>
        </pc:sldMkLst>
      </pc:sldChg>
      <pc:sldChg chg="modSp new mod">
        <pc:chgData name="Alfred Asterjadhi" userId="39de57b9-85c0-4fd1-aaac-8ca2b6560ad0" providerId="ADAL" clId="{A86734D3-8E7C-42BC-9DE3-F10657D3ECDA}" dt="2025-05-15T10:01:51.416" v="5264" actId="20577"/>
        <pc:sldMkLst>
          <pc:docMk/>
          <pc:sldMk cId="3181594115" sldId="1600"/>
        </pc:sldMkLst>
      </pc:sldChg>
      <pc:sldChg chg="modSp mod">
        <pc:chgData name="Alfred Asterjadhi" userId="39de57b9-85c0-4fd1-aaac-8ca2b6560ad0" providerId="ADAL" clId="{A86734D3-8E7C-42BC-9DE3-F10657D3ECDA}" dt="2025-05-28T18:24:03.907" v="6034" actId="20577"/>
        <pc:sldMkLst>
          <pc:docMk/>
          <pc:sldMk cId="355560366" sldId="1601"/>
        </pc:sldMkLst>
        <pc:spChg chg="mod">
          <ac:chgData name="Alfred Asterjadhi" userId="39de57b9-85c0-4fd1-aaac-8ca2b6560ad0" providerId="ADAL" clId="{A86734D3-8E7C-42BC-9DE3-F10657D3ECDA}" dt="2025-05-28T18:24:03.907" v="6034" actId="20577"/>
          <ac:spMkLst>
            <pc:docMk/>
            <pc:sldMk cId="355560366" sldId="1601"/>
            <ac:spMk id="10" creationId="{901121E4-54C5-B15F-1CD7-F6E5D01C2E18}"/>
          </ac:spMkLst>
        </pc:spChg>
      </pc:sldChg>
      <pc:sldChg chg="modSp add del mod ord">
        <pc:chgData name="Alfred Asterjadhi" userId="39de57b9-85c0-4fd1-aaac-8ca2b6560ad0" providerId="ADAL" clId="{A86734D3-8E7C-42BC-9DE3-F10657D3ECDA}" dt="2025-05-15T13:31:40.049" v="5941" actId="47"/>
        <pc:sldMkLst>
          <pc:docMk/>
          <pc:sldMk cId="1708938209" sldId="1601"/>
        </pc:sldMkLst>
      </pc:sldChg>
      <pc:sldChg chg="modSp new del mod">
        <pc:chgData name="Alfred Asterjadhi" userId="39de57b9-85c0-4fd1-aaac-8ca2b6560ad0" providerId="ADAL" clId="{A86734D3-8E7C-42BC-9DE3-F10657D3ECDA}" dt="2025-05-15T12:59:08.359" v="5445" actId="47"/>
        <pc:sldMkLst>
          <pc:docMk/>
          <pc:sldMk cId="1740655440" sldId="1602"/>
        </pc:sldMkLst>
      </pc:sldChg>
      <pc:sldMasterChg chg="modSp mod">
        <pc:chgData name="Alfred Asterjadhi" userId="39de57b9-85c0-4fd1-aaac-8ca2b6560ad0" providerId="ADAL" clId="{A86734D3-8E7C-42BC-9DE3-F10657D3ECDA}" dt="2025-05-15T18:12:28.223" v="5977" actId="6549"/>
        <pc:sldMasterMkLst>
          <pc:docMk/>
          <pc:sldMasterMk cId="0" sldId="2147483648"/>
        </pc:sldMasterMkLst>
        <pc:spChg chg="mod">
          <ac:chgData name="Alfred Asterjadhi" userId="39de57b9-85c0-4fd1-aaac-8ca2b6560ad0" providerId="ADAL" clId="{A86734D3-8E7C-42BC-9DE3-F10657D3ECDA}" dt="2025-05-15T18:12:28.223" v="5977" actId="6549"/>
          <ac:spMkLst>
            <pc:docMk/>
            <pc:sldMasterMk cId="0" sldId="2147483648"/>
            <ac:spMk id="10" creationId="{00000000-0000-0000-0000-000000000000}"/>
          </ac:spMkLst>
        </pc:spChg>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21:52:39.935" v="4593" actId="13926"/>
        <pc:sldMkLst>
          <pc:docMk/>
          <pc:sldMk cId="793576429" sldId="102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B4F56BDC-91FF-4C95-814B-E52D1097DF8B}"/>
    <pc:docChg chg="undo custSel addSld delSld modSld">
      <pc:chgData name="Alfred Asterjadhi" userId="39de57b9-85c0-4fd1-aaac-8ca2b6560ad0" providerId="ADAL" clId="{B4F56BDC-91FF-4C95-814B-E52D1097DF8B}" dt="2025-04-01T00:48:54.830" v="635" actId="6264"/>
      <pc:docMkLst>
        <pc:docMk/>
      </pc:docMkLst>
      <pc:sldChg chg="modSp mod">
        <pc:chgData name="Alfred Asterjadhi" userId="39de57b9-85c0-4fd1-aaac-8ca2b6560ad0" providerId="ADAL" clId="{B4F56BDC-91FF-4C95-814B-E52D1097DF8B}" dt="2025-04-01T00:43:37.287" v="456" actId="13926"/>
        <pc:sldMkLst>
          <pc:docMk/>
          <pc:sldMk cId="793576429" sldId="1024"/>
        </pc:sldMkLst>
        <pc:spChg chg="mod">
          <ac:chgData name="Alfred Asterjadhi" userId="39de57b9-85c0-4fd1-aaac-8ca2b6560ad0" providerId="ADAL" clId="{B4F56BDC-91FF-4C95-814B-E52D1097DF8B}" dt="2025-04-01T00:43:37.287" v="456" actId="13926"/>
          <ac:spMkLst>
            <pc:docMk/>
            <pc:sldMk cId="793576429" sldId="1024"/>
            <ac:spMk id="3" creationId="{E24D4002-4764-1FA7-1147-DE995417131A}"/>
          </ac:spMkLst>
        </pc:spChg>
        <pc:spChg chg="mod">
          <ac:chgData name="Alfred Asterjadhi" userId="39de57b9-85c0-4fd1-aaac-8ca2b6560ad0" providerId="ADAL" clId="{B4F56BDC-91FF-4C95-814B-E52D1097DF8B}" dt="2025-04-01T00:25:51.304" v="46" actId="313"/>
          <ac:spMkLst>
            <pc:docMk/>
            <pc:sldMk cId="793576429" sldId="1024"/>
            <ac:spMk id="6" creationId="{5B92EE59-C061-D8AD-02BE-EB12A707ABF5}"/>
          </ac:spMkLst>
        </pc:spChg>
      </pc:sldChg>
      <pc:sldChg chg="modSp del mod">
        <pc:chgData name="Alfred Asterjadhi" userId="39de57b9-85c0-4fd1-aaac-8ca2b6560ad0" providerId="ADAL" clId="{B4F56BDC-91FF-4C95-814B-E52D1097DF8B}" dt="2025-04-01T00:41:28.918" v="361" actId="47"/>
        <pc:sldMkLst>
          <pc:docMk/>
          <pc:sldMk cId="2670608994" sldId="1283"/>
        </pc:sldMkLst>
      </pc:sldChg>
      <pc:sldChg chg="addSp delSp modSp mod chgLayout">
        <pc:chgData name="Alfred Asterjadhi" userId="39de57b9-85c0-4fd1-aaac-8ca2b6560ad0" providerId="ADAL" clId="{B4F56BDC-91FF-4C95-814B-E52D1097DF8B}" dt="2025-04-01T00:48:11.432" v="617" actId="6264"/>
        <pc:sldMkLst>
          <pc:docMk/>
          <pc:sldMk cId="3912146512" sldId="1390"/>
        </pc:sldMkLst>
      </pc:sldChg>
      <pc:sldChg chg="addSp delSp modSp mod chgLayout">
        <pc:chgData name="Alfred Asterjadhi" userId="39de57b9-85c0-4fd1-aaac-8ca2b6560ad0" providerId="ADAL" clId="{B4F56BDC-91FF-4C95-814B-E52D1097DF8B}" dt="2025-04-01T00:48:25.460" v="623" actId="6264"/>
        <pc:sldMkLst>
          <pc:docMk/>
          <pc:sldMk cId="3878274435" sldId="1424"/>
        </pc:sldMkLst>
      </pc:sldChg>
      <pc:sldChg chg="modSp mod">
        <pc:chgData name="Alfred Asterjadhi" userId="39de57b9-85c0-4fd1-aaac-8ca2b6560ad0" providerId="ADAL" clId="{B4F56BDC-91FF-4C95-814B-E52D1097DF8B}" dt="2025-04-01T00:34:34.540" v="229" actId="207"/>
        <pc:sldMkLst>
          <pc:docMk/>
          <pc:sldMk cId="1880260866" sldId="1429"/>
        </pc:sldMkLst>
      </pc:sldChg>
      <pc:sldChg chg="modSp mod">
        <pc:chgData name="Alfred Asterjadhi" userId="39de57b9-85c0-4fd1-aaac-8ca2b6560ad0" providerId="ADAL" clId="{B4F56BDC-91FF-4C95-814B-E52D1097DF8B}" dt="2025-04-01T00:36:08.223" v="244" actId="2164"/>
        <pc:sldMkLst>
          <pc:docMk/>
          <pc:sldMk cId="885285770" sldId="1448"/>
        </pc:sldMkLst>
        <pc:spChg chg="mod">
          <ac:chgData name="Alfred Asterjadhi" userId="39de57b9-85c0-4fd1-aaac-8ca2b6560ad0" providerId="ADAL" clId="{B4F56BDC-91FF-4C95-814B-E52D1097DF8B}" dt="2025-04-01T00:25:47.391" v="36" actId="313"/>
          <ac:spMkLst>
            <pc:docMk/>
            <pc:sldMk cId="885285770" sldId="1448"/>
            <ac:spMk id="3" creationId="{63778B70-B9F4-BF04-DA55-1470202DEA5D}"/>
          </ac:spMkLst>
        </pc:spChg>
        <pc:graphicFrameChg chg="modGraphic">
          <ac:chgData name="Alfred Asterjadhi" userId="39de57b9-85c0-4fd1-aaac-8ca2b6560ad0" providerId="ADAL" clId="{B4F56BDC-91FF-4C95-814B-E52D1097DF8B}" dt="2025-04-01T00:36:08.223" v="244" actId="2164"/>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B4F56BDC-91FF-4C95-814B-E52D1097DF8B}" dt="2025-04-01T00:48:50.846" v="633" actId="6264"/>
        <pc:sldMkLst>
          <pc:docMk/>
          <pc:sldMk cId="2130627217" sldId="1494"/>
        </pc:sldMkLst>
        <pc:spChg chg="mod ord">
          <ac:chgData name="Alfred Asterjadhi" userId="39de57b9-85c0-4fd1-aaac-8ca2b6560ad0" providerId="ADAL" clId="{B4F56BDC-91FF-4C95-814B-E52D1097DF8B}" dt="2025-04-01T00:48:50.846" v="633" actId="6264"/>
          <ac:spMkLst>
            <pc:docMk/>
            <pc:sldMk cId="2130627217" sldId="1494"/>
            <ac:spMk id="2" creationId="{A132A9C1-C3D6-7787-247C-C64A792CF812}"/>
          </ac:spMkLst>
        </pc:spChg>
        <pc:spChg chg="mod ord">
          <ac:chgData name="Alfred Asterjadhi" userId="39de57b9-85c0-4fd1-aaac-8ca2b6560ad0" providerId="ADAL" clId="{B4F56BDC-91FF-4C95-814B-E52D1097DF8B}" dt="2025-04-01T00:48:50.846" v="633" actId="6264"/>
          <ac:spMkLst>
            <pc:docMk/>
            <pc:sldMk cId="2130627217" sldId="1494"/>
            <ac:spMk id="4" creationId="{90530647-245E-62BB-3EAF-8127E22EFA0B}"/>
          </ac:spMkLst>
        </pc:spChg>
        <pc:spChg chg="mod ord">
          <ac:chgData name="Alfred Asterjadhi" userId="39de57b9-85c0-4fd1-aaac-8ca2b6560ad0" providerId="ADAL" clId="{B4F56BDC-91FF-4C95-814B-E52D1097DF8B}" dt="2025-04-01T00:48:50.846" v="633" actId="6264"/>
          <ac:spMkLst>
            <pc:docMk/>
            <pc:sldMk cId="2130627217" sldId="1494"/>
            <ac:spMk id="5" creationId="{FFA8DA9B-F5A8-8327-07D2-4567D68D040C}"/>
          </ac:spMkLst>
        </pc:spChg>
        <pc:spChg chg="mod ord">
          <ac:chgData name="Alfred Asterjadhi" userId="39de57b9-85c0-4fd1-aaac-8ca2b6560ad0" providerId="ADAL" clId="{B4F56BDC-91FF-4C95-814B-E52D1097DF8B}" dt="2025-04-01T00:48:50.846" v="633" actId="6264"/>
          <ac:spMkLst>
            <pc:docMk/>
            <pc:sldMk cId="2130627217" sldId="1494"/>
            <ac:spMk id="6" creationId="{E19BF5D2-C1CF-FB7E-CB6E-42CD389C2BA9}"/>
          </ac:spMkLst>
        </pc:spChg>
        <pc:spChg chg="add mod ord">
          <ac:chgData name="Alfred Asterjadhi" userId="39de57b9-85c0-4fd1-aaac-8ca2b6560ad0" providerId="ADAL" clId="{B4F56BDC-91FF-4C95-814B-E52D1097DF8B}" dt="2025-04-01T00:48:50.846" v="633" actId="6264"/>
          <ac:spMkLst>
            <pc:docMk/>
            <pc:sldMk cId="2130627217" sldId="1494"/>
            <ac:spMk id="10" creationId="{B914A984-B122-AEBD-89FC-1D96D7AB16FF}"/>
          </ac:spMkLst>
        </pc:spChg>
      </pc:sldChg>
      <pc:sldChg chg="modSp del mod">
        <pc:chgData name="Alfred Asterjadhi" userId="39de57b9-85c0-4fd1-aaac-8ca2b6560ad0" providerId="ADAL" clId="{B4F56BDC-91FF-4C95-814B-E52D1097DF8B}" dt="2025-04-01T00:41:31.603" v="362" actId="47"/>
        <pc:sldMkLst>
          <pc:docMk/>
          <pc:sldMk cId="3898445090" sldId="1495"/>
        </pc:sldMkLst>
      </pc:sldChg>
      <pc:sldChg chg="modSp mod">
        <pc:chgData name="Alfred Asterjadhi" userId="39de57b9-85c0-4fd1-aaac-8ca2b6560ad0" providerId="ADAL" clId="{B4F56BDC-91FF-4C95-814B-E52D1097DF8B}" dt="2025-04-01T00:44:07.294" v="475" actId="13926"/>
        <pc:sldMkLst>
          <pc:docMk/>
          <pc:sldMk cId="3990395463" sldId="1496"/>
        </pc:sldMkLst>
      </pc:sldChg>
      <pc:sldChg chg="modSp del mod">
        <pc:chgData name="Alfred Asterjadhi" userId="39de57b9-85c0-4fd1-aaac-8ca2b6560ad0" providerId="ADAL" clId="{B4F56BDC-91FF-4C95-814B-E52D1097DF8B}" dt="2025-04-01T00:44:15.422" v="476" actId="47"/>
        <pc:sldMkLst>
          <pc:docMk/>
          <pc:sldMk cId="2947732830" sldId="1497"/>
        </pc:sldMkLst>
      </pc:sldChg>
      <pc:sldChg chg="modSp del mod">
        <pc:chgData name="Alfred Asterjadhi" userId="39de57b9-85c0-4fd1-aaac-8ca2b6560ad0" providerId="ADAL" clId="{B4F56BDC-91FF-4C95-814B-E52D1097DF8B}" dt="2025-04-01T00:46:13.441" v="532" actId="47"/>
        <pc:sldMkLst>
          <pc:docMk/>
          <pc:sldMk cId="2479798648" sldId="1498"/>
        </pc:sldMkLst>
      </pc:sldChg>
      <pc:sldChg chg="modSp del mod">
        <pc:chgData name="Alfred Asterjadhi" userId="39de57b9-85c0-4fd1-aaac-8ca2b6560ad0" providerId="ADAL" clId="{B4F56BDC-91FF-4C95-814B-E52D1097DF8B}" dt="2025-04-01T00:46:14.683" v="533" actId="47"/>
        <pc:sldMkLst>
          <pc:docMk/>
          <pc:sldMk cId="2390884872" sldId="1499"/>
        </pc:sldMkLst>
      </pc:sldChg>
      <pc:sldChg chg="modSp del mod">
        <pc:chgData name="Alfred Asterjadhi" userId="39de57b9-85c0-4fd1-aaac-8ca2b6560ad0" providerId="ADAL" clId="{B4F56BDC-91FF-4C95-814B-E52D1097DF8B}" dt="2025-04-01T00:46:23.998" v="541" actId="47"/>
        <pc:sldMkLst>
          <pc:docMk/>
          <pc:sldMk cId="2889362710" sldId="1500"/>
        </pc:sldMkLst>
      </pc:sldChg>
      <pc:sldChg chg="modSp del mod">
        <pc:chgData name="Alfred Asterjadhi" userId="39de57b9-85c0-4fd1-aaac-8ca2b6560ad0" providerId="ADAL" clId="{B4F56BDC-91FF-4C95-814B-E52D1097DF8B}" dt="2025-04-01T00:46:24.772" v="542" actId="47"/>
        <pc:sldMkLst>
          <pc:docMk/>
          <pc:sldMk cId="3015324058" sldId="1501"/>
        </pc:sldMkLst>
      </pc:sldChg>
      <pc:sldChg chg="modSp del mod">
        <pc:chgData name="Alfred Asterjadhi" userId="39de57b9-85c0-4fd1-aaac-8ca2b6560ad0" providerId="ADAL" clId="{B4F56BDC-91FF-4C95-814B-E52D1097DF8B}" dt="2025-04-01T00:46:27.755" v="547" actId="47"/>
        <pc:sldMkLst>
          <pc:docMk/>
          <pc:sldMk cId="290911139" sldId="1502"/>
        </pc:sldMkLst>
      </pc:sldChg>
      <pc:sldChg chg="modSp del mod">
        <pc:chgData name="Alfred Asterjadhi" userId="39de57b9-85c0-4fd1-aaac-8ca2b6560ad0" providerId="ADAL" clId="{B4F56BDC-91FF-4C95-814B-E52D1097DF8B}" dt="2025-04-01T00:46:28.175" v="548" actId="47"/>
        <pc:sldMkLst>
          <pc:docMk/>
          <pc:sldMk cId="3461087741" sldId="1503"/>
        </pc:sldMkLst>
      </pc:sldChg>
      <pc:sldChg chg="modSp del mod">
        <pc:chgData name="Alfred Asterjadhi" userId="39de57b9-85c0-4fd1-aaac-8ca2b6560ad0" providerId="ADAL" clId="{B4F56BDC-91FF-4C95-814B-E52D1097DF8B}" dt="2025-04-01T00:46:28.774" v="549" actId="47"/>
        <pc:sldMkLst>
          <pc:docMk/>
          <pc:sldMk cId="2347738588" sldId="1504"/>
        </pc:sldMkLst>
      </pc:sldChg>
      <pc:sldChg chg="modSp del mod">
        <pc:chgData name="Alfred Asterjadhi" userId="39de57b9-85c0-4fd1-aaac-8ca2b6560ad0" providerId="ADAL" clId="{B4F56BDC-91FF-4C95-814B-E52D1097DF8B}" dt="2025-04-01T00:46:29.489" v="550" actId="47"/>
        <pc:sldMkLst>
          <pc:docMk/>
          <pc:sldMk cId="1014469854" sldId="1505"/>
        </pc:sldMkLst>
      </pc:sldChg>
      <pc:sldChg chg="modSp del mod">
        <pc:chgData name="Alfred Asterjadhi" userId="39de57b9-85c0-4fd1-aaac-8ca2b6560ad0" providerId="ADAL" clId="{B4F56BDC-91FF-4C95-814B-E52D1097DF8B}" dt="2025-04-01T00:46:34.222" v="557" actId="47"/>
        <pc:sldMkLst>
          <pc:docMk/>
          <pc:sldMk cId="4157717891" sldId="1506"/>
        </pc:sldMkLst>
      </pc:sldChg>
      <pc:sldChg chg="modSp del mod">
        <pc:chgData name="Alfred Asterjadhi" userId="39de57b9-85c0-4fd1-aaac-8ca2b6560ad0" providerId="ADAL" clId="{B4F56BDC-91FF-4C95-814B-E52D1097DF8B}" dt="2025-04-01T00:46:35.225" v="558" actId="47"/>
        <pc:sldMkLst>
          <pc:docMk/>
          <pc:sldMk cId="2357406032" sldId="1507"/>
        </pc:sldMkLst>
      </pc:sldChg>
      <pc:sldChg chg="modSp mod">
        <pc:chgData name="Alfred Asterjadhi" userId="39de57b9-85c0-4fd1-aaac-8ca2b6560ad0" providerId="ADAL" clId="{B4F56BDC-91FF-4C95-814B-E52D1097DF8B}" dt="2025-04-01T00:47:26.188" v="602" actId="20577"/>
        <pc:sldMkLst>
          <pc:docMk/>
          <pc:sldMk cId="517676318" sldId="1508"/>
        </pc:sldMkLst>
        <pc:spChg chg="mod">
          <ac:chgData name="Alfred Asterjadhi" userId="39de57b9-85c0-4fd1-aaac-8ca2b6560ad0" providerId="ADAL" clId="{B4F56BDC-91FF-4C95-814B-E52D1097DF8B}" dt="2025-04-01T00:47:15.266" v="600" actId="13926"/>
          <ac:spMkLst>
            <pc:docMk/>
            <pc:sldMk cId="517676318" sldId="1508"/>
            <ac:spMk id="2" creationId="{4ACAE496-1DCD-96C9-3EE6-5AB1314BF403}"/>
          </ac:spMkLst>
        </pc:spChg>
        <pc:spChg chg="mod">
          <ac:chgData name="Alfred Asterjadhi" userId="39de57b9-85c0-4fd1-aaac-8ca2b6560ad0" providerId="ADAL" clId="{B4F56BDC-91FF-4C95-814B-E52D1097DF8B}" dt="2025-04-01T00:47:26.188" v="602" actId="20577"/>
          <ac:spMkLst>
            <pc:docMk/>
            <pc:sldMk cId="517676318" sldId="1508"/>
            <ac:spMk id="3" creationId="{3A3C4DE0-D078-DEB7-960F-A4D0AF35A6C6}"/>
          </ac:spMkLst>
        </pc:spChg>
        <pc:spChg chg="mod">
          <ac:chgData name="Alfred Asterjadhi" userId="39de57b9-85c0-4fd1-aaac-8ca2b6560ad0" providerId="ADAL" clId="{B4F56BDC-91FF-4C95-814B-E52D1097DF8B}" dt="2025-04-01T00:26:00.512" v="92" actId="313"/>
          <ac:spMkLst>
            <pc:docMk/>
            <pc:sldMk cId="517676318" sldId="1508"/>
            <ac:spMk id="6" creationId="{A390BBB1-E63B-6931-8D35-CE3771F8BF4F}"/>
          </ac:spMkLst>
        </pc:spChg>
      </pc:sldChg>
      <pc:sldChg chg="modSp del mod">
        <pc:chgData name="Alfred Asterjadhi" userId="39de57b9-85c0-4fd1-aaac-8ca2b6560ad0" providerId="ADAL" clId="{B4F56BDC-91FF-4C95-814B-E52D1097DF8B}" dt="2025-04-01T00:35:54.221" v="236" actId="47"/>
        <pc:sldMkLst>
          <pc:docMk/>
          <pc:sldMk cId="1629729605" sldId="1509"/>
        </pc:sldMkLst>
      </pc:sldChg>
      <pc:sldChg chg="modSp del mod">
        <pc:chgData name="Alfred Asterjadhi" userId="39de57b9-85c0-4fd1-aaac-8ca2b6560ad0" providerId="ADAL" clId="{B4F56BDC-91FF-4C95-814B-E52D1097DF8B}" dt="2025-04-01T00:35:53.258" v="235" actId="47"/>
        <pc:sldMkLst>
          <pc:docMk/>
          <pc:sldMk cId="973785610" sldId="1510"/>
        </pc:sldMkLst>
      </pc:sldChg>
      <pc:sldChg chg="modSp del mod">
        <pc:chgData name="Alfred Asterjadhi" userId="39de57b9-85c0-4fd1-aaac-8ca2b6560ad0" providerId="ADAL" clId="{B4F56BDC-91FF-4C95-814B-E52D1097DF8B}" dt="2025-04-01T00:35:51.952" v="234" actId="47"/>
        <pc:sldMkLst>
          <pc:docMk/>
          <pc:sldMk cId="1847251713" sldId="1511"/>
        </pc:sldMkLst>
      </pc:sldChg>
      <pc:sldChg chg="modSp del mod">
        <pc:chgData name="Alfred Asterjadhi" userId="39de57b9-85c0-4fd1-aaac-8ca2b6560ad0" providerId="ADAL" clId="{B4F56BDC-91FF-4C95-814B-E52D1097DF8B}" dt="2025-04-01T00:35:50.407" v="233" actId="47"/>
        <pc:sldMkLst>
          <pc:docMk/>
          <pc:sldMk cId="3863767711" sldId="1512"/>
        </pc:sldMkLst>
      </pc:sldChg>
      <pc:sldChg chg="modSp del mod">
        <pc:chgData name="Alfred Asterjadhi" userId="39de57b9-85c0-4fd1-aaac-8ca2b6560ad0" providerId="ADAL" clId="{B4F56BDC-91FF-4C95-814B-E52D1097DF8B}" dt="2025-04-01T00:35:48.985" v="232" actId="47"/>
        <pc:sldMkLst>
          <pc:docMk/>
          <pc:sldMk cId="723828986" sldId="1513"/>
        </pc:sldMkLst>
      </pc:sldChg>
      <pc:sldChg chg="modSp del mod">
        <pc:chgData name="Alfred Asterjadhi" userId="39de57b9-85c0-4fd1-aaac-8ca2b6560ad0" providerId="ADAL" clId="{B4F56BDC-91FF-4C95-814B-E52D1097DF8B}" dt="2025-04-01T00:35:47.011" v="231" actId="47"/>
        <pc:sldMkLst>
          <pc:docMk/>
          <pc:sldMk cId="3311846555" sldId="1514"/>
        </pc:sldMkLst>
      </pc:sldChg>
      <pc:sldChg chg="modSp del mod">
        <pc:chgData name="Alfred Asterjadhi" userId="39de57b9-85c0-4fd1-aaac-8ca2b6560ad0" providerId="ADAL" clId="{B4F56BDC-91FF-4C95-814B-E52D1097DF8B}" dt="2025-04-01T00:35:55.234" v="237" actId="47"/>
        <pc:sldMkLst>
          <pc:docMk/>
          <pc:sldMk cId="1442150286" sldId="1515"/>
        </pc:sldMkLst>
      </pc:sldChg>
      <pc:sldChg chg="modSp del mod">
        <pc:chgData name="Alfred Asterjadhi" userId="39de57b9-85c0-4fd1-aaac-8ca2b6560ad0" providerId="ADAL" clId="{B4F56BDC-91FF-4C95-814B-E52D1097DF8B}" dt="2025-04-01T00:35:56.239" v="238" actId="47"/>
        <pc:sldMkLst>
          <pc:docMk/>
          <pc:sldMk cId="1073264269" sldId="1516"/>
        </pc:sldMkLst>
      </pc:sldChg>
      <pc:sldChg chg="modSp del mod">
        <pc:chgData name="Alfred Asterjadhi" userId="39de57b9-85c0-4fd1-aaac-8ca2b6560ad0" providerId="ADAL" clId="{B4F56BDC-91FF-4C95-814B-E52D1097DF8B}" dt="2025-04-01T00:35:57.553" v="239" actId="47"/>
        <pc:sldMkLst>
          <pc:docMk/>
          <pc:sldMk cId="2125837306" sldId="1517"/>
        </pc:sldMkLst>
      </pc:sldChg>
      <pc:sldChg chg="modSp del mod">
        <pc:chgData name="Alfred Asterjadhi" userId="39de57b9-85c0-4fd1-aaac-8ca2b6560ad0" providerId="ADAL" clId="{B4F56BDC-91FF-4C95-814B-E52D1097DF8B}" dt="2025-04-01T00:35:58.805" v="240" actId="47"/>
        <pc:sldMkLst>
          <pc:docMk/>
          <pc:sldMk cId="132553556" sldId="1518"/>
        </pc:sldMkLst>
      </pc:sldChg>
      <pc:sldChg chg="modSp del mod">
        <pc:chgData name="Alfred Asterjadhi" userId="39de57b9-85c0-4fd1-aaac-8ca2b6560ad0" providerId="ADAL" clId="{B4F56BDC-91FF-4C95-814B-E52D1097DF8B}" dt="2025-04-01T00:36:01.199" v="241" actId="47"/>
        <pc:sldMkLst>
          <pc:docMk/>
          <pc:sldMk cId="651666206" sldId="1519"/>
        </pc:sldMkLst>
      </pc:sldChg>
      <pc:sldChg chg="addSp delSp modSp mod chgLayout">
        <pc:chgData name="Alfred Asterjadhi" userId="39de57b9-85c0-4fd1-aaac-8ca2b6560ad0" providerId="ADAL" clId="{B4F56BDC-91FF-4C95-814B-E52D1097DF8B}" dt="2025-04-01T00:43:42.816" v="458" actId="6264"/>
        <pc:sldMkLst>
          <pc:docMk/>
          <pc:sldMk cId="2272934283" sldId="1520"/>
        </pc:sldMkLst>
        <pc:spChg chg="mod ord">
          <ac:chgData name="Alfred Asterjadhi" userId="39de57b9-85c0-4fd1-aaac-8ca2b6560ad0" providerId="ADAL" clId="{B4F56BDC-91FF-4C95-814B-E52D1097DF8B}" dt="2025-04-01T00:43:42.816" v="458" actId="6264"/>
          <ac:spMkLst>
            <pc:docMk/>
            <pc:sldMk cId="2272934283" sldId="1520"/>
            <ac:spMk id="2" creationId="{8DCBC890-B574-A6D2-FD00-76C260A0FB56}"/>
          </ac:spMkLst>
        </pc:spChg>
        <pc:spChg chg="mod ord">
          <ac:chgData name="Alfred Asterjadhi" userId="39de57b9-85c0-4fd1-aaac-8ca2b6560ad0" providerId="ADAL" clId="{B4F56BDC-91FF-4C95-814B-E52D1097DF8B}" dt="2025-04-01T00:43:42.816" v="458" actId="6264"/>
          <ac:spMkLst>
            <pc:docMk/>
            <pc:sldMk cId="2272934283" sldId="1520"/>
            <ac:spMk id="4" creationId="{1ABAB6F2-11CD-26CA-C354-273074064C6B}"/>
          </ac:spMkLst>
        </pc:spChg>
        <pc:spChg chg="mod ord">
          <ac:chgData name="Alfred Asterjadhi" userId="39de57b9-85c0-4fd1-aaac-8ca2b6560ad0" providerId="ADAL" clId="{B4F56BDC-91FF-4C95-814B-E52D1097DF8B}" dt="2025-04-01T00:43:42.816" v="458" actId="6264"/>
          <ac:spMkLst>
            <pc:docMk/>
            <pc:sldMk cId="2272934283" sldId="1520"/>
            <ac:spMk id="5" creationId="{3282D092-366F-1914-BF5A-CAA1554D836E}"/>
          </ac:spMkLst>
        </pc:spChg>
        <pc:spChg chg="mod ord">
          <ac:chgData name="Alfred Asterjadhi" userId="39de57b9-85c0-4fd1-aaac-8ca2b6560ad0" providerId="ADAL" clId="{B4F56BDC-91FF-4C95-814B-E52D1097DF8B}" dt="2025-04-01T00:43:42.816" v="458" actId="6264"/>
          <ac:spMkLst>
            <pc:docMk/>
            <pc:sldMk cId="2272934283" sldId="1520"/>
            <ac:spMk id="6" creationId="{F14385AC-020D-4C9E-649F-F12A65A8ACFE}"/>
          </ac:spMkLst>
        </pc:spChg>
      </pc:sldChg>
      <pc:sldChg chg="modSp del mod">
        <pc:chgData name="Alfred Asterjadhi" userId="39de57b9-85c0-4fd1-aaac-8ca2b6560ad0" providerId="ADAL" clId="{B4F56BDC-91FF-4C95-814B-E52D1097DF8B}" dt="2025-04-01T00:46:04.232" v="528" actId="47"/>
        <pc:sldMkLst>
          <pc:docMk/>
          <pc:sldMk cId="637912395" sldId="1522"/>
        </pc:sldMkLst>
      </pc:sldChg>
      <pc:sldChg chg="modSp del mod">
        <pc:chgData name="Alfred Asterjadhi" userId="39de57b9-85c0-4fd1-aaac-8ca2b6560ad0" providerId="ADAL" clId="{B4F56BDC-91FF-4C95-814B-E52D1097DF8B}" dt="2025-04-01T00:46:05.360" v="529" actId="47"/>
        <pc:sldMkLst>
          <pc:docMk/>
          <pc:sldMk cId="4277435659" sldId="1523"/>
        </pc:sldMkLst>
      </pc:sldChg>
      <pc:sldChg chg="modSp del mod">
        <pc:chgData name="Alfred Asterjadhi" userId="39de57b9-85c0-4fd1-aaac-8ca2b6560ad0" providerId="ADAL" clId="{B4F56BDC-91FF-4C95-814B-E52D1097DF8B}" dt="2025-04-01T00:46:07.071" v="530" actId="47"/>
        <pc:sldMkLst>
          <pc:docMk/>
          <pc:sldMk cId="226987897" sldId="1524"/>
        </pc:sldMkLst>
      </pc:sldChg>
      <pc:sldChg chg="modSp del mod">
        <pc:chgData name="Alfred Asterjadhi" userId="39de57b9-85c0-4fd1-aaac-8ca2b6560ad0" providerId="ADAL" clId="{B4F56BDC-91FF-4C95-814B-E52D1097DF8B}" dt="2025-04-01T00:46:08.333" v="531" actId="47"/>
        <pc:sldMkLst>
          <pc:docMk/>
          <pc:sldMk cId="777115076" sldId="1525"/>
        </pc:sldMkLst>
      </pc:sldChg>
      <pc:sldChg chg="modSp del mod">
        <pc:chgData name="Alfred Asterjadhi" userId="39de57b9-85c0-4fd1-aaac-8ca2b6560ad0" providerId="ADAL" clId="{B4F56BDC-91FF-4C95-814B-E52D1097DF8B}" dt="2025-04-01T00:46:15.799" v="534" actId="47"/>
        <pc:sldMkLst>
          <pc:docMk/>
          <pc:sldMk cId="794491725" sldId="1526"/>
        </pc:sldMkLst>
      </pc:sldChg>
      <pc:sldChg chg="modSp del mod">
        <pc:chgData name="Alfred Asterjadhi" userId="39de57b9-85c0-4fd1-aaac-8ca2b6560ad0" providerId="ADAL" clId="{B4F56BDC-91FF-4C95-814B-E52D1097DF8B}" dt="2025-04-01T00:47:31.451" v="603" actId="47"/>
        <pc:sldMkLst>
          <pc:docMk/>
          <pc:sldMk cId="3106587136" sldId="1527"/>
        </pc:sldMkLst>
      </pc:sldChg>
      <pc:sldChg chg="modSp del mod">
        <pc:chgData name="Alfred Asterjadhi" userId="39de57b9-85c0-4fd1-aaac-8ca2b6560ad0" providerId="ADAL" clId="{B4F56BDC-91FF-4C95-814B-E52D1097DF8B}" dt="2025-04-01T00:47:47.197" v="609" actId="47"/>
        <pc:sldMkLst>
          <pc:docMk/>
          <pc:sldMk cId="3571877193" sldId="1528"/>
        </pc:sldMkLst>
      </pc:sldChg>
      <pc:sldChg chg="modSp del mod">
        <pc:chgData name="Alfred Asterjadhi" userId="39de57b9-85c0-4fd1-aaac-8ca2b6560ad0" providerId="ADAL" clId="{B4F56BDC-91FF-4C95-814B-E52D1097DF8B}" dt="2025-04-01T00:46:18.301" v="536" actId="47"/>
        <pc:sldMkLst>
          <pc:docMk/>
          <pc:sldMk cId="919237048" sldId="1530"/>
        </pc:sldMkLst>
      </pc:sldChg>
      <pc:sldChg chg="modSp del mod">
        <pc:chgData name="Alfred Asterjadhi" userId="39de57b9-85c0-4fd1-aaac-8ca2b6560ad0" providerId="ADAL" clId="{B4F56BDC-91FF-4C95-814B-E52D1097DF8B}" dt="2025-04-01T00:46:19.501" v="537" actId="47"/>
        <pc:sldMkLst>
          <pc:docMk/>
          <pc:sldMk cId="816871340" sldId="1531"/>
        </pc:sldMkLst>
      </pc:sldChg>
      <pc:sldChg chg="modSp del mod">
        <pc:chgData name="Alfred Asterjadhi" userId="39de57b9-85c0-4fd1-aaac-8ca2b6560ad0" providerId="ADAL" clId="{B4F56BDC-91FF-4C95-814B-E52D1097DF8B}" dt="2025-04-01T00:46:20.495" v="538" actId="47"/>
        <pc:sldMkLst>
          <pc:docMk/>
          <pc:sldMk cId="164617599" sldId="1532"/>
        </pc:sldMkLst>
      </pc:sldChg>
      <pc:sldChg chg="modSp del mod">
        <pc:chgData name="Alfred Asterjadhi" userId="39de57b9-85c0-4fd1-aaac-8ca2b6560ad0" providerId="ADAL" clId="{B4F56BDC-91FF-4C95-814B-E52D1097DF8B}" dt="2025-04-01T00:47:48.475" v="610" actId="47"/>
        <pc:sldMkLst>
          <pc:docMk/>
          <pc:sldMk cId="12391490" sldId="1534"/>
        </pc:sldMkLst>
      </pc:sldChg>
      <pc:sldChg chg="modSp del mod">
        <pc:chgData name="Alfred Asterjadhi" userId="39de57b9-85c0-4fd1-aaac-8ca2b6560ad0" providerId="ADAL" clId="{B4F56BDC-91FF-4C95-814B-E52D1097DF8B}" dt="2025-04-01T00:46:25.526" v="543" actId="47"/>
        <pc:sldMkLst>
          <pc:docMk/>
          <pc:sldMk cId="3786875039" sldId="1535"/>
        </pc:sldMkLst>
      </pc:sldChg>
      <pc:sldChg chg="modSp del mod">
        <pc:chgData name="Alfred Asterjadhi" userId="39de57b9-85c0-4fd1-aaac-8ca2b6560ad0" providerId="ADAL" clId="{B4F56BDC-91FF-4C95-814B-E52D1097DF8B}" dt="2025-04-01T00:47:49.525" v="611" actId="47"/>
        <pc:sldMkLst>
          <pc:docMk/>
          <pc:sldMk cId="1131286111" sldId="1536"/>
        </pc:sldMkLst>
      </pc:sldChg>
      <pc:sldChg chg="modSp del mod">
        <pc:chgData name="Alfred Asterjadhi" userId="39de57b9-85c0-4fd1-aaac-8ca2b6560ad0" providerId="ADAL" clId="{B4F56BDC-91FF-4C95-814B-E52D1097DF8B}" dt="2025-04-01T00:47:50.717" v="612" actId="47"/>
        <pc:sldMkLst>
          <pc:docMk/>
          <pc:sldMk cId="1485852835" sldId="1537"/>
        </pc:sldMkLst>
      </pc:sldChg>
      <pc:sldChg chg="modSp del mod">
        <pc:chgData name="Alfred Asterjadhi" userId="39de57b9-85c0-4fd1-aaac-8ca2b6560ad0" providerId="ADAL" clId="{B4F56BDC-91FF-4C95-814B-E52D1097DF8B}" dt="2025-04-01T00:47:52.241" v="613" actId="47"/>
        <pc:sldMkLst>
          <pc:docMk/>
          <pc:sldMk cId="234449718" sldId="1538"/>
        </pc:sldMkLst>
      </pc:sldChg>
      <pc:sldChg chg="modSp del mod">
        <pc:chgData name="Alfred Asterjadhi" userId="39de57b9-85c0-4fd1-aaac-8ca2b6560ad0" providerId="ADAL" clId="{B4F56BDC-91FF-4C95-814B-E52D1097DF8B}" dt="2025-04-01T00:46:30.100" v="551" actId="47"/>
        <pc:sldMkLst>
          <pc:docMk/>
          <pc:sldMk cId="4081425834" sldId="1539"/>
        </pc:sldMkLst>
      </pc:sldChg>
      <pc:sldChg chg="modSp del mod">
        <pc:chgData name="Alfred Asterjadhi" userId="39de57b9-85c0-4fd1-aaac-8ca2b6560ad0" providerId="ADAL" clId="{B4F56BDC-91FF-4C95-814B-E52D1097DF8B}" dt="2025-04-01T00:46:30.553" v="552" actId="47"/>
        <pc:sldMkLst>
          <pc:docMk/>
          <pc:sldMk cId="2838276393" sldId="1540"/>
        </pc:sldMkLst>
      </pc:sldChg>
      <pc:sldChg chg="modSp del mod">
        <pc:chgData name="Alfred Asterjadhi" userId="39de57b9-85c0-4fd1-aaac-8ca2b6560ad0" providerId="ADAL" clId="{B4F56BDC-91FF-4C95-814B-E52D1097DF8B}" dt="2025-04-01T00:46:36.131" v="559" actId="47"/>
        <pc:sldMkLst>
          <pc:docMk/>
          <pc:sldMk cId="3466570071" sldId="1541"/>
        </pc:sldMkLst>
      </pc:sldChg>
      <pc:sldChg chg="modSp del mod">
        <pc:chgData name="Alfred Asterjadhi" userId="39de57b9-85c0-4fd1-aaac-8ca2b6560ad0" providerId="ADAL" clId="{B4F56BDC-91FF-4C95-814B-E52D1097DF8B}" dt="2025-04-01T00:46:36.651" v="560" actId="47"/>
        <pc:sldMkLst>
          <pc:docMk/>
          <pc:sldMk cId="1736103212" sldId="1542"/>
        </pc:sldMkLst>
      </pc:sldChg>
      <pc:sldChg chg="modSp del mod">
        <pc:chgData name="Alfred Asterjadhi" userId="39de57b9-85c0-4fd1-aaac-8ca2b6560ad0" providerId="ADAL" clId="{B4F56BDC-91FF-4C95-814B-E52D1097DF8B}" dt="2025-04-01T00:46:37.118" v="561" actId="47"/>
        <pc:sldMkLst>
          <pc:docMk/>
          <pc:sldMk cId="2510383622" sldId="1543"/>
        </pc:sldMkLst>
      </pc:sldChg>
      <pc:sldChg chg="modSp del mod">
        <pc:chgData name="Alfred Asterjadhi" userId="39de57b9-85c0-4fd1-aaac-8ca2b6560ad0" providerId="ADAL" clId="{B4F56BDC-91FF-4C95-814B-E52D1097DF8B}" dt="2025-04-01T00:46:26.015" v="544" actId="47"/>
        <pc:sldMkLst>
          <pc:docMk/>
          <pc:sldMk cId="154502502" sldId="1544"/>
        </pc:sldMkLst>
      </pc:sldChg>
      <pc:sldChg chg="modSp del mod">
        <pc:chgData name="Alfred Asterjadhi" userId="39de57b9-85c0-4fd1-aaac-8ca2b6560ad0" providerId="ADAL" clId="{B4F56BDC-91FF-4C95-814B-E52D1097DF8B}" dt="2025-04-01T00:46:26.428" v="545" actId="47"/>
        <pc:sldMkLst>
          <pc:docMk/>
          <pc:sldMk cId="1421185809" sldId="1545"/>
        </pc:sldMkLst>
      </pc:sldChg>
      <pc:sldChg chg="modSp del mod">
        <pc:chgData name="Alfred Asterjadhi" userId="39de57b9-85c0-4fd1-aaac-8ca2b6560ad0" providerId="ADAL" clId="{B4F56BDC-91FF-4C95-814B-E52D1097DF8B}" dt="2025-04-01T00:46:26.909" v="546" actId="47"/>
        <pc:sldMkLst>
          <pc:docMk/>
          <pc:sldMk cId="3064844911" sldId="1546"/>
        </pc:sldMkLst>
      </pc:sldChg>
      <pc:sldChg chg="modSp del mod">
        <pc:chgData name="Alfred Asterjadhi" userId="39de57b9-85c0-4fd1-aaac-8ca2b6560ad0" providerId="ADAL" clId="{B4F56BDC-91FF-4C95-814B-E52D1097DF8B}" dt="2025-04-01T00:46:17.252" v="535" actId="47"/>
        <pc:sldMkLst>
          <pc:docMk/>
          <pc:sldMk cId="1730414187" sldId="1547"/>
        </pc:sldMkLst>
      </pc:sldChg>
      <pc:sldChg chg="modSp del mod">
        <pc:chgData name="Alfred Asterjadhi" userId="39de57b9-85c0-4fd1-aaac-8ca2b6560ad0" providerId="ADAL" clId="{B4F56BDC-91FF-4C95-814B-E52D1097DF8B}" dt="2025-04-01T00:46:21.654" v="539" actId="47"/>
        <pc:sldMkLst>
          <pc:docMk/>
          <pc:sldMk cId="414412318" sldId="1548"/>
        </pc:sldMkLst>
      </pc:sldChg>
      <pc:sldChg chg="modSp del mod">
        <pc:chgData name="Alfred Asterjadhi" userId="39de57b9-85c0-4fd1-aaac-8ca2b6560ad0" providerId="ADAL" clId="{B4F56BDC-91FF-4C95-814B-E52D1097DF8B}" dt="2025-04-01T00:46:22.720" v="540" actId="47"/>
        <pc:sldMkLst>
          <pc:docMk/>
          <pc:sldMk cId="1784266613" sldId="1549"/>
        </pc:sldMkLst>
      </pc:sldChg>
      <pc:sldChg chg="modSp del mod">
        <pc:chgData name="Alfred Asterjadhi" userId="39de57b9-85c0-4fd1-aaac-8ca2b6560ad0" providerId="ADAL" clId="{B4F56BDC-91FF-4C95-814B-E52D1097DF8B}" dt="2025-04-01T00:46:31.069" v="553" actId="47"/>
        <pc:sldMkLst>
          <pc:docMk/>
          <pc:sldMk cId="846996581" sldId="1550"/>
        </pc:sldMkLst>
      </pc:sldChg>
      <pc:sldChg chg="modSp del mod">
        <pc:chgData name="Alfred Asterjadhi" userId="39de57b9-85c0-4fd1-aaac-8ca2b6560ad0" providerId="ADAL" clId="{B4F56BDC-91FF-4C95-814B-E52D1097DF8B}" dt="2025-04-01T00:46:31.660" v="554" actId="47"/>
        <pc:sldMkLst>
          <pc:docMk/>
          <pc:sldMk cId="3461268677" sldId="1551"/>
        </pc:sldMkLst>
      </pc:sldChg>
      <pc:sldChg chg="modSp del mod">
        <pc:chgData name="Alfred Asterjadhi" userId="39de57b9-85c0-4fd1-aaac-8ca2b6560ad0" providerId="ADAL" clId="{B4F56BDC-91FF-4C95-814B-E52D1097DF8B}" dt="2025-04-01T00:46:32.369" v="555" actId="47"/>
        <pc:sldMkLst>
          <pc:docMk/>
          <pc:sldMk cId="1268047468" sldId="1552"/>
        </pc:sldMkLst>
      </pc:sldChg>
      <pc:sldChg chg="modSp del mod">
        <pc:chgData name="Alfred Asterjadhi" userId="39de57b9-85c0-4fd1-aaac-8ca2b6560ad0" providerId="ADAL" clId="{B4F56BDC-91FF-4C95-814B-E52D1097DF8B}" dt="2025-04-01T00:46:32.850" v="556" actId="47"/>
        <pc:sldMkLst>
          <pc:docMk/>
          <pc:sldMk cId="304308397" sldId="1553"/>
        </pc:sldMkLst>
      </pc:sldChg>
      <pc:sldChg chg="modSp del mod">
        <pc:chgData name="Alfred Asterjadhi" userId="39de57b9-85c0-4fd1-aaac-8ca2b6560ad0" providerId="ADAL" clId="{B4F56BDC-91FF-4C95-814B-E52D1097DF8B}" dt="2025-04-01T00:46:38.706" v="564" actId="47"/>
        <pc:sldMkLst>
          <pc:docMk/>
          <pc:sldMk cId="3085445555" sldId="1554"/>
        </pc:sldMkLst>
      </pc:sldChg>
      <pc:sldChg chg="modSp del mod">
        <pc:chgData name="Alfred Asterjadhi" userId="39de57b9-85c0-4fd1-aaac-8ca2b6560ad0" providerId="ADAL" clId="{B4F56BDC-91FF-4C95-814B-E52D1097DF8B}" dt="2025-04-01T00:46:39.170" v="565" actId="47"/>
        <pc:sldMkLst>
          <pc:docMk/>
          <pc:sldMk cId="853864361" sldId="1555"/>
        </pc:sldMkLst>
      </pc:sldChg>
      <pc:sldChg chg="modSp del mod">
        <pc:chgData name="Alfred Asterjadhi" userId="39de57b9-85c0-4fd1-aaac-8ca2b6560ad0" providerId="ADAL" clId="{B4F56BDC-91FF-4C95-814B-E52D1097DF8B}" dt="2025-04-01T00:46:39.630" v="566" actId="47"/>
        <pc:sldMkLst>
          <pc:docMk/>
          <pc:sldMk cId="699953151" sldId="1556"/>
        </pc:sldMkLst>
      </pc:sldChg>
      <pc:sldChg chg="modSp del mod">
        <pc:chgData name="Alfred Asterjadhi" userId="39de57b9-85c0-4fd1-aaac-8ca2b6560ad0" providerId="ADAL" clId="{B4F56BDC-91FF-4C95-814B-E52D1097DF8B}" dt="2025-04-01T00:46:40.338" v="567" actId="47"/>
        <pc:sldMkLst>
          <pc:docMk/>
          <pc:sldMk cId="2838563779" sldId="1557"/>
        </pc:sldMkLst>
      </pc:sldChg>
      <pc:sldChg chg="modSp del mod">
        <pc:chgData name="Alfred Asterjadhi" userId="39de57b9-85c0-4fd1-aaac-8ca2b6560ad0" providerId="ADAL" clId="{B4F56BDC-91FF-4C95-814B-E52D1097DF8B}" dt="2025-04-01T00:46:41.877" v="568" actId="47"/>
        <pc:sldMkLst>
          <pc:docMk/>
          <pc:sldMk cId="144756712" sldId="1558"/>
        </pc:sldMkLst>
      </pc:sldChg>
      <pc:sldChg chg="modSp del mod">
        <pc:chgData name="Alfred Asterjadhi" userId="39de57b9-85c0-4fd1-aaac-8ca2b6560ad0" providerId="ADAL" clId="{B4F56BDC-91FF-4C95-814B-E52D1097DF8B}" dt="2025-04-01T00:46:37.751" v="562" actId="47"/>
        <pc:sldMkLst>
          <pc:docMk/>
          <pc:sldMk cId="474106842" sldId="1559"/>
        </pc:sldMkLst>
      </pc:sldChg>
      <pc:sldChg chg="modSp del mod">
        <pc:chgData name="Alfred Asterjadhi" userId="39de57b9-85c0-4fd1-aaac-8ca2b6560ad0" providerId="ADAL" clId="{B4F56BDC-91FF-4C95-814B-E52D1097DF8B}" dt="2025-04-01T00:46:38.269" v="563" actId="47"/>
        <pc:sldMkLst>
          <pc:docMk/>
          <pc:sldMk cId="473126591" sldId="1560"/>
        </pc:sldMkLst>
      </pc:sldChg>
      <pc:sldChg chg="modSp del mod">
        <pc:chgData name="Alfred Asterjadhi" userId="39de57b9-85c0-4fd1-aaac-8ca2b6560ad0" providerId="ADAL" clId="{B4F56BDC-91FF-4C95-814B-E52D1097DF8B}" dt="2025-04-01T00:46:42.527" v="569" actId="47"/>
        <pc:sldMkLst>
          <pc:docMk/>
          <pc:sldMk cId="2049066175" sldId="1561"/>
        </pc:sldMkLst>
      </pc:sldChg>
      <pc:sldChg chg="modSp del mod">
        <pc:chgData name="Alfred Asterjadhi" userId="39de57b9-85c0-4fd1-aaac-8ca2b6560ad0" providerId="ADAL" clId="{B4F56BDC-91FF-4C95-814B-E52D1097DF8B}" dt="2025-04-01T00:48:02.639" v="615" actId="47"/>
        <pc:sldMkLst>
          <pc:docMk/>
          <pc:sldMk cId="1291169724" sldId="1562"/>
        </pc:sldMkLst>
      </pc:sldChg>
      <pc:sldChg chg="modSp del mod">
        <pc:chgData name="Alfred Asterjadhi" userId="39de57b9-85c0-4fd1-aaac-8ca2b6560ad0" providerId="ADAL" clId="{B4F56BDC-91FF-4C95-814B-E52D1097DF8B}" dt="2025-04-01T00:48:15.577" v="618" actId="47"/>
        <pc:sldMkLst>
          <pc:docMk/>
          <pc:sldMk cId="2266085335" sldId="1563"/>
        </pc:sldMkLst>
      </pc:sldChg>
      <pc:sldChg chg="addSp delSp modSp mod chgLayout">
        <pc:chgData name="Alfred Asterjadhi" userId="39de57b9-85c0-4fd1-aaac-8ca2b6560ad0" providerId="ADAL" clId="{B4F56BDC-91FF-4C95-814B-E52D1097DF8B}" dt="2025-04-01T00:48:38.068" v="627" actId="6264"/>
        <pc:sldMkLst>
          <pc:docMk/>
          <pc:sldMk cId="1704959303" sldId="1564"/>
        </pc:sldMkLst>
        <pc:spChg chg="mod ord">
          <ac:chgData name="Alfred Asterjadhi" userId="39de57b9-85c0-4fd1-aaac-8ca2b6560ad0" providerId="ADAL" clId="{B4F56BDC-91FF-4C95-814B-E52D1097DF8B}" dt="2025-04-01T00:48:38.068" v="627" actId="6264"/>
          <ac:spMkLst>
            <pc:docMk/>
            <pc:sldMk cId="1704959303" sldId="1564"/>
            <ac:spMk id="2" creationId="{0C6DC6F7-565A-D215-97FF-631A4031B5AB}"/>
          </ac:spMkLst>
        </pc:spChg>
        <pc:spChg chg="mod ord">
          <ac:chgData name="Alfred Asterjadhi" userId="39de57b9-85c0-4fd1-aaac-8ca2b6560ad0" providerId="ADAL" clId="{B4F56BDC-91FF-4C95-814B-E52D1097DF8B}" dt="2025-04-01T00:48:38.068" v="627" actId="6264"/>
          <ac:spMkLst>
            <pc:docMk/>
            <pc:sldMk cId="1704959303" sldId="1564"/>
            <ac:spMk id="4" creationId="{C58A165B-F24F-1017-FA37-9FA5EF22CB6B}"/>
          </ac:spMkLst>
        </pc:spChg>
        <pc:spChg chg="mod ord">
          <ac:chgData name="Alfred Asterjadhi" userId="39de57b9-85c0-4fd1-aaac-8ca2b6560ad0" providerId="ADAL" clId="{B4F56BDC-91FF-4C95-814B-E52D1097DF8B}" dt="2025-04-01T00:48:38.068" v="627" actId="6264"/>
          <ac:spMkLst>
            <pc:docMk/>
            <pc:sldMk cId="1704959303" sldId="1564"/>
            <ac:spMk id="5" creationId="{F90232FF-7B32-8153-E2BA-82FAC939F2D8}"/>
          </ac:spMkLst>
        </pc:spChg>
        <pc:spChg chg="mod ord">
          <ac:chgData name="Alfred Asterjadhi" userId="39de57b9-85c0-4fd1-aaac-8ca2b6560ad0" providerId="ADAL" clId="{B4F56BDC-91FF-4C95-814B-E52D1097DF8B}" dt="2025-04-01T00:48:38.068" v="627" actId="6264"/>
          <ac:spMkLst>
            <pc:docMk/>
            <pc:sldMk cId="1704959303" sldId="1564"/>
            <ac:spMk id="6" creationId="{A990721C-0BFB-DD35-623F-D10095D7010F}"/>
          </ac:spMkLst>
        </pc:spChg>
        <pc:spChg chg="add mod ord">
          <ac:chgData name="Alfred Asterjadhi" userId="39de57b9-85c0-4fd1-aaac-8ca2b6560ad0" providerId="ADAL" clId="{B4F56BDC-91FF-4C95-814B-E52D1097DF8B}" dt="2025-04-01T00:48:38.068" v="627" actId="6264"/>
          <ac:spMkLst>
            <pc:docMk/>
            <pc:sldMk cId="1704959303" sldId="1564"/>
            <ac:spMk id="10" creationId="{8772EFE4-209D-2B53-FDA5-85A062C85214}"/>
          </ac:spMkLst>
        </pc:spChg>
      </pc:sldChg>
      <pc:sldChg chg="modSp del mod">
        <pc:chgData name="Alfred Asterjadhi" userId="39de57b9-85c0-4fd1-aaac-8ca2b6560ad0" providerId="ADAL" clId="{B4F56BDC-91FF-4C95-814B-E52D1097DF8B}" dt="2025-04-01T00:48:00.701" v="614" actId="47"/>
        <pc:sldMkLst>
          <pc:docMk/>
          <pc:sldMk cId="641102035" sldId="1565"/>
        </pc:sldMkLst>
      </pc:sldChg>
      <pc:sldChg chg="modSp del mod">
        <pc:chgData name="Alfred Asterjadhi" userId="39de57b9-85c0-4fd1-aaac-8ca2b6560ad0" providerId="ADAL" clId="{B4F56BDC-91FF-4C95-814B-E52D1097DF8B}" dt="2025-04-01T00:48:16.902" v="619" actId="47"/>
        <pc:sldMkLst>
          <pc:docMk/>
          <pc:sldMk cId="3603393058" sldId="1566"/>
        </pc:sldMkLst>
      </pc:sldChg>
      <pc:sldChg chg="modSp del mod">
        <pc:chgData name="Alfred Asterjadhi" userId="39de57b9-85c0-4fd1-aaac-8ca2b6560ad0" providerId="ADAL" clId="{B4F56BDC-91FF-4C95-814B-E52D1097DF8B}" dt="2025-04-01T00:48:17.988" v="620" actId="47"/>
        <pc:sldMkLst>
          <pc:docMk/>
          <pc:sldMk cId="1025648589" sldId="1567"/>
        </pc:sldMkLst>
      </pc:sldChg>
      <pc:sldChg chg="modSp del mod">
        <pc:chgData name="Alfred Asterjadhi" userId="39de57b9-85c0-4fd1-aaac-8ca2b6560ad0" providerId="ADAL" clId="{B4F56BDC-91FF-4C95-814B-E52D1097DF8B}" dt="2025-04-01T00:48:20.222" v="621" actId="47"/>
        <pc:sldMkLst>
          <pc:docMk/>
          <pc:sldMk cId="2890095768" sldId="1568"/>
        </pc:sldMkLst>
      </pc:sldChg>
      <pc:sldChg chg="modSp add mod">
        <pc:chgData name="Alfred Asterjadhi" userId="39de57b9-85c0-4fd1-aaac-8ca2b6560ad0" providerId="ADAL" clId="{B4F56BDC-91FF-4C95-814B-E52D1097DF8B}" dt="2025-04-01T00:44:23.303" v="480" actId="20577"/>
        <pc:sldMkLst>
          <pc:docMk/>
          <pc:sldMk cId="4177526599" sldId="1569"/>
        </pc:sldMkLst>
      </pc:sldChg>
      <pc:sldChg chg="modSp add mod">
        <pc:chgData name="Alfred Asterjadhi" userId="39de57b9-85c0-4fd1-aaac-8ca2b6560ad0" providerId="ADAL" clId="{B4F56BDC-91FF-4C95-814B-E52D1097DF8B}" dt="2025-04-01T00:44:42.827" v="491" actId="20577"/>
        <pc:sldMkLst>
          <pc:docMk/>
          <pc:sldMk cId="2470767825" sldId="1570"/>
        </pc:sldMkLst>
      </pc:sldChg>
      <pc:sldChg chg="modSp add mod">
        <pc:chgData name="Alfred Asterjadhi" userId="39de57b9-85c0-4fd1-aaac-8ca2b6560ad0" providerId="ADAL" clId="{B4F56BDC-91FF-4C95-814B-E52D1097DF8B}" dt="2025-04-01T00:44:50.489" v="495" actId="20577"/>
        <pc:sldMkLst>
          <pc:docMk/>
          <pc:sldMk cId="3719436820" sldId="1571"/>
        </pc:sldMkLst>
      </pc:sldChg>
      <pc:sldChg chg="modSp add mod">
        <pc:chgData name="Alfred Asterjadhi" userId="39de57b9-85c0-4fd1-aaac-8ca2b6560ad0" providerId="ADAL" clId="{B4F56BDC-91FF-4C95-814B-E52D1097DF8B}" dt="2025-04-01T00:45:03.152" v="497" actId="20577"/>
        <pc:sldMkLst>
          <pc:docMk/>
          <pc:sldMk cId="605570670" sldId="1572"/>
        </pc:sldMkLst>
      </pc:sldChg>
      <pc:sldChg chg="modSp add mod">
        <pc:chgData name="Alfred Asterjadhi" userId="39de57b9-85c0-4fd1-aaac-8ca2b6560ad0" providerId="ADAL" clId="{B4F56BDC-91FF-4C95-814B-E52D1097DF8B}" dt="2025-04-01T00:45:06.277" v="498" actId="20577"/>
        <pc:sldMkLst>
          <pc:docMk/>
          <pc:sldMk cId="3671381192" sldId="1573"/>
        </pc:sldMkLst>
      </pc:sldChg>
      <pc:sldChg chg="modSp add mod">
        <pc:chgData name="Alfred Asterjadhi" userId="39de57b9-85c0-4fd1-aaac-8ca2b6560ad0" providerId="ADAL" clId="{B4F56BDC-91FF-4C95-814B-E52D1097DF8B}" dt="2025-04-01T00:45:20.770" v="510" actId="20577"/>
        <pc:sldMkLst>
          <pc:docMk/>
          <pc:sldMk cId="3295208546" sldId="1574"/>
        </pc:sldMkLst>
      </pc:sldChg>
      <pc:sldChg chg="modSp add mod">
        <pc:chgData name="Alfred Asterjadhi" userId="39de57b9-85c0-4fd1-aaac-8ca2b6560ad0" providerId="ADAL" clId="{B4F56BDC-91FF-4C95-814B-E52D1097DF8B}" dt="2025-04-01T00:45:29.450" v="514" actId="20577"/>
        <pc:sldMkLst>
          <pc:docMk/>
          <pc:sldMk cId="3545568546" sldId="1575"/>
        </pc:sldMkLst>
      </pc:sldChg>
      <pc:sldChg chg="modSp add mod">
        <pc:chgData name="Alfred Asterjadhi" userId="39de57b9-85c0-4fd1-aaac-8ca2b6560ad0" providerId="ADAL" clId="{B4F56BDC-91FF-4C95-814B-E52D1097DF8B}" dt="2025-04-01T00:45:59.570" v="527" actId="6549"/>
        <pc:sldMkLst>
          <pc:docMk/>
          <pc:sldMk cId="1286035737" sldId="1576"/>
        </pc:sldMkLst>
      </pc:sldChg>
      <pc:sldChg chg="modSp add mod">
        <pc:chgData name="Alfred Asterjadhi" userId="39de57b9-85c0-4fd1-aaac-8ca2b6560ad0" providerId="ADAL" clId="{B4F56BDC-91FF-4C95-814B-E52D1097DF8B}" dt="2025-04-01T00:45:56.578" v="525" actId="20577"/>
        <pc:sldMkLst>
          <pc:docMk/>
          <pc:sldMk cId="1589487799" sldId="1577"/>
        </pc:sldMkLst>
      </pc:sldChg>
      <pc:sldChg chg="modSp add mod">
        <pc:chgData name="Alfred Asterjadhi" userId="39de57b9-85c0-4fd1-aaac-8ca2b6560ad0" providerId="ADAL" clId="{B4F56BDC-91FF-4C95-814B-E52D1097DF8B}" dt="2025-04-01T00:45:50.179" v="523" actId="20577"/>
        <pc:sldMkLst>
          <pc:docMk/>
          <pc:sldMk cId="2852101528" sldId="1578"/>
        </pc:sldMkLst>
      </pc:sldChg>
      <pc:sldChg chg="modSp add mod">
        <pc:chgData name="Alfred Asterjadhi" userId="39de57b9-85c0-4fd1-aaac-8ca2b6560ad0" providerId="ADAL" clId="{B4F56BDC-91FF-4C95-814B-E52D1097DF8B}" dt="2025-04-01T00:45:45.705" v="519" actId="20577"/>
        <pc:sldMkLst>
          <pc:docMk/>
          <pc:sldMk cId="1581866778" sldId="1579"/>
        </pc:sldMkLst>
      </pc:sldChg>
      <pc:sldChg chg="modSp add mod">
        <pc:chgData name="Alfred Asterjadhi" userId="39de57b9-85c0-4fd1-aaac-8ca2b6560ad0" providerId="ADAL" clId="{B4F56BDC-91FF-4C95-814B-E52D1097DF8B}" dt="2025-04-01T00:47:02.974" v="591" actId="20577"/>
        <pc:sldMkLst>
          <pc:docMk/>
          <pc:sldMk cId="2666811250" sldId="1580"/>
        </pc:sldMkLst>
      </pc:sldChg>
      <pc:sldChg chg="modSp add mod">
        <pc:chgData name="Alfred Asterjadhi" userId="39de57b9-85c0-4fd1-aaac-8ca2b6560ad0" providerId="ADAL" clId="{B4F56BDC-91FF-4C95-814B-E52D1097DF8B}" dt="2025-04-01T00:47:09.494" v="599"/>
        <pc:sldMkLst>
          <pc:docMk/>
          <pc:sldMk cId="1207911239" sldId="1581"/>
        </pc:sldMkLst>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docChg>
  </pc:docChgLst>
  <pc:docChgLst>
    <pc:chgData name="Alfred Asterjadhi" userId="39de57b9-85c0-4fd1-aaac-8ca2b6560ad0" providerId="ADAL" clId="{972B7B84-2638-4CB6-9842-C303BFA071DE}"/>
    <pc:docChg chg="undo custSel addSld delSld modSld">
      <pc:chgData name="Alfred Asterjadhi" userId="39de57b9-85c0-4fd1-aaac-8ca2b6560ad0" providerId="ADAL" clId="{972B7B84-2638-4CB6-9842-C303BFA071DE}" dt="2025-06-23T21:57:34.323" v="737"/>
      <pc:docMkLst>
        <pc:docMk/>
      </pc:docMkLst>
      <pc:sldChg chg="modSp mod">
        <pc:chgData name="Alfred Asterjadhi" userId="39de57b9-85c0-4fd1-aaac-8ca2b6560ad0" providerId="ADAL" clId="{972B7B84-2638-4CB6-9842-C303BFA071DE}" dt="2025-06-23T21:34:07.868" v="145" actId="20577"/>
        <pc:sldMkLst>
          <pc:docMk/>
          <pc:sldMk cId="0" sldId="256"/>
        </pc:sldMkLst>
        <pc:spChg chg="mod">
          <ac:chgData name="Alfred Asterjadhi" userId="39de57b9-85c0-4fd1-aaac-8ca2b6560ad0" providerId="ADAL" clId="{972B7B84-2638-4CB6-9842-C303BFA071DE}" dt="2025-06-23T21:34:07.868" v="145" actId="20577"/>
          <ac:spMkLst>
            <pc:docMk/>
            <pc:sldMk cId="0" sldId="256"/>
            <ac:spMk id="6" creationId="{00000000-0000-0000-0000-000000000000}"/>
          </ac:spMkLst>
        </pc:spChg>
        <pc:spChg chg="mod">
          <ac:chgData name="Alfred Asterjadhi" userId="39de57b9-85c0-4fd1-aaac-8ca2b6560ad0" providerId="ADAL" clId="{972B7B84-2638-4CB6-9842-C303BFA071DE}" dt="2025-06-23T21:33:54.564" v="138" actId="20577"/>
          <ac:spMkLst>
            <pc:docMk/>
            <pc:sldMk cId="0" sldId="256"/>
            <ac:spMk id="3073" creationId="{00000000-0000-0000-0000-000000000000}"/>
          </ac:spMkLst>
        </pc:spChg>
        <pc:spChg chg="mod">
          <ac:chgData name="Alfred Asterjadhi" userId="39de57b9-85c0-4fd1-aaac-8ca2b6560ad0" providerId="ADAL" clId="{972B7B84-2638-4CB6-9842-C303BFA071DE}" dt="2025-06-23T21:34:03.090" v="141" actId="20577"/>
          <ac:spMkLst>
            <pc:docMk/>
            <pc:sldMk cId="0" sldId="256"/>
            <ac:spMk id="3074" creationId="{00000000-0000-0000-0000-000000000000}"/>
          </ac:spMkLst>
        </pc:spChg>
      </pc:sldChg>
      <pc:sldChg chg="modSp mod">
        <pc:chgData name="Alfred Asterjadhi" userId="39de57b9-85c0-4fd1-aaac-8ca2b6560ad0" providerId="ADAL" clId="{972B7B84-2638-4CB6-9842-C303BFA071DE}" dt="2025-06-23T21:54:39.248" v="650"/>
        <pc:sldMkLst>
          <pc:docMk/>
          <pc:sldMk cId="0" sldId="257"/>
        </pc:sldMkLst>
        <pc:spChg chg="mod">
          <ac:chgData name="Alfred Asterjadhi" userId="39de57b9-85c0-4fd1-aaac-8ca2b6560ad0" providerId="ADAL" clId="{972B7B84-2638-4CB6-9842-C303BFA071DE}" dt="2025-06-23T21:54:39.248" v="650"/>
          <ac:spMkLst>
            <pc:docMk/>
            <pc:sldMk cId="0" sldId="257"/>
            <ac:spMk id="7" creationId="{4565958B-DD30-4EE7-AF20-DC550898176B}"/>
          </ac:spMkLst>
        </pc:spChg>
        <pc:spChg chg="mod">
          <ac:chgData name="Alfred Asterjadhi" userId="39de57b9-85c0-4fd1-aaac-8ca2b6560ad0" providerId="ADAL" clId="{972B7B84-2638-4CB6-9842-C303BFA071DE}" dt="2025-06-23T21:35:14.641" v="178" actId="20577"/>
          <ac:spMkLst>
            <pc:docMk/>
            <pc:sldMk cId="0" sldId="257"/>
            <ac:spMk id="4098" creationId="{00000000-0000-0000-0000-000000000000}"/>
          </ac:spMkLst>
        </pc:spChg>
      </pc:sldChg>
      <pc:sldChg chg="modSp mod">
        <pc:chgData name="Alfred Asterjadhi" userId="39de57b9-85c0-4fd1-aaac-8ca2b6560ad0" providerId="ADAL" clId="{972B7B84-2638-4CB6-9842-C303BFA071DE}" dt="2025-06-23T21:54:41.813" v="652"/>
        <pc:sldMkLst>
          <pc:docMk/>
          <pc:sldMk cId="3254182675" sldId="258"/>
        </pc:sldMkLst>
        <pc:spChg chg="mod">
          <ac:chgData name="Alfred Asterjadhi" userId="39de57b9-85c0-4fd1-aaac-8ca2b6560ad0" providerId="ADAL" clId="{972B7B84-2638-4CB6-9842-C303BFA071DE}" dt="2025-06-23T21:54:41.813" v="652"/>
          <ac:spMkLst>
            <pc:docMk/>
            <pc:sldMk cId="3254182675" sldId="258"/>
            <ac:spMk id="7" creationId="{4F62ADF5-BC8B-4EF4-B4E8-C355611EECFF}"/>
          </ac:spMkLst>
        </pc:spChg>
      </pc:sldChg>
      <pc:sldChg chg="modSp mod">
        <pc:chgData name="Alfred Asterjadhi" userId="39de57b9-85c0-4fd1-aaac-8ca2b6560ad0" providerId="ADAL" clId="{972B7B84-2638-4CB6-9842-C303BFA071DE}" dt="2025-06-23T21:54:44.274" v="654"/>
        <pc:sldMkLst>
          <pc:docMk/>
          <pc:sldMk cId="3136880362" sldId="260"/>
        </pc:sldMkLst>
        <pc:spChg chg="mod">
          <ac:chgData name="Alfred Asterjadhi" userId="39de57b9-85c0-4fd1-aaac-8ca2b6560ad0" providerId="ADAL" clId="{972B7B84-2638-4CB6-9842-C303BFA071DE}" dt="2025-06-23T21:54:44.274" v="654"/>
          <ac:spMkLst>
            <pc:docMk/>
            <pc:sldMk cId="3136880362" sldId="260"/>
            <ac:spMk id="7" creationId="{733EE7F5-4D25-4915-8021-FD9EE23E2C32}"/>
          </ac:spMkLst>
        </pc:spChg>
      </pc:sldChg>
      <pc:sldChg chg="modSp mod">
        <pc:chgData name="Alfred Asterjadhi" userId="39de57b9-85c0-4fd1-aaac-8ca2b6560ad0" providerId="ADAL" clId="{972B7B84-2638-4CB6-9842-C303BFA071DE}" dt="2025-06-23T21:54:46.865" v="656"/>
        <pc:sldMkLst>
          <pc:docMk/>
          <pc:sldMk cId="1676196551" sldId="261"/>
        </pc:sldMkLst>
        <pc:spChg chg="mod">
          <ac:chgData name="Alfred Asterjadhi" userId="39de57b9-85c0-4fd1-aaac-8ca2b6560ad0" providerId="ADAL" clId="{972B7B84-2638-4CB6-9842-C303BFA071DE}" dt="2025-06-23T21:54:46.865" v="656"/>
          <ac:spMkLst>
            <pc:docMk/>
            <pc:sldMk cId="1676196551" sldId="261"/>
            <ac:spMk id="7" creationId="{0A0F1EBF-63A8-4C75-8DB7-0D8CD44D0896}"/>
          </ac:spMkLst>
        </pc:spChg>
      </pc:sldChg>
      <pc:sldChg chg="modSp mod">
        <pc:chgData name="Alfred Asterjadhi" userId="39de57b9-85c0-4fd1-aaac-8ca2b6560ad0" providerId="ADAL" clId="{972B7B84-2638-4CB6-9842-C303BFA071DE}" dt="2025-06-23T21:55:00.660" v="659" actId="313"/>
        <pc:sldMkLst>
          <pc:docMk/>
          <pc:sldMk cId="2927177891" sldId="263"/>
        </pc:sldMkLst>
        <pc:spChg chg="mod">
          <ac:chgData name="Alfred Asterjadhi" userId="39de57b9-85c0-4fd1-aaac-8ca2b6560ad0" providerId="ADAL" clId="{972B7B84-2638-4CB6-9842-C303BFA071DE}" dt="2025-06-23T21:55:00.660" v="659" actId="313"/>
          <ac:spMkLst>
            <pc:docMk/>
            <pc:sldMk cId="2927177891" sldId="263"/>
            <ac:spMk id="9" creationId="{4BB4CFD1-21C6-467E-AB6E-3577A473F86D}"/>
          </ac:spMkLst>
        </pc:spChg>
      </pc:sldChg>
      <pc:sldChg chg="modSp mod">
        <pc:chgData name="Alfred Asterjadhi" userId="39de57b9-85c0-4fd1-aaac-8ca2b6560ad0" providerId="ADAL" clId="{972B7B84-2638-4CB6-9842-C303BFA071DE}" dt="2025-06-23T21:55:02.261" v="660" actId="313"/>
        <pc:sldMkLst>
          <pc:docMk/>
          <pc:sldMk cId="4277600907" sldId="264"/>
        </pc:sldMkLst>
        <pc:spChg chg="mod">
          <ac:chgData name="Alfred Asterjadhi" userId="39de57b9-85c0-4fd1-aaac-8ca2b6560ad0" providerId="ADAL" clId="{972B7B84-2638-4CB6-9842-C303BFA071DE}" dt="2025-06-23T21:55:02.261" v="660" actId="313"/>
          <ac:spMkLst>
            <pc:docMk/>
            <pc:sldMk cId="4277600907" sldId="264"/>
            <ac:spMk id="8" creationId="{B2C4C695-AFB3-4956-B721-DB0805BA0685}"/>
          </ac:spMkLst>
        </pc:spChg>
      </pc:sldChg>
      <pc:sldChg chg="modSp mod">
        <pc:chgData name="Alfred Asterjadhi" userId="39de57b9-85c0-4fd1-aaac-8ca2b6560ad0" providerId="ADAL" clId="{972B7B84-2638-4CB6-9842-C303BFA071DE}" dt="2025-06-23T21:55:03.020" v="661" actId="313"/>
        <pc:sldMkLst>
          <pc:docMk/>
          <pc:sldMk cId="2436815634" sldId="265"/>
        </pc:sldMkLst>
        <pc:spChg chg="mod">
          <ac:chgData name="Alfred Asterjadhi" userId="39de57b9-85c0-4fd1-aaac-8ca2b6560ad0" providerId="ADAL" clId="{972B7B84-2638-4CB6-9842-C303BFA071DE}" dt="2025-06-23T21:55:03.020" v="661" actId="313"/>
          <ac:spMkLst>
            <pc:docMk/>
            <pc:sldMk cId="2436815634" sldId="265"/>
            <ac:spMk id="9" creationId="{535943CE-0A57-43F4-9844-46B4091CBC16}"/>
          </ac:spMkLst>
        </pc:spChg>
      </pc:sldChg>
      <pc:sldChg chg="modSp mod">
        <pc:chgData name="Alfred Asterjadhi" userId="39de57b9-85c0-4fd1-aaac-8ca2b6560ad0" providerId="ADAL" clId="{972B7B84-2638-4CB6-9842-C303BFA071DE}" dt="2025-06-23T21:55:03.651" v="662" actId="313"/>
        <pc:sldMkLst>
          <pc:docMk/>
          <pc:sldMk cId="2400177835" sldId="266"/>
        </pc:sldMkLst>
        <pc:spChg chg="mod">
          <ac:chgData name="Alfred Asterjadhi" userId="39de57b9-85c0-4fd1-aaac-8ca2b6560ad0" providerId="ADAL" clId="{972B7B84-2638-4CB6-9842-C303BFA071DE}" dt="2025-06-23T21:55:03.651" v="662" actId="313"/>
          <ac:spMkLst>
            <pc:docMk/>
            <pc:sldMk cId="2400177835" sldId="266"/>
            <ac:spMk id="8" creationId="{C5505616-1CE2-43B4-878B-31634EEB6CA7}"/>
          </ac:spMkLst>
        </pc:spChg>
      </pc:sldChg>
      <pc:sldChg chg="modSp mod">
        <pc:chgData name="Alfred Asterjadhi" userId="39de57b9-85c0-4fd1-aaac-8ca2b6560ad0" providerId="ADAL" clId="{972B7B84-2638-4CB6-9842-C303BFA071DE}" dt="2025-06-23T21:55:24.060" v="668" actId="313"/>
        <pc:sldMkLst>
          <pc:docMk/>
          <pc:sldMk cId="132832093" sldId="267"/>
        </pc:sldMkLst>
        <pc:spChg chg="mod">
          <ac:chgData name="Alfred Asterjadhi" userId="39de57b9-85c0-4fd1-aaac-8ca2b6560ad0" providerId="ADAL" clId="{972B7B84-2638-4CB6-9842-C303BFA071DE}" dt="2025-06-23T21:36:44.062" v="245" actId="20577"/>
          <ac:spMkLst>
            <pc:docMk/>
            <pc:sldMk cId="132832093" sldId="267"/>
            <ac:spMk id="3" creationId="{00000000-0000-0000-0000-000000000000}"/>
          </ac:spMkLst>
        </pc:spChg>
        <pc:spChg chg="mod">
          <ac:chgData name="Alfred Asterjadhi" userId="39de57b9-85c0-4fd1-aaac-8ca2b6560ad0" providerId="ADAL" clId="{972B7B84-2638-4CB6-9842-C303BFA071DE}" dt="2025-06-23T21:55:24.060" v="668" actId="313"/>
          <ac:spMkLst>
            <pc:docMk/>
            <pc:sldMk cId="132832093" sldId="267"/>
            <ac:spMk id="7" creationId="{C00CAC69-BF6D-4936-9CE0-D96F88ACD748}"/>
          </ac:spMkLst>
        </pc:spChg>
      </pc:sldChg>
      <pc:sldChg chg="modSp mod">
        <pc:chgData name="Alfred Asterjadhi" userId="39de57b9-85c0-4fd1-aaac-8ca2b6560ad0" providerId="ADAL" clId="{972B7B84-2638-4CB6-9842-C303BFA071DE}" dt="2025-06-23T21:55:29.471" v="670" actId="313"/>
        <pc:sldMkLst>
          <pc:docMk/>
          <pc:sldMk cId="3976818858" sldId="269"/>
        </pc:sldMkLst>
        <pc:spChg chg="mod">
          <ac:chgData name="Alfred Asterjadhi" userId="39de57b9-85c0-4fd1-aaac-8ca2b6560ad0" providerId="ADAL" clId="{972B7B84-2638-4CB6-9842-C303BFA071DE}" dt="2025-06-23T21:55:29.471" v="670" actId="313"/>
          <ac:spMkLst>
            <pc:docMk/>
            <pc:sldMk cId="3976818858" sldId="269"/>
            <ac:spMk id="6" creationId="{00000000-0000-0000-0000-000000000000}"/>
          </ac:spMkLst>
        </pc:spChg>
        <pc:graphicFrameChg chg="mod modGraphic">
          <ac:chgData name="Alfred Asterjadhi" userId="39de57b9-85c0-4fd1-aaac-8ca2b6560ad0" providerId="ADAL" clId="{972B7B84-2638-4CB6-9842-C303BFA071DE}" dt="2025-06-23T21:25:32.453" v="5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72B7B84-2638-4CB6-9842-C303BFA071DE}" dt="2025-06-23T21:55:04.214" v="663" actId="313"/>
        <pc:sldMkLst>
          <pc:docMk/>
          <pc:sldMk cId="3387863760" sldId="270"/>
        </pc:sldMkLst>
        <pc:spChg chg="mod">
          <ac:chgData name="Alfred Asterjadhi" userId="39de57b9-85c0-4fd1-aaac-8ca2b6560ad0" providerId="ADAL" clId="{972B7B84-2638-4CB6-9842-C303BFA071DE}" dt="2025-06-23T21:55:04.214" v="663" actId="313"/>
          <ac:spMkLst>
            <pc:docMk/>
            <pc:sldMk cId="3387863760" sldId="270"/>
            <ac:spMk id="8" creationId="{B1C9D975-9B89-429E-A2AD-175C2CE0D83A}"/>
          </ac:spMkLst>
        </pc:spChg>
      </pc:sldChg>
      <pc:sldChg chg="modSp mod">
        <pc:chgData name="Alfred Asterjadhi" userId="39de57b9-85c0-4fd1-aaac-8ca2b6560ad0" providerId="ADAL" clId="{972B7B84-2638-4CB6-9842-C303BFA071DE}" dt="2025-06-23T21:55:27.807" v="669" actId="313"/>
        <pc:sldMkLst>
          <pc:docMk/>
          <pc:sldMk cId="2243228416" sldId="299"/>
        </pc:sldMkLst>
        <pc:spChg chg="mod">
          <ac:chgData name="Alfred Asterjadhi" userId="39de57b9-85c0-4fd1-aaac-8ca2b6560ad0" providerId="ADAL" clId="{972B7B84-2638-4CB6-9842-C303BFA071DE}" dt="2025-06-23T21:33:00.111" v="124" actId="20577"/>
          <ac:spMkLst>
            <pc:docMk/>
            <pc:sldMk cId="2243228416" sldId="299"/>
            <ac:spMk id="3" creationId="{3857177C-4F12-41D1-AB93-6925069E5DB9}"/>
          </ac:spMkLst>
        </pc:spChg>
        <pc:spChg chg="mod">
          <ac:chgData name="Alfred Asterjadhi" userId="39de57b9-85c0-4fd1-aaac-8ca2b6560ad0" providerId="ADAL" clId="{972B7B84-2638-4CB6-9842-C303BFA071DE}" dt="2025-06-23T21:55:27.807" v="669" actId="313"/>
          <ac:spMkLst>
            <pc:docMk/>
            <pc:sldMk cId="2243228416" sldId="299"/>
            <ac:spMk id="8" creationId="{ADA0A8BA-AA59-4AB6-9BD0-89E3B2E275F5}"/>
          </ac:spMkLst>
        </pc:spChg>
        <pc:spChg chg="mod">
          <ac:chgData name="Alfred Asterjadhi" userId="39de57b9-85c0-4fd1-aaac-8ca2b6560ad0" providerId="ADAL" clId="{972B7B84-2638-4CB6-9842-C303BFA071DE}" dt="2025-06-23T21:33:40.911" v="134" actId="20577"/>
          <ac:spMkLst>
            <pc:docMk/>
            <pc:sldMk cId="2243228416" sldId="299"/>
            <ac:spMk id="17" creationId="{442A1050-6527-4B2E-A943-E125D6B48B52}"/>
          </ac:spMkLst>
        </pc:spChg>
      </pc:sldChg>
      <pc:sldChg chg="modSp mod">
        <pc:chgData name="Alfred Asterjadhi" userId="39de57b9-85c0-4fd1-aaac-8ca2b6560ad0" providerId="ADAL" clId="{972B7B84-2638-4CB6-9842-C303BFA071DE}" dt="2025-06-23T21:55:19.428" v="667" actId="313"/>
        <pc:sldMkLst>
          <pc:docMk/>
          <pc:sldMk cId="1677969607" sldId="323"/>
        </pc:sldMkLst>
        <pc:spChg chg="mod">
          <ac:chgData name="Alfred Asterjadhi" userId="39de57b9-85c0-4fd1-aaac-8ca2b6560ad0" providerId="ADAL" clId="{972B7B84-2638-4CB6-9842-C303BFA071DE}" dt="2025-06-23T21:55:19.428" v="667" actId="313"/>
          <ac:spMkLst>
            <pc:docMk/>
            <pc:sldMk cId="1677969607" sldId="323"/>
            <ac:spMk id="7" creationId="{247ADCDE-7164-400D-8B27-4BAED4FE7810}"/>
          </ac:spMkLst>
        </pc:spChg>
      </pc:sldChg>
      <pc:sldChg chg="modSp mod">
        <pc:chgData name="Alfred Asterjadhi" userId="39de57b9-85c0-4fd1-aaac-8ca2b6560ad0" providerId="ADAL" clId="{972B7B84-2638-4CB6-9842-C303BFA071DE}" dt="2025-06-23T21:54:45.696" v="655"/>
        <pc:sldMkLst>
          <pc:docMk/>
          <pc:sldMk cId="1908471061" sldId="328"/>
        </pc:sldMkLst>
        <pc:spChg chg="mod">
          <ac:chgData name="Alfred Asterjadhi" userId="39de57b9-85c0-4fd1-aaac-8ca2b6560ad0" providerId="ADAL" clId="{972B7B84-2638-4CB6-9842-C303BFA071DE}" dt="2025-06-23T21:54:45.696" v="655"/>
          <ac:spMkLst>
            <pc:docMk/>
            <pc:sldMk cId="1908471061" sldId="328"/>
            <ac:spMk id="6" creationId="{FCA6EDD1-4720-45B9-8B18-08C7AF47C492}"/>
          </ac:spMkLst>
        </pc:spChg>
      </pc:sldChg>
      <pc:sldChg chg="modSp mod">
        <pc:chgData name="Alfred Asterjadhi" userId="39de57b9-85c0-4fd1-aaac-8ca2b6560ad0" providerId="ADAL" clId="{972B7B84-2638-4CB6-9842-C303BFA071DE}" dt="2025-06-23T21:55:04.802" v="664" actId="313"/>
        <pc:sldMkLst>
          <pc:docMk/>
          <pc:sldMk cId="15571502" sldId="330"/>
        </pc:sldMkLst>
        <pc:spChg chg="mod">
          <ac:chgData name="Alfred Asterjadhi" userId="39de57b9-85c0-4fd1-aaac-8ca2b6560ad0" providerId="ADAL" clId="{972B7B84-2638-4CB6-9842-C303BFA071DE}" dt="2025-06-23T21:55:04.802" v="664" actId="313"/>
          <ac:spMkLst>
            <pc:docMk/>
            <pc:sldMk cId="15571502" sldId="330"/>
            <ac:spMk id="6" creationId="{5C48BDE3-7807-417F-A4F1-5356D38590CA}"/>
          </ac:spMkLst>
        </pc:spChg>
      </pc:sldChg>
      <pc:sldChg chg="modSp mod">
        <pc:chgData name="Alfred Asterjadhi" userId="39de57b9-85c0-4fd1-aaac-8ca2b6560ad0" providerId="ADAL" clId="{972B7B84-2638-4CB6-9842-C303BFA071DE}" dt="2025-06-23T21:55:05.411" v="665" actId="313"/>
        <pc:sldMkLst>
          <pc:docMk/>
          <pc:sldMk cId="3200711991" sldId="331"/>
        </pc:sldMkLst>
        <pc:spChg chg="mod">
          <ac:chgData name="Alfred Asterjadhi" userId="39de57b9-85c0-4fd1-aaac-8ca2b6560ad0" providerId="ADAL" clId="{972B7B84-2638-4CB6-9842-C303BFA071DE}" dt="2025-06-23T21:55:05.411" v="665" actId="313"/>
          <ac:spMkLst>
            <pc:docMk/>
            <pc:sldMk cId="3200711991" sldId="331"/>
            <ac:spMk id="6" creationId="{C3BF5992-FFFD-4B64-900D-0590BA3C03CE}"/>
          </ac:spMkLst>
        </pc:spChg>
      </pc:sldChg>
      <pc:sldChg chg="modSp mod">
        <pc:chgData name="Alfred Asterjadhi" userId="39de57b9-85c0-4fd1-aaac-8ca2b6560ad0" providerId="ADAL" clId="{972B7B84-2638-4CB6-9842-C303BFA071DE}" dt="2025-06-23T21:55:05.967" v="666" actId="313"/>
        <pc:sldMkLst>
          <pc:docMk/>
          <pc:sldMk cId="2409609221" sldId="332"/>
        </pc:sldMkLst>
        <pc:spChg chg="mod">
          <ac:chgData name="Alfred Asterjadhi" userId="39de57b9-85c0-4fd1-aaac-8ca2b6560ad0" providerId="ADAL" clId="{972B7B84-2638-4CB6-9842-C303BFA071DE}" dt="2025-06-23T21:55:05.967" v="666" actId="313"/>
          <ac:spMkLst>
            <pc:docMk/>
            <pc:sldMk cId="2409609221" sldId="332"/>
            <ac:spMk id="6" creationId="{2B4D6F20-084B-4EE9-AD6D-290838010348}"/>
          </ac:spMkLst>
        </pc:spChg>
      </pc:sldChg>
      <pc:sldChg chg="modSp mod">
        <pc:chgData name="Alfred Asterjadhi" userId="39de57b9-85c0-4fd1-aaac-8ca2b6560ad0" providerId="ADAL" clId="{972B7B84-2638-4CB6-9842-C303BFA071DE}" dt="2025-06-23T21:54:40.624" v="651"/>
        <pc:sldMkLst>
          <pc:docMk/>
          <pc:sldMk cId="3843208451" sldId="333"/>
        </pc:sldMkLst>
        <pc:spChg chg="mod">
          <ac:chgData name="Alfred Asterjadhi" userId="39de57b9-85c0-4fd1-aaac-8ca2b6560ad0" providerId="ADAL" clId="{972B7B84-2638-4CB6-9842-C303BFA071DE}" dt="2025-06-23T21:35:52.299" v="192" actId="20577"/>
          <ac:spMkLst>
            <pc:docMk/>
            <pc:sldMk cId="3843208451" sldId="333"/>
            <ac:spMk id="2" creationId="{1790C6A9-20C4-440F-BC51-97DC4C9B7E71}"/>
          </ac:spMkLst>
        </pc:spChg>
        <pc:spChg chg="mod">
          <ac:chgData name="Alfred Asterjadhi" userId="39de57b9-85c0-4fd1-aaac-8ca2b6560ad0" providerId="ADAL" clId="{972B7B84-2638-4CB6-9842-C303BFA071DE}" dt="2025-06-23T21:35:44.439" v="183"/>
          <ac:spMkLst>
            <pc:docMk/>
            <pc:sldMk cId="3843208451" sldId="333"/>
            <ac:spMk id="3" creationId="{918D7AE7-F661-4AD4-9210-88B6E5699ED9}"/>
          </ac:spMkLst>
        </pc:spChg>
        <pc:spChg chg="mod">
          <ac:chgData name="Alfred Asterjadhi" userId="39de57b9-85c0-4fd1-aaac-8ca2b6560ad0" providerId="ADAL" clId="{972B7B84-2638-4CB6-9842-C303BFA071DE}" dt="2025-06-23T21:54:40.624" v="651"/>
          <ac:spMkLst>
            <pc:docMk/>
            <pc:sldMk cId="3843208451" sldId="333"/>
            <ac:spMk id="6" creationId="{A8221584-6364-48AC-B1C3-833137C81726}"/>
          </ac:spMkLst>
        </pc:spChg>
      </pc:sldChg>
      <pc:sldChg chg="modSp mod">
        <pc:chgData name="Alfred Asterjadhi" userId="39de57b9-85c0-4fd1-aaac-8ca2b6560ad0" providerId="ADAL" clId="{972B7B84-2638-4CB6-9842-C303BFA071DE}" dt="2025-06-23T21:54:43.159" v="653"/>
        <pc:sldMkLst>
          <pc:docMk/>
          <pc:sldMk cId="3977221359" sldId="340"/>
        </pc:sldMkLst>
        <pc:spChg chg="mod">
          <ac:chgData name="Alfred Asterjadhi" userId="39de57b9-85c0-4fd1-aaac-8ca2b6560ad0" providerId="ADAL" clId="{972B7B84-2638-4CB6-9842-C303BFA071DE}" dt="2025-06-23T21:54:43.159" v="653"/>
          <ac:spMkLst>
            <pc:docMk/>
            <pc:sldMk cId="3977221359" sldId="340"/>
            <ac:spMk id="6" creationId="{BC264D22-EE96-4B0F-90AA-B4358FF19246}"/>
          </ac:spMkLst>
        </pc:spChg>
      </pc:sldChg>
      <pc:sldChg chg="modSp mod">
        <pc:chgData name="Alfred Asterjadhi" userId="39de57b9-85c0-4fd1-aaac-8ca2b6560ad0" providerId="ADAL" clId="{972B7B84-2638-4CB6-9842-C303BFA071DE}" dt="2025-06-23T21:57:23.112" v="736" actId="21"/>
        <pc:sldMkLst>
          <pc:docMk/>
          <pc:sldMk cId="3930036297" sldId="356"/>
        </pc:sldMkLst>
        <pc:spChg chg="mod">
          <ac:chgData name="Alfred Asterjadhi" userId="39de57b9-85c0-4fd1-aaac-8ca2b6560ad0" providerId="ADAL" clId="{972B7B84-2638-4CB6-9842-C303BFA071DE}" dt="2025-06-23T21:51:16.837" v="580" actId="20577"/>
          <ac:spMkLst>
            <pc:docMk/>
            <pc:sldMk cId="3930036297" sldId="356"/>
            <ac:spMk id="2" creationId="{4B5F0D0E-8BB7-48AB-9160-728B8B3399A2}"/>
          </ac:spMkLst>
        </pc:spChg>
        <pc:spChg chg="mod">
          <ac:chgData name="Alfred Asterjadhi" userId="39de57b9-85c0-4fd1-aaac-8ca2b6560ad0" providerId="ADAL" clId="{972B7B84-2638-4CB6-9842-C303BFA071DE}" dt="2025-06-23T21:57:23.112" v="736" actId="21"/>
          <ac:spMkLst>
            <pc:docMk/>
            <pc:sldMk cId="3930036297" sldId="356"/>
            <ac:spMk id="3" creationId="{DFB0BA47-D7B6-4F95-932E-A7AA615BC440}"/>
          </ac:spMkLst>
        </pc:spChg>
        <pc:spChg chg="mod">
          <ac:chgData name="Alfred Asterjadhi" userId="39de57b9-85c0-4fd1-aaac-8ca2b6560ad0" providerId="ADAL" clId="{972B7B84-2638-4CB6-9842-C303BFA071DE}" dt="2025-06-23T21:55:48.187" v="694" actId="313"/>
          <ac:spMkLst>
            <pc:docMk/>
            <pc:sldMk cId="3930036297" sldId="356"/>
            <ac:spMk id="6" creationId="{974B2026-97FB-40D2-8F22-7E6D319B4EA2}"/>
          </ac:spMkLst>
        </pc:spChg>
      </pc:sldChg>
      <pc:sldChg chg="modSp mod">
        <pc:chgData name="Alfred Asterjadhi" userId="39de57b9-85c0-4fd1-aaac-8ca2b6560ad0" providerId="ADAL" clId="{972B7B84-2638-4CB6-9842-C303BFA071DE}" dt="2025-06-23T21:55:50.410" v="698" actId="313"/>
        <pc:sldMkLst>
          <pc:docMk/>
          <pc:sldMk cId="3576977642" sldId="362"/>
        </pc:sldMkLst>
        <pc:spChg chg="mod">
          <ac:chgData name="Alfred Asterjadhi" userId="39de57b9-85c0-4fd1-aaac-8ca2b6560ad0" providerId="ADAL" clId="{972B7B84-2638-4CB6-9842-C303BFA071DE}" dt="2025-06-23T21:55:50.410" v="698" actId="313"/>
          <ac:spMkLst>
            <pc:docMk/>
            <pc:sldMk cId="3576977642" sldId="362"/>
            <ac:spMk id="6" creationId="{3DD21102-AAEB-13F6-15EC-3CBBC04B5637}"/>
          </ac:spMkLst>
        </pc:spChg>
      </pc:sldChg>
      <pc:sldChg chg="addSp delSp modSp mod chgLayout">
        <pc:chgData name="Alfred Asterjadhi" userId="39de57b9-85c0-4fd1-aaac-8ca2b6560ad0" providerId="ADAL" clId="{972B7B84-2638-4CB6-9842-C303BFA071DE}" dt="2025-06-23T21:55:49.244" v="696" actId="313"/>
        <pc:sldMkLst>
          <pc:docMk/>
          <pc:sldMk cId="3140364693" sldId="997"/>
        </pc:sldMkLst>
        <pc:spChg chg="mod ord">
          <ac:chgData name="Alfred Asterjadhi" userId="39de57b9-85c0-4fd1-aaac-8ca2b6560ad0" providerId="ADAL" clId="{972B7B84-2638-4CB6-9842-C303BFA071DE}" dt="2025-06-23T21:53:41.889" v="636" actId="6264"/>
          <ac:spMkLst>
            <pc:docMk/>
            <pc:sldMk cId="3140364693" sldId="997"/>
            <ac:spMk id="2" creationId="{9452E713-66E3-6C0E-64DF-B60116957A3F}"/>
          </ac:spMkLst>
        </pc:spChg>
        <pc:spChg chg="add del mod">
          <ac:chgData name="Alfred Asterjadhi" userId="39de57b9-85c0-4fd1-aaac-8ca2b6560ad0" providerId="ADAL" clId="{972B7B84-2638-4CB6-9842-C303BFA071DE}" dt="2025-06-23T21:53:41.889" v="636" actId="6264"/>
          <ac:spMkLst>
            <pc:docMk/>
            <pc:sldMk cId="3140364693" sldId="997"/>
            <ac:spMk id="3" creationId="{D56A615E-9E94-B454-FA83-F6CD062D6F47}"/>
          </ac:spMkLst>
        </pc:spChg>
        <pc:spChg chg="mod ord">
          <ac:chgData name="Alfred Asterjadhi" userId="39de57b9-85c0-4fd1-aaac-8ca2b6560ad0" providerId="ADAL" clId="{972B7B84-2638-4CB6-9842-C303BFA071DE}" dt="2025-06-23T21:53:41.889" v="636" actId="6264"/>
          <ac:spMkLst>
            <pc:docMk/>
            <pc:sldMk cId="3140364693" sldId="997"/>
            <ac:spMk id="4" creationId="{0154D91C-67BB-A57C-5173-47D13B51F834}"/>
          </ac:spMkLst>
        </pc:spChg>
        <pc:spChg chg="mod ord">
          <ac:chgData name="Alfred Asterjadhi" userId="39de57b9-85c0-4fd1-aaac-8ca2b6560ad0" providerId="ADAL" clId="{972B7B84-2638-4CB6-9842-C303BFA071DE}" dt="2025-06-23T21:53:41.889" v="636" actId="6264"/>
          <ac:spMkLst>
            <pc:docMk/>
            <pc:sldMk cId="3140364693" sldId="997"/>
            <ac:spMk id="5" creationId="{9875C167-778F-CFEE-1F8A-23FE481B42AE}"/>
          </ac:spMkLst>
        </pc:spChg>
        <pc:spChg chg="mod ord">
          <ac:chgData name="Alfred Asterjadhi" userId="39de57b9-85c0-4fd1-aaac-8ca2b6560ad0" providerId="ADAL" clId="{972B7B84-2638-4CB6-9842-C303BFA071DE}" dt="2025-06-23T21:55:49.244" v="696" actId="313"/>
          <ac:spMkLst>
            <pc:docMk/>
            <pc:sldMk cId="3140364693" sldId="997"/>
            <ac:spMk id="6" creationId="{29CFE1A9-332B-2B06-C330-B9EB4742F3D1}"/>
          </ac:spMkLst>
        </pc:spChg>
        <pc:spChg chg="add del mod">
          <ac:chgData name="Alfred Asterjadhi" userId="39de57b9-85c0-4fd1-aaac-8ca2b6560ad0" providerId="ADAL" clId="{972B7B84-2638-4CB6-9842-C303BFA071DE}" dt="2025-06-23T21:53:41.889" v="636" actId="6264"/>
          <ac:spMkLst>
            <pc:docMk/>
            <pc:sldMk cId="3140364693" sldId="997"/>
            <ac:spMk id="7" creationId="{0F4200C0-67FD-CE4B-B031-D9F6B3AAF2E6}"/>
          </ac:spMkLst>
        </pc:spChg>
        <pc:spChg chg="add del mod">
          <ac:chgData name="Alfred Asterjadhi" userId="39de57b9-85c0-4fd1-aaac-8ca2b6560ad0" providerId="ADAL" clId="{972B7B84-2638-4CB6-9842-C303BFA071DE}" dt="2025-06-23T21:53:41.889" v="636" actId="6264"/>
          <ac:spMkLst>
            <pc:docMk/>
            <pc:sldMk cId="3140364693" sldId="997"/>
            <ac:spMk id="8" creationId="{E3464CC3-5552-F58B-A7B9-C3667509F0EF}"/>
          </ac:spMkLst>
        </pc:spChg>
        <pc:spChg chg="add del mod">
          <ac:chgData name="Alfred Asterjadhi" userId="39de57b9-85c0-4fd1-aaac-8ca2b6560ad0" providerId="ADAL" clId="{972B7B84-2638-4CB6-9842-C303BFA071DE}" dt="2025-06-23T21:53:41.889" v="636" actId="6264"/>
          <ac:spMkLst>
            <pc:docMk/>
            <pc:sldMk cId="3140364693" sldId="997"/>
            <ac:spMk id="9" creationId="{A17369A0-317B-20DC-A7D2-9A42F0348B4F}"/>
          </ac:spMkLst>
        </pc:spChg>
        <pc:spChg chg="add mod ord">
          <ac:chgData name="Alfred Asterjadhi" userId="39de57b9-85c0-4fd1-aaac-8ca2b6560ad0" providerId="ADAL" clId="{972B7B84-2638-4CB6-9842-C303BFA071DE}" dt="2025-06-23T21:53:41.889" v="636" actId="6264"/>
          <ac:spMkLst>
            <pc:docMk/>
            <pc:sldMk cId="3140364693" sldId="997"/>
            <ac:spMk id="10" creationId="{4C6103FB-F2F5-0B5D-EF1D-5DDBE37A849F}"/>
          </ac:spMkLst>
        </pc:spChg>
        <pc:spChg chg="del mod">
          <ac:chgData name="Alfred Asterjadhi" userId="39de57b9-85c0-4fd1-aaac-8ca2b6560ad0" providerId="ADAL" clId="{972B7B84-2638-4CB6-9842-C303BFA071DE}" dt="2025-06-23T21:53:41.889" v="636" actId="6264"/>
          <ac:spMkLst>
            <pc:docMk/>
            <pc:sldMk cId="3140364693" sldId="997"/>
            <ac:spMk id="11" creationId="{56CAC599-A324-2076-1C08-4E78F2098B8E}"/>
          </ac:spMkLst>
        </pc:spChg>
      </pc:sldChg>
      <pc:sldChg chg="modSp mod">
        <pc:chgData name="Alfred Asterjadhi" userId="39de57b9-85c0-4fd1-aaac-8ca2b6560ad0" providerId="ADAL" clId="{972B7B84-2638-4CB6-9842-C303BFA071DE}" dt="2025-06-23T21:55:37.545" v="678" actId="313"/>
        <pc:sldMkLst>
          <pc:docMk/>
          <pc:sldMk cId="3233208257" sldId="1006"/>
        </pc:sldMkLst>
        <pc:spChg chg="mod">
          <ac:chgData name="Alfred Asterjadhi" userId="39de57b9-85c0-4fd1-aaac-8ca2b6560ad0" providerId="ADAL" clId="{972B7B84-2638-4CB6-9842-C303BFA071DE}" dt="2025-06-23T21:40:50.839" v="290" actId="20577"/>
          <ac:spMkLst>
            <pc:docMk/>
            <pc:sldMk cId="3233208257" sldId="1006"/>
            <ac:spMk id="2" creationId="{4B5F0D0E-8BB7-48AB-9160-728B8B3399A2}"/>
          </ac:spMkLst>
        </pc:spChg>
        <pc:spChg chg="mod">
          <ac:chgData name="Alfred Asterjadhi" userId="39de57b9-85c0-4fd1-aaac-8ca2b6560ad0" providerId="ADAL" clId="{972B7B84-2638-4CB6-9842-C303BFA071DE}" dt="2025-06-23T21:40:11.778" v="289" actId="20577"/>
          <ac:spMkLst>
            <pc:docMk/>
            <pc:sldMk cId="3233208257" sldId="1006"/>
            <ac:spMk id="3" creationId="{DFB0BA47-D7B6-4F95-932E-A7AA615BC440}"/>
          </ac:spMkLst>
        </pc:spChg>
        <pc:spChg chg="mod">
          <ac:chgData name="Alfred Asterjadhi" userId="39de57b9-85c0-4fd1-aaac-8ca2b6560ad0" providerId="ADAL" clId="{972B7B84-2638-4CB6-9842-C303BFA071DE}" dt="2025-06-23T21:55:37.545" v="678" actId="313"/>
          <ac:spMkLst>
            <pc:docMk/>
            <pc:sldMk cId="3233208257" sldId="1006"/>
            <ac:spMk id="6" creationId="{974B2026-97FB-40D2-8F22-7E6D319B4EA2}"/>
          </ac:spMkLst>
        </pc:spChg>
      </pc:sldChg>
      <pc:sldChg chg="modSp mod">
        <pc:chgData name="Alfred Asterjadhi" userId="39de57b9-85c0-4fd1-aaac-8ca2b6560ad0" providerId="ADAL" clId="{972B7B84-2638-4CB6-9842-C303BFA071DE}" dt="2025-06-23T21:55:39.380" v="680" actId="313"/>
        <pc:sldMkLst>
          <pc:docMk/>
          <pc:sldMk cId="4200130042" sldId="1023"/>
        </pc:sldMkLst>
        <pc:spChg chg="mod">
          <ac:chgData name="Alfred Asterjadhi" userId="39de57b9-85c0-4fd1-aaac-8ca2b6560ad0" providerId="ADAL" clId="{972B7B84-2638-4CB6-9842-C303BFA071DE}" dt="2025-06-23T21:41:38.575" v="314" actId="20577"/>
          <ac:spMkLst>
            <pc:docMk/>
            <pc:sldMk cId="4200130042" sldId="1023"/>
            <ac:spMk id="2" creationId="{E693238A-5516-3253-124C-DCED3A7D9AE2}"/>
          </ac:spMkLst>
        </pc:spChg>
        <pc:spChg chg="mod">
          <ac:chgData name="Alfred Asterjadhi" userId="39de57b9-85c0-4fd1-aaac-8ca2b6560ad0" providerId="ADAL" clId="{972B7B84-2638-4CB6-9842-C303BFA071DE}" dt="2025-06-23T21:41:54.082" v="339" actId="207"/>
          <ac:spMkLst>
            <pc:docMk/>
            <pc:sldMk cId="4200130042" sldId="1023"/>
            <ac:spMk id="3" creationId="{2682080F-BC47-47A6-E6F4-7C70F67F48F8}"/>
          </ac:spMkLst>
        </pc:spChg>
        <pc:spChg chg="mod">
          <ac:chgData name="Alfred Asterjadhi" userId="39de57b9-85c0-4fd1-aaac-8ca2b6560ad0" providerId="ADAL" clId="{972B7B84-2638-4CB6-9842-C303BFA071DE}" dt="2025-06-23T21:55:39.380" v="680" actId="313"/>
          <ac:spMkLst>
            <pc:docMk/>
            <pc:sldMk cId="4200130042" sldId="1023"/>
            <ac:spMk id="6" creationId="{C0CB183D-A74D-271D-9F71-7510119753C6}"/>
          </ac:spMkLst>
        </pc:spChg>
      </pc:sldChg>
      <pc:sldChg chg="modSp mod">
        <pc:chgData name="Alfred Asterjadhi" userId="39de57b9-85c0-4fd1-aaac-8ca2b6560ad0" providerId="ADAL" clId="{972B7B84-2638-4CB6-9842-C303BFA071DE}" dt="2025-06-23T21:55:40.650" v="681" actId="313"/>
        <pc:sldMkLst>
          <pc:docMk/>
          <pc:sldMk cId="793576429" sldId="1024"/>
        </pc:sldMkLst>
        <pc:spChg chg="mod">
          <ac:chgData name="Alfred Asterjadhi" userId="39de57b9-85c0-4fd1-aaac-8ca2b6560ad0" providerId="ADAL" clId="{972B7B84-2638-4CB6-9842-C303BFA071DE}" dt="2025-06-23T21:42:52.226" v="421" actId="13926"/>
          <ac:spMkLst>
            <pc:docMk/>
            <pc:sldMk cId="793576429" sldId="1024"/>
            <ac:spMk id="3" creationId="{E24D4002-4764-1FA7-1147-DE995417131A}"/>
          </ac:spMkLst>
        </pc:spChg>
        <pc:spChg chg="mod">
          <ac:chgData name="Alfred Asterjadhi" userId="39de57b9-85c0-4fd1-aaac-8ca2b6560ad0" providerId="ADAL" clId="{972B7B84-2638-4CB6-9842-C303BFA071DE}" dt="2025-06-23T21:55:40.650" v="681" actId="313"/>
          <ac:spMkLst>
            <pc:docMk/>
            <pc:sldMk cId="793576429" sldId="1024"/>
            <ac:spMk id="6" creationId="{5B92EE59-C061-D8AD-02BE-EB12A707ABF5}"/>
          </ac:spMkLst>
        </pc:spChg>
      </pc:sldChg>
      <pc:sldChg chg="modSp mod">
        <pc:chgData name="Alfred Asterjadhi" userId="39de57b9-85c0-4fd1-aaac-8ca2b6560ad0" providerId="ADAL" clId="{972B7B84-2638-4CB6-9842-C303BFA071DE}" dt="2025-06-23T21:55:51.484" v="700" actId="313"/>
        <pc:sldMkLst>
          <pc:docMk/>
          <pc:sldMk cId="1865298196" sldId="1034"/>
        </pc:sldMkLst>
        <pc:spChg chg="mod">
          <ac:chgData name="Alfred Asterjadhi" userId="39de57b9-85c0-4fd1-aaac-8ca2b6560ad0" providerId="ADAL" clId="{972B7B84-2638-4CB6-9842-C303BFA071DE}" dt="2025-06-23T21:55:51.484" v="700" actId="313"/>
          <ac:spMkLst>
            <pc:docMk/>
            <pc:sldMk cId="1865298196" sldId="1034"/>
            <ac:spMk id="6" creationId="{BFAF1548-C7B4-5F83-BD76-F4E3BAAA36B8}"/>
          </ac:spMkLst>
        </pc:spChg>
      </pc:sldChg>
      <pc:sldChg chg="modSp mod">
        <pc:chgData name="Alfred Asterjadhi" userId="39de57b9-85c0-4fd1-aaac-8ca2b6560ad0" providerId="ADAL" clId="{972B7B84-2638-4CB6-9842-C303BFA071DE}" dt="2025-06-23T21:55:30.326" v="671" actId="313"/>
        <pc:sldMkLst>
          <pc:docMk/>
          <pc:sldMk cId="3486068256" sldId="1167"/>
        </pc:sldMkLst>
        <pc:spChg chg="mod">
          <ac:chgData name="Alfred Asterjadhi" userId="39de57b9-85c0-4fd1-aaac-8ca2b6560ad0" providerId="ADAL" clId="{972B7B84-2638-4CB6-9842-C303BFA071DE}" dt="2025-06-23T21:55:30.326" v="671" actId="313"/>
          <ac:spMkLst>
            <pc:docMk/>
            <pc:sldMk cId="3486068256" sldId="1167"/>
            <ac:spMk id="3" creationId="{D20906E0-F900-4991-83B1-675F5B67FA2D}"/>
          </ac:spMkLst>
        </pc:spChg>
        <pc:graphicFrameChg chg="modGraphic">
          <ac:chgData name="Alfred Asterjadhi" userId="39de57b9-85c0-4fd1-aaac-8ca2b6560ad0" providerId="ADAL" clId="{972B7B84-2638-4CB6-9842-C303BFA071DE}" dt="2025-06-23T21:37:02.799" v="247"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972B7B84-2638-4CB6-9842-C303BFA071DE}" dt="2025-06-23T21:55:38.301" v="679" actId="313"/>
        <pc:sldMkLst>
          <pc:docMk/>
          <pc:sldMk cId="3441807947" sldId="1178"/>
        </pc:sldMkLst>
        <pc:spChg chg="mod ord">
          <ac:chgData name="Alfred Asterjadhi" userId="39de57b9-85c0-4fd1-aaac-8ca2b6560ad0" providerId="ADAL" clId="{972B7B84-2638-4CB6-9842-C303BFA071DE}" dt="2025-06-23T21:41:13.022" v="292" actId="6264"/>
          <ac:spMkLst>
            <pc:docMk/>
            <pc:sldMk cId="3441807947" sldId="1178"/>
            <ac:spMk id="2" creationId="{351AE0D1-AA6D-7148-E235-F816B28AA13D}"/>
          </ac:spMkLst>
        </pc:spChg>
        <pc:spChg chg="add del mod">
          <ac:chgData name="Alfred Asterjadhi" userId="39de57b9-85c0-4fd1-aaac-8ca2b6560ad0" providerId="ADAL" clId="{972B7B84-2638-4CB6-9842-C303BFA071DE}" dt="2025-06-23T21:41:13.022" v="292" actId="6264"/>
          <ac:spMkLst>
            <pc:docMk/>
            <pc:sldMk cId="3441807947" sldId="1178"/>
            <ac:spMk id="3" creationId="{E6A499C9-9B6C-CBB0-13B6-5D3579DC07F2}"/>
          </ac:spMkLst>
        </pc:spChg>
        <pc:spChg chg="mod ord">
          <ac:chgData name="Alfred Asterjadhi" userId="39de57b9-85c0-4fd1-aaac-8ca2b6560ad0" providerId="ADAL" clId="{972B7B84-2638-4CB6-9842-C303BFA071DE}" dt="2025-06-23T21:41:13.022" v="292" actId="6264"/>
          <ac:spMkLst>
            <pc:docMk/>
            <pc:sldMk cId="3441807947" sldId="1178"/>
            <ac:spMk id="4" creationId="{932AD4AE-27FE-2612-100A-B54114FFCB12}"/>
          </ac:spMkLst>
        </pc:spChg>
        <pc:spChg chg="mod ord">
          <ac:chgData name="Alfred Asterjadhi" userId="39de57b9-85c0-4fd1-aaac-8ca2b6560ad0" providerId="ADAL" clId="{972B7B84-2638-4CB6-9842-C303BFA071DE}" dt="2025-06-23T21:41:13.022" v="292" actId="6264"/>
          <ac:spMkLst>
            <pc:docMk/>
            <pc:sldMk cId="3441807947" sldId="1178"/>
            <ac:spMk id="5" creationId="{342AE941-5E47-2F75-485D-15F69259C206}"/>
          </ac:spMkLst>
        </pc:spChg>
        <pc:spChg chg="mod ord">
          <ac:chgData name="Alfred Asterjadhi" userId="39de57b9-85c0-4fd1-aaac-8ca2b6560ad0" providerId="ADAL" clId="{972B7B84-2638-4CB6-9842-C303BFA071DE}" dt="2025-06-23T21:55:38.301" v="679" actId="313"/>
          <ac:spMkLst>
            <pc:docMk/>
            <pc:sldMk cId="3441807947" sldId="1178"/>
            <ac:spMk id="6" creationId="{3611C6AB-F440-DEE6-D0A4-450AF2DA4D3F}"/>
          </ac:spMkLst>
        </pc:spChg>
        <pc:spChg chg="add del mod">
          <ac:chgData name="Alfred Asterjadhi" userId="39de57b9-85c0-4fd1-aaac-8ca2b6560ad0" providerId="ADAL" clId="{972B7B84-2638-4CB6-9842-C303BFA071DE}" dt="2025-06-23T21:41:13.022" v="292" actId="6264"/>
          <ac:spMkLst>
            <pc:docMk/>
            <pc:sldMk cId="3441807947" sldId="1178"/>
            <ac:spMk id="7" creationId="{B69D3892-7BD3-2654-329E-EC97A80DD47E}"/>
          </ac:spMkLst>
        </pc:spChg>
        <pc:spChg chg="add del mod">
          <ac:chgData name="Alfred Asterjadhi" userId="39de57b9-85c0-4fd1-aaac-8ca2b6560ad0" providerId="ADAL" clId="{972B7B84-2638-4CB6-9842-C303BFA071DE}" dt="2025-06-23T21:41:13.022" v="292" actId="6264"/>
          <ac:spMkLst>
            <pc:docMk/>
            <pc:sldMk cId="3441807947" sldId="1178"/>
            <ac:spMk id="8" creationId="{C7AA6C39-0042-2A12-071F-EBFC3DBE70A6}"/>
          </ac:spMkLst>
        </pc:spChg>
        <pc:spChg chg="add del mod">
          <ac:chgData name="Alfred Asterjadhi" userId="39de57b9-85c0-4fd1-aaac-8ca2b6560ad0" providerId="ADAL" clId="{972B7B84-2638-4CB6-9842-C303BFA071DE}" dt="2025-06-23T21:41:13.022" v="292" actId="6264"/>
          <ac:spMkLst>
            <pc:docMk/>
            <pc:sldMk cId="3441807947" sldId="1178"/>
            <ac:spMk id="9" creationId="{4A16F38C-22A9-CA8F-15C2-A5015AF34FF4}"/>
          </ac:spMkLst>
        </pc:spChg>
        <pc:spChg chg="add mod ord">
          <ac:chgData name="Alfred Asterjadhi" userId="39de57b9-85c0-4fd1-aaac-8ca2b6560ad0" providerId="ADAL" clId="{972B7B84-2638-4CB6-9842-C303BFA071DE}" dt="2025-06-23T21:41:13.022" v="292" actId="6264"/>
          <ac:spMkLst>
            <pc:docMk/>
            <pc:sldMk cId="3441807947" sldId="1178"/>
            <ac:spMk id="10" creationId="{0CF70632-B16E-1912-8C49-D985AA70654F}"/>
          </ac:spMkLst>
        </pc:spChg>
        <pc:spChg chg="del mod">
          <ac:chgData name="Alfred Asterjadhi" userId="39de57b9-85c0-4fd1-aaac-8ca2b6560ad0" providerId="ADAL" clId="{972B7B84-2638-4CB6-9842-C303BFA071DE}" dt="2025-06-23T21:41:13.022" v="292" actId="6264"/>
          <ac:spMkLst>
            <pc:docMk/>
            <pc:sldMk cId="3441807947" sldId="1178"/>
            <ac:spMk id="11" creationId="{9458135A-8216-60F1-2813-817E4D3B9978}"/>
          </ac:spMkLst>
        </pc:spChg>
      </pc:sldChg>
      <pc:sldChg chg="del">
        <pc:chgData name="Alfred Asterjadhi" userId="39de57b9-85c0-4fd1-aaac-8ca2b6560ad0" providerId="ADAL" clId="{972B7B84-2638-4CB6-9842-C303BFA071DE}" dt="2025-06-23T21:37:43.311" v="260" actId="47"/>
        <pc:sldMkLst>
          <pc:docMk/>
          <pc:sldMk cId="1880260866" sldId="1429"/>
        </pc:sldMkLst>
      </pc:sldChg>
      <pc:sldChg chg="modSp mod">
        <pc:chgData name="Alfred Asterjadhi" userId="39de57b9-85c0-4fd1-aaac-8ca2b6560ad0" providerId="ADAL" clId="{972B7B84-2638-4CB6-9842-C303BFA071DE}" dt="2025-06-23T21:55:32.876" v="675" actId="313"/>
        <pc:sldMkLst>
          <pc:docMk/>
          <pc:sldMk cId="885285770" sldId="1448"/>
        </pc:sldMkLst>
        <pc:spChg chg="mod">
          <ac:chgData name="Alfred Asterjadhi" userId="39de57b9-85c0-4fd1-aaac-8ca2b6560ad0" providerId="ADAL" clId="{972B7B84-2638-4CB6-9842-C303BFA071DE}" dt="2025-06-23T21:55:32.876" v="675" actId="313"/>
          <ac:spMkLst>
            <pc:docMk/>
            <pc:sldMk cId="885285770" sldId="1448"/>
            <ac:spMk id="3" creationId="{63778B70-B9F4-BF04-DA55-1470202DEA5D}"/>
          </ac:spMkLst>
        </pc:spChg>
        <pc:graphicFrameChg chg="modGraphic">
          <ac:chgData name="Alfred Asterjadhi" userId="39de57b9-85c0-4fd1-aaac-8ca2b6560ad0" providerId="ADAL" clId="{972B7B84-2638-4CB6-9842-C303BFA071DE}" dt="2025-06-23T21:38:03.144" v="273" actId="2711"/>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972B7B84-2638-4CB6-9842-C303BFA071DE}" dt="2025-06-23T21:55:50.955" v="699" actId="313"/>
        <pc:sldMkLst>
          <pc:docMk/>
          <pc:sldMk cId="2130627217" sldId="1494"/>
        </pc:sldMkLst>
        <pc:spChg chg="mod ord">
          <ac:chgData name="Alfred Asterjadhi" userId="39de57b9-85c0-4fd1-aaac-8ca2b6560ad0" providerId="ADAL" clId="{972B7B84-2638-4CB6-9842-C303BFA071DE}" dt="2025-06-23T21:54:15.270" v="649" actId="6264"/>
          <ac:spMkLst>
            <pc:docMk/>
            <pc:sldMk cId="2130627217" sldId="1494"/>
            <ac:spMk id="2" creationId="{A132A9C1-C3D6-7787-247C-C64A792CF812}"/>
          </ac:spMkLst>
        </pc:spChg>
        <pc:spChg chg="add del mod">
          <ac:chgData name="Alfred Asterjadhi" userId="39de57b9-85c0-4fd1-aaac-8ca2b6560ad0" providerId="ADAL" clId="{972B7B84-2638-4CB6-9842-C303BFA071DE}" dt="2025-06-23T21:54:15.270" v="649" actId="6264"/>
          <ac:spMkLst>
            <pc:docMk/>
            <pc:sldMk cId="2130627217" sldId="1494"/>
            <ac:spMk id="3" creationId="{3C9293E3-ACC8-49B1-BCC8-4C78F5ED0B8F}"/>
          </ac:spMkLst>
        </pc:spChg>
        <pc:spChg chg="mod ord">
          <ac:chgData name="Alfred Asterjadhi" userId="39de57b9-85c0-4fd1-aaac-8ca2b6560ad0" providerId="ADAL" clId="{972B7B84-2638-4CB6-9842-C303BFA071DE}" dt="2025-06-23T21:54:15.270" v="649" actId="6264"/>
          <ac:spMkLst>
            <pc:docMk/>
            <pc:sldMk cId="2130627217" sldId="1494"/>
            <ac:spMk id="4" creationId="{90530647-245E-62BB-3EAF-8127E22EFA0B}"/>
          </ac:spMkLst>
        </pc:spChg>
        <pc:spChg chg="mod ord">
          <ac:chgData name="Alfred Asterjadhi" userId="39de57b9-85c0-4fd1-aaac-8ca2b6560ad0" providerId="ADAL" clId="{972B7B84-2638-4CB6-9842-C303BFA071DE}" dt="2025-06-23T21:54:15.270" v="649" actId="6264"/>
          <ac:spMkLst>
            <pc:docMk/>
            <pc:sldMk cId="2130627217" sldId="1494"/>
            <ac:spMk id="5" creationId="{FFA8DA9B-F5A8-8327-07D2-4567D68D040C}"/>
          </ac:spMkLst>
        </pc:spChg>
        <pc:spChg chg="mod ord">
          <ac:chgData name="Alfred Asterjadhi" userId="39de57b9-85c0-4fd1-aaac-8ca2b6560ad0" providerId="ADAL" clId="{972B7B84-2638-4CB6-9842-C303BFA071DE}" dt="2025-06-23T21:55:50.955" v="699" actId="313"/>
          <ac:spMkLst>
            <pc:docMk/>
            <pc:sldMk cId="2130627217" sldId="1494"/>
            <ac:spMk id="6" creationId="{E19BF5D2-C1CF-FB7E-CB6E-42CD389C2BA9}"/>
          </ac:spMkLst>
        </pc:spChg>
        <pc:spChg chg="add del mod">
          <ac:chgData name="Alfred Asterjadhi" userId="39de57b9-85c0-4fd1-aaac-8ca2b6560ad0" providerId="ADAL" clId="{972B7B84-2638-4CB6-9842-C303BFA071DE}" dt="2025-06-23T21:54:15.270" v="649" actId="6264"/>
          <ac:spMkLst>
            <pc:docMk/>
            <pc:sldMk cId="2130627217" sldId="1494"/>
            <ac:spMk id="7" creationId="{7335CFAB-38D1-2AE3-8259-1586DF330890}"/>
          </ac:spMkLst>
        </pc:spChg>
        <pc:spChg chg="add del mod">
          <ac:chgData name="Alfred Asterjadhi" userId="39de57b9-85c0-4fd1-aaac-8ca2b6560ad0" providerId="ADAL" clId="{972B7B84-2638-4CB6-9842-C303BFA071DE}" dt="2025-06-23T21:54:15.270" v="649" actId="6264"/>
          <ac:spMkLst>
            <pc:docMk/>
            <pc:sldMk cId="2130627217" sldId="1494"/>
            <ac:spMk id="8" creationId="{561937CA-4A91-C846-A860-41A05EE9C7D7}"/>
          </ac:spMkLst>
        </pc:spChg>
        <pc:spChg chg="add del mod">
          <ac:chgData name="Alfred Asterjadhi" userId="39de57b9-85c0-4fd1-aaac-8ca2b6560ad0" providerId="ADAL" clId="{972B7B84-2638-4CB6-9842-C303BFA071DE}" dt="2025-06-23T21:54:15.270" v="649" actId="6264"/>
          <ac:spMkLst>
            <pc:docMk/>
            <pc:sldMk cId="2130627217" sldId="1494"/>
            <ac:spMk id="9" creationId="{083628BD-B9B4-4437-ACBA-0696E0D7E2B2}"/>
          </ac:spMkLst>
        </pc:spChg>
        <pc:spChg chg="del mod">
          <ac:chgData name="Alfred Asterjadhi" userId="39de57b9-85c0-4fd1-aaac-8ca2b6560ad0" providerId="ADAL" clId="{972B7B84-2638-4CB6-9842-C303BFA071DE}" dt="2025-06-23T21:54:15.270" v="649" actId="6264"/>
          <ac:spMkLst>
            <pc:docMk/>
            <pc:sldMk cId="2130627217" sldId="1494"/>
            <ac:spMk id="10" creationId="{B914A984-B122-AEBD-89FC-1D96D7AB16FF}"/>
          </ac:spMkLst>
        </pc:spChg>
        <pc:spChg chg="add mod ord">
          <ac:chgData name="Alfred Asterjadhi" userId="39de57b9-85c0-4fd1-aaac-8ca2b6560ad0" providerId="ADAL" clId="{972B7B84-2638-4CB6-9842-C303BFA071DE}" dt="2025-06-23T21:54:15.270" v="649" actId="6264"/>
          <ac:spMkLst>
            <pc:docMk/>
            <pc:sldMk cId="2130627217" sldId="1494"/>
            <ac:spMk id="11" creationId="{B849BA81-3694-BB81-86D4-A9A70014C994}"/>
          </ac:spMkLst>
        </pc:spChg>
      </pc:sldChg>
      <pc:sldChg chg="del">
        <pc:chgData name="Alfred Asterjadhi" userId="39de57b9-85c0-4fd1-aaac-8ca2b6560ad0" providerId="ADAL" clId="{972B7B84-2638-4CB6-9842-C303BFA071DE}" dt="2025-06-23T21:44:49.813" v="472" actId="47"/>
        <pc:sldMkLst>
          <pc:docMk/>
          <pc:sldMk cId="3990395463" sldId="1496"/>
        </pc:sldMkLst>
      </pc:sldChg>
      <pc:sldChg chg="modSp mod">
        <pc:chgData name="Alfred Asterjadhi" userId="39de57b9-85c0-4fd1-aaac-8ca2b6560ad0" providerId="ADAL" clId="{972B7B84-2638-4CB6-9842-C303BFA071DE}" dt="2025-06-23T21:57:34.323" v="737"/>
        <pc:sldMkLst>
          <pc:docMk/>
          <pc:sldMk cId="517676318" sldId="1508"/>
        </pc:sldMkLst>
        <pc:spChg chg="mod">
          <ac:chgData name="Alfred Asterjadhi" userId="39de57b9-85c0-4fd1-aaac-8ca2b6560ad0" providerId="ADAL" clId="{972B7B84-2638-4CB6-9842-C303BFA071DE}" dt="2025-06-23T21:48:00.094" v="536" actId="13926"/>
          <ac:spMkLst>
            <pc:docMk/>
            <pc:sldMk cId="517676318" sldId="1508"/>
            <ac:spMk id="2" creationId="{4ACAE496-1DCD-96C9-3EE6-5AB1314BF403}"/>
          </ac:spMkLst>
        </pc:spChg>
        <pc:spChg chg="mod">
          <ac:chgData name="Alfred Asterjadhi" userId="39de57b9-85c0-4fd1-aaac-8ca2b6560ad0" providerId="ADAL" clId="{972B7B84-2638-4CB6-9842-C303BFA071DE}" dt="2025-06-23T21:57:34.323" v="737"/>
          <ac:spMkLst>
            <pc:docMk/>
            <pc:sldMk cId="517676318" sldId="1508"/>
            <ac:spMk id="3" creationId="{3A3C4DE0-D078-DEB7-960F-A4D0AF35A6C6}"/>
          </ac:spMkLst>
        </pc:spChg>
        <pc:spChg chg="mod">
          <ac:chgData name="Alfred Asterjadhi" userId="39de57b9-85c0-4fd1-aaac-8ca2b6560ad0" providerId="ADAL" clId="{972B7B84-2638-4CB6-9842-C303BFA071DE}" dt="2025-06-23T21:55:46.645" v="691" actId="313"/>
          <ac:spMkLst>
            <pc:docMk/>
            <pc:sldMk cId="517676318" sldId="1508"/>
            <ac:spMk id="6" creationId="{A390BBB1-E63B-6931-8D35-CE3771F8BF4F}"/>
          </ac:spMkLst>
        </pc:spChg>
      </pc:sldChg>
      <pc:sldChg chg="addSp delSp modSp mod chgLayout">
        <pc:chgData name="Alfred Asterjadhi" userId="39de57b9-85c0-4fd1-aaac-8ca2b6560ad0" providerId="ADAL" clId="{972B7B84-2638-4CB6-9842-C303BFA071DE}" dt="2025-06-23T21:55:41.772" v="682" actId="313"/>
        <pc:sldMkLst>
          <pc:docMk/>
          <pc:sldMk cId="2272934283" sldId="1520"/>
        </pc:sldMkLst>
        <pc:spChg chg="mod ord">
          <ac:chgData name="Alfred Asterjadhi" userId="39de57b9-85c0-4fd1-aaac-8ca2b6560ad0" providerId="ADAL" clId="{972B7B84-2638-4CB6-9842-C303BFA071DE}" dt="2025-06-23T21:43:03.008" v="425" actId="6264"/>
          <ac:spMkLst>
            <pc:docMk/>
            <pc:sldMk cId="2272934283" sldId="1520"/>
            <ac:spMk id="2" creationId="{8DCBC890-B574-A6D2-FD00-76C260A0FB56}"/>
          </ac:spMkLst>
        </pc:spChg>
        <pc:spChg chg="add del mod">
          <ac:chgData name="Alfred Asterjadhi" userId="39de57b9-85c0-4fd1-aaac-8ca2b6560ad0" providerId="ADAL" clId="{972B7B84-2638-4CB6-9842-C303BFA071DE}" dt="2025-06-23T21:42:59.813" v="424" actId="6264"/>
          <ac:spMkLst>
            <pc:docMk/>
            <pc:sldMk cId="2272934283" sldId="1520"/>
            <ac:spMk id="3" creationId="{65E4CBB9-E066-E72E-CB7F-E34AFAFD5F3D}"/>
          </ac:spMkLst>
        </pc:spChg>
        <pc:spChg chg="mod ord">
          <ac:chgData name="Alfred Asterjadhi" userId="39de57b9-85c0-4fd1-aaac-8ca2b6560ad0" providerId="ADAL" clId="{972B7B84-2638-4CB6-9842-C303BFA071DE}" dt="2025-06-23T21:43:03.008" v="425" actId="6264"/>
          <ac:spMkLst>
            <pc:docMk/>
            <pc:sldMk cId="2272934283" sldId="1520"/>
            <ac:spMk id="4" creationId="{1ABAB6F2-11CD-26CA-C354-273074064C6B}"/>
          </ac:spMkLst>
        </pc:spChg>
        <pc:spChg chg="mod ord">
          <ac:chgData name="Alfred Asterjadhi" userId="39de57b9-85c0-4fd1-aaac-8ca2b6560ad0" providerId="ADAL" clId="{972B7B84-2638-4CB6-9842-C303BFA071DE}" dt="2025-06-23T21:43:03.008" v="425" actId="6264"/>
          <ac:spMkLst>
            <pc:docMk/>
            <pc:sldMk cId="2272934283" sldId="1520"/>
            <ac:spMk id="5" creationId="{3282D092-366F-1914-BF5A-CAA1554D836E}"/>
          </ac:spMkLst>
        </pc:spChg>
        <pc:spChg chg="mod ord">
          <ac:chgData name="Alfred Asterjadhi" userId="39de57b9-85c0-4fd1-aaac-8ca2b6560ad0" providerId="ADAL" clId="{972B7B84-2638-4CB6-9842-C303BFA071DE}" dt="2025-06-23T21:55:41.772" v="682" actId="313"/>
          <ac:spMkLst>
            <pc:docMk/>
            <pc:sldMk cId="2272934283" sldId="1520"/>
            <ac:spMk id="6" creationId="{F14385AC-020D-4C9E-649F-F12A65A8ACFE}"/>
          </ac:spMkLst>
        </pc:spChg>
        <pc:spChg chg="add del mod">
          <ac:chgData name="Alfred Asterjadhi" userId="39de57b9-85c0-4fd1-aaac-8ca2b6560ad0" providerId="ADAL" clId="{972B7B84-2638-4CB6-9842-C303BFA071DE}" dt="2025-06-23T21:42:59.813" v="424" actId="6264"/>
          <ac:spMkLst>
            <pc:docMk/>
            <pc:sldMk cId="2272934283" sldId="1520"/>
            <ac:spMk id="7" creationId="{70A966E6-487E-3DA6-218F-BBD50F025C99}"/>
          </ac:spMkLst>
        </pc:spChg>
        <pc:spChg chg="add del mod">
          <ac:chgData name="Alfred Asterjadhi" userId="39de57b9-85c0-4fd1-aaac-8ca2b6560ad0" providerId="ADAL" clId="{972B7B84-2638-4CB6-9842-C303BFA071DE}" dt="2025-06-23T21:42:59.813" v="424" actId="6264"/>
          <ac:spMkLst>
            <pc:docMk/>
            <pc:sldMk cId="2272934283" sldId="1520"/>
            <ac:spMk id="8" creationId="{16567EE1-6391-84FA-9D22-550D05F473FC}"/>
          </ac:spMkLst>
        </pc:spChg>
        <pc:spChg chg="add del mod">
          <ac:chgData name="Alfred Asterjadhi" userId="39de57b9-85c0-4fd1-aaac-8ca2b6560ad0" providerId="ADAL" clId="{972B7B84-2638-4CB6-9842-C303BFA071DE}" dt="2025-06-23T21:42:59.813" v="424" actId="6264"/>
          <ac:spMkLst>
            <pc:docMk/>
            <pc:sldMk cId="2272934283" sldId="1520"/>
            <ac:spMk id="9" creationId="{BE10E3DD-A4A0-AAEB-1C55-6A9FD8E0FF7B}"/>
          </ac:spMkLst>
        </pc:spChg>
        <pc:spChg chg="add del mod">
          <ac:chgData name="Alfred Asterjadhi" userId="39de57b9-85c0-4fd1-aaac-8ca2b6560ad0" providerId="ADAL" clId="{972B7B84-2638-4CB6-9842-C303BFA071DE}" dt="2025-06-23T21:42:59.813" v="424" actId="6264"/>
          <ac:spMkLst>
            <pc:docMk/>
            <pc:sldMk cId="2272934283" sldId="1520"/>
            <ac:spMk id="10" creationId="{8FBDEE4C-77FC-0464-45F1-3827CB4DA5A5}"/>
          </ac:spMkLst>
        </pc:spChg>
        <pc:spChg chg="del mod ord">
          <ac:chgData name="Alfred Asterjadhi" userId="39de57b9-85c0-4fd1-aaac-8ca2b6560ad0" providerId="ADAL" clId="{972B7B84-2638-4CB6-9842-C303BFA071DE}" dt="2025-06-23T21:43:12.426" v="434" actId="478"/>
          <ac:spMkLst>
            <pc:docMk/>
            <pc:sldMk cId="2272934283" sldId="1520"/>
            <ac:spMk id="11" creationId="{371D8DBF-DC61-EC0E-E13B-83C463E77824}"/>
          </ac:spMkLst>
        </pc:spChg>
        <pc:spChg chg="add del mod">
          <ac:chgData name="Alfred Asterjadhi" userId="39de57b9-85c0-4fd1-aaac-8ca2b6560ad0" providerId="ADAL" clId="{972B7B84-2638-4CB6-9842-C303BFA071DE}" dt="2025-06-23T21:43:03.008" v="425" actId="6264"/>
          <ac:spMkLst>
            <pc:docMk/>
            <pc:sldMk cId="2272934283" sldId="1520"/>
            <ac:spMk id="12" creationId="{515C1854-EACA-3EB5-41AB-5DE3A4D70D4E}"/>
          </ac:spMkLst>
        </pc:spChg>
        <pc:spChg chg="add del mod">
          <ac:chgData name="Alfred Asterjadhi" userId="39de57b9-85c0-4fd1-aaac-8ca2b6560ad0" providerId="ADAL" clId="{972B7B84-2638-4CB6-9842-C303BFA071DE}" dt="2025-06-23T21:43:03.008" v="425" actId="6264"/>
          <ac:spMkLst>
            <pc:docMk/>
            <pc:sldMk cId="2272934283" sldId="1520"/>
            <ac:spMk id="13" creationId="{B603B547-999A-DE73-DB41-EBD6924FC383}"/>
          </ac:spMkLst>
        </pc:spChg>
        <pc:spChg chg="add del mod">
          <ac:chgData name="Alfred Asterjadhi" userId="39de57b9-85c0-4fd1-aaac-8ca2b6560ad0" providerId="ADAL" clId="{972B7B84-2638-4CB6-9842-C303BFA071DE}" dt="2025-06-23T21:43:03.008" v="425" actId="6264"/>
          <ac:spMkLst>
            <pc:docMk/>
            <pc:sldMk cId="2272934283" sldId="1520"/>
            <ac:spMk id="14" creationId="{9368E0E9-B571-FD3C-AAFC-CD6D0049409F}"/>
          </ac:spMkLst>
        </pc:spChg>
        <pc:spChg chg="add del mod">
          <ac:chgData name="Alfred Asterjadhi" userId="39de57b9-85c0-4fd1-aaac-8ca2b6560ad0" providerId="ADAL" clId="{972B7B84-2638-4CB6-9842-C303BFA071DE}" dt="2025-06-23T21:43:03.008" v="425" actId="6264"/>
          <ac:spMkLst>
            <pc:docMk/>
            <pc:sldMk cId="2272934283" sldId="1520"/>
            <ac:spMk id="15" creationId="{E438B992-0C48-C188-5AEC-1692422D6AF3}"/>
          </ac:spMkLst>
        </pc:spChg>
        <pc:spChg chg="add del mod">
          <ac:chgData name="Alfred Asterjadhi" userId="39de57b9-85c0-4fd1-aaac-8ca2b6560ad0" providerId="ADAL" clId="{972B7B84-2638-4CB6-9842-C303BFA071DE}" dt="2025-06-23T21:43:03.008" v="425" actId="6264"/>
          <ac:spMkLst>
            <pc:docMk/>
            <pc:sldMk cId="2272934283" sldId="1520"/>
            <ac:spMk id="16" creationId="{45C9D6A3-7685-6EC6-C04A-3E9AD1114B71}"/>
          </ac:spMkLst>
        </pc:spChg>
        <pc:spChg chg="add mod">
          <ac:chgData name="Alfred Asterjadhi" userId="39de57b9-85c0-4fd1-aaac-8ca2b6560ad0" providerId="ADAL" clId="{972B7B84-2638-4CB6-9842-C303BFA071DE}" dt="2025-06-23T21:43:12.426" v="434" actId="478"/>
          <ac:spMkLst>
            <pc:docMk/>
            <pc:sldMk cId="2272934283" sldId="1520"/>
            <ac:spMk id="18" creationId="{6AD4C9A7-7350-982A-61D2-250D5C731E59}"/>
          </ac:spMkLst>
        </pc:spChg>
      </pc:sldChg>
      <pc:sldChg chg="addSp delSp modSp mod chgLayout">
        <pc:chgData name="Alfred Asterjadhi" userId="39de57b9-85c0-4fd1-aaac-8ca2b6560ad0" providerId="ADAL" clId="{972B7B84-2638-4CB6-9842-C303BFA071DE}" dt="2025-06-23T21:55:49.771" v="697" actId="313"/>
        <pc:sldMkLst>
          <pc:docMk/>
          <pc:sldMk cId="1704959303" sldId="1564"/>
        </pc:sldMkLst>
        <pc:spChg chg="mod ord">
          <ac:chgData name="Alfred Asterjadhi" userId="39de57b9-85c0-4fd1-aaac-8ca2b6560ad0" providerId="ADAL" clId="{972B7B84-2638-4CB6-9842-C303BFA071DE}" dt="2025-06-23T21:54:02.194" v="638" actId="6264"/>
          <ac:spMkLst>
            <pc:docMk/>
            <pc:sldMk cId="1704959303" sldId="1564"/>
            <ac:spMk id="2" creationId="{0C6DC6F7-565A-D215-97FF-631A4031B5AB}"/>
          </ac:spMkLst>
        </pc:spChg>
        <pc:spChg chg="add del mod">
          <ac:chgData name="Alfred Asterjadhi" userId="39de57b9-85c0-4fd1-aaac-8ca2b6560ad0" providerId="ADAL" clId="{972B7B84-2638-4CB6-9842-C303BFA071DE}" dt="2025-06-23T21:54:02.194" v="638" actId="6264"/>
          <ac:spMkLst>
            <pc:docMk/>
            <pc:sldMk cId="1704959303" sldId="1564"/>
            <ac:spMk id="3" creationId="{AB6EA387-BEC4-A38B-8225-F36A3C8A04A6}"/>
          </ac:spMkLst>
        </pc:spChg>
        <pc:spChg chg="mod ord">
          <ac:chgData name="Alfred Asterjadhi" userId="39de57b9-85c0-4fd1-aaac-8ca2b6560ad0" providerId="ADAL" clId="{972B7B84-2638-4CB6-9842-C303BFA071DE}" dt="2025-06-23T21:54:02.194" v="638" actId="6264"/>
          <ac:spMkLst>
            <pc:docMk/>
            <pc:sldMk cId="1704959303" sldId="1564"/>
            <ac:spMk id="4" creationId="{C58A165B-F24F-1017-FA37-9FA5EF22CB6B}"/>
          </ac:spMkLst>
        </pc:spChg>
        <pc:spChg chg="mod ord">
          <ac:chgData name="Alfred Asterjadhi" userId="39de57b9-85c0-4fd1-aaac-8ca2b6560ad0" providerId="ADAL" clId="{972B7B84-2638-4CB6-9842-C303BFA071DE}" dt="2025-06-23T21:54:02.194" v="638" actId="6264"/>
          <ac:spMkLst>
            <pc:docMk/>
            <pc:sldMk cId="1704959303" sldId="1564"/>
            <ac:spMk id="5" creationId="{F90232FF-7B32-8153-E2BA-82FAC939F2D8}"/>
          </ac:spMkLst>
        </pc:spChg>
        <pc:spChg chg="mod ord">
          <ac:chgData name="Alfred Asterjadhi" userId="39de57b9-85c0-4fd1-aaac-8ca2b6560ad0" providerId="ADAL" clId="{972B7B84-2638-4CB6-9842-C303BFA071DE}" dt="2025-06-23T21:55:49.771" v="697" actId="313"/>
          <ac:spMkLst>
            <pc:docMk/>
            <pc:sldMk cId="1704959303" sldId="1564"/>
            <ac:spMk id="6" creationId="{A990721C-0BFB-DD35-623F-D10095D7010F}"/>
          </ac:spMkLst>
        </pc:spChg>
        <pc:spChg chg="add del mod">
          <ac:chgData name="Alfred Asterjadhi" userId="39de57b9-85c0-4fd1-aaac-8ca2b6560ad0" providerId="ADAL" clId="{972B7B84-2638-4CB6-9842-C303BFA071DE}" dt="2025-06-23T21:54:02.194" v="638" actId="6264"/>
          <ac:spMkLst>
            <pc:docMk/>
            <pc:sldMk cId="1704959303" sldId="1564"/>
            <ac:spMk id="7" creationId="{97AE7CFF-91B1-7463-17E9-E97ABEF7FE65}"/>
          </ac:spMkLst>
        </pc:spChg>
        <pc:spChg chg="add del mod">
          <ac:chgData name="Alfred Asterjadhi" userId="39de57b9-85c0-4fd1-aaac-8ca2b6560ad0" providerId="ADAL" clId="{972B7B84-2638-4CB6-9842-C303BFA071DE}" dt="2025-06-23T21:54:02.194" v="638" actId="6264"/>
          <ac:spMkLst>
            <pc:docMk/>
            <pc:sldMk cId="1704959303" sldId="1564"/>
            <ac:spMk id="8" creationId="{38693CFD-D552-48D4-E107-30D532216502}"/>
          </ac:spMkLst>
        </pc:spChg>
        <pc:spChg chg="add del mod">
          <ac:chgData name="Alfred Asterjadhi" userId="39de57b9-85c0-4fd1-aaac-8ca2b6560ad0" providerId="ADAL" clId="{972B7B84-2638-4CB6-9842-C303BFA071DE}" dt="2025-06-23T21:54:02.194" v="638" actId="6264"/>
          <ac:spMkLst>
            <pc:docMk/>
            <pc:sldMk cId="1704959303" sldId="1564"/>
            <ac:spMk id="9" creationId="{4C9A54CF-4D6D-5EF3-989D-A1A09F40B742}"/>
          </ac:spMkLst>
        </pc:spChg>
        <pc:spChg chg="del mod">
          <ac:chgData name="Alfred Asterjadhi" userId="39de57b9-85c0-4fd1-aaac-8ca2b6560ad0" providerId="ADAL" clId="{972B7B84-2638-4CB6-9842-C303BFA071DE}" dt="2025-06-23T21:54:02.194" v="638" actId="6264"/>
          <ac:spMkLst>
            <pc:docMk/>
            <pc:sldMk cId="1704959303" sldId="1564"/>
            <ac:spMk id="10" creationId="{8772EFE4-209D-2B53-FDA5-85A062C85214}"/>
          </ac:spMkLst>
        </pc:spChg>
        <pc:spChg chg="add mod ord">
          <ac:chgData name="Alfred Asterjadhi" userId="39de57b9-85c0-4fd1-aaac-8ca2b6560ad0" providerId="ADAL" clId="{972B7B84-2638-4CB6-9842-C303BFA071DE}" dt="2025-06-23T21:54:02.194" v="638" actId="6264"/>
          <ac:spMkLst>
            <pc:docMk/>
            <pc:sldMk cId="1704959303" sldId="1564"/>
            <ac:spMk id="11" creationId="{6A82526F-E295-D465-5FD4-78EDEEFDF8AD}"/>
          </ac:spMkLst>
        </pc:spChg>
      </pc:sldChg>
      <pc:sldChg chg="del">
        <pc:chgData name="Alfred Asterjadhi" userId="39de57b9-85c0-4fd1-aaac-8ca2b6560ad0" providerId="ADAL" clId="{972B7B84-2638-4CB6-9842-C303BFA071DE}" dt="2025-06-23T21:44:55.055" v="474" actId="47"/>
        <pc:sldMkLst>
          <pc:docMk/>
          <pc:sldMk cId="4177526599" sldId="1569"/>
        </pc:sldMkLst>
      </pc:sldChg>
      <pc:sldChg chg="del">
        <pc:chgData name="Alfred Asterjadhi" userId="39de57b9-85c0-4fd1-aaac-8ca2b6560ad0" providerId="ADAL" clId="{972B7B84-2638-4CB6-9842-C303BFA071DE}" dt="2025-06-23T21:45:00.311" v="476" actId="47"/>
        <pc:sldMkLst>
          <pc:docMk/>
          <pc:sldMk cId="626251860" sldId="1570"/>
        </pc:sldMkLst>
      </pc:sldChg>
      <pc:sldChg chg="del">
        <pc:chgData name="Alfred Asterjadhi" userId="39de57b9-85c0-4fd1-aaac-8ca2b6560ad0" providerId="ADAL" clId="{972B7B84-2638-4CB6-9842-C303BFA071DE}" dt="2025-06-23T21:45:03.400" v="477" actId="47"/>
        <pc:sldMkLst>
          <pc:docMk/>
          <pc:sldMk cId="3719436820" sldId="1571"/>
        </pc:sldMkLst>
      </pc:sldChg>
      <pc:sldChg chg="del">
        <pc:chgData name="Alfred Asterjadhi" userId="39de57b9-85c0-4fd1-aaac-8ca2b6560ad0" providerId="ADAL" clId="{972B7B84-2638-4CB6-9842-C303BFA071DE}" dt="2025-06-23T21:45:08.330" v="478" actId="47"/>
        <pc:sldMkLst>
          <pc:docMk/>
          <pc:sldMk cId="1350880598" sldId="1572"/>
        </pc:sldMkLst>
      </pc:sldChg>
      <pc:sldChg chg="del">
        <pc:chgData name="Alfred Asterjadhi" userId="39de57b9-85c0-4fd1-aaac-8ca2b6560ad0" providerId="ADAL" clId="{972B7B84-2638-4CB6-9842-C303BFA071DE}" dt="2025-06-23T21:45:10.656" v="479" actId="47"/>
        <pc:sldMkLst>
          <pc:docMk/>
          <pc:sldMk cId="3671381192" sldId="1573"/>
        </pc:sldMkLst>
      </pc:sldChg>
      <pc:sldChg chg="del">
        <pc:chgData name="Alfred Asterjadhi" userId="39de57b9-85c0-4fd1-aaac-8ca2b6560ad0" providerId="ADAL" clId="{972B7B84-2638-4CB6-9842-C303BFA071DE}" dt="2025-06-23T21:45:22.392" v="485" actId="47"/>
        <pc:sldMkLst>
          <pc:docMk/>
          <pc:sldMk cId="1970120470" sldId="1574"/>
        </pc:sldMkLst>
      </pc:sldChg>
      <pc:sldChg chg="del">
        <pc:chgData name="Alfred Asterjadhi" userId="39de57b9-85c0-4fd1-aaac-8ca2b6560ad0" providerId="ADAL" clId="{972B7B84-2638-4CB6-9842-C303BFA071DE}" dt="2025-06-23T21:45:14.850" v="481" actId="47"/>
        <pc:sldMkLst>
          <pc:docMk/>
          <pc:sldMk cId="3545568546" sldId="1575"/>
        </pc:sldMkLst>
      </pc:sldChg>
      <pc:sldChg chg="del">
        <pc:chgData name="Alfred Asterjadhi" userId="39de57b9-85c0-4fd1-aaac-8ca2b6560ad0" providerId="ADAL" clId="{972B7B84-2638-4CB6-9842-C303BFA071DE}" dt="2025-06-23T21:45:16.718" v="482" actId="47"/>
        <pc:sldMkLst>
          <pc:docMk/>
          <pc:sldMk cId="1286035737" sldId="1576"/>
        </pc:sldMkLst>
      </pc:sldChg>
      <pc:sldChg chg="del">
        <pc:chgData name="Alfred Asterjadhi" userId="39de57b9-85c0-4fd1-aaac-8ca2b6560ad0" providerId="ADAL" clId="{972B7B84-2638-4CB6-9842-C303BFA071DE}" dt="2025-06-23T21:45:18.436" v="483" actId="47"/>
        <pc:sldMkLst>
          <pc:docMk/>
          <pc:sldMk cId="1589487799" sldId="1577"/>
        </pc:sldMkLst>
      </pc:sldChg>
      <pc:sldChg chg="del">
        <pc:chgData name="Alfred Asterjadhi" userId="39de57b9-85c0-4fd1-aaac-8ca2b6560ad0" providerId="ADAL" clId="{972B7B84-2638-4CB6-9842-C303BFA071DE}" dt="2025-06-23T21:45:19.975" v="484" actId="47"/>
        <pc:sldMkLst>
          <pc:docMk/>
          <pc:sldMk cId="2852101528" sldId="1578"/>
        </pc:sldMkLst>
      </pc:sldChg>
      <pc:sldChg chg="del">
        <pc:chgData name="Alfred Asterjadhi" userId="39de57b9-85c0-4fd1-aaac-8ca2b6560ad0" providerId="ADAL" clId="{972B7B84-2638-4CB6-9842-C303BFA071DE}" dt="2025-06-23T21:45:24.556" v="486" actId="47"/>
        <pc:sldMkLst>
          <pc:docMk/>
          <pc:sldMk cId="1581866778" sldId="1579"/>
        </pc:sldMkLst>
      </pc:sldChg>
      <pc:sldChg chg="del">
        <pc:chgData name="Alfred Asterjadhi" userId="39de57b9-85c0-4fd1-aaac-8ca2b6560ad0" providerId="ADAL" clId="{972B7B84-2638-4CB6-9842-C303BFA071DE}" dt="2025-06-23T21:45:26.264" v="487" actId="47"/>
        <pc:sldMkLst>
          <pc:docMk/>
          <pc:sldMk cId="1207911239" sldId="1581"/>
        </pc:sldMkLst>
      </pc:sldChg>
      <pc:sldChg chg="modSp mod">
        <pc:chgData name="Alfred Asterjadhi" userId="39de57b9-85c0-4fd1-aaac-8ca2b6560ad0" providerId="ADAL" clId="{972B7B84-2638-4CB6-9842-C303BFA071DE}" dt="2025-06-23T21:55:30.932" v="672" actId="313"/>
        <pc:sldMkLst>
          <pc:docMk/>
          <pc:sldMk cId="1334118412" sldId="1582"/>
        </pc:sldMkLst>
        <pc:spChg chg="mod">
          <ac:chgData name="Alfred Asterjadhi" userId="39de57b9-85c0-4fd1-aaac-8ca2b6560ad0" providerId="ADAL" clId="{972B7B84-2638-4CB6-9842-C303BFA071DE}" dt="2025-06-23T21:55:30.932" v="672" actId="313"/>
          <ac:spMkLst>
            <pc:docMk/>
            <pc:sldMk cId="1334118412" sldId="1582"/>
            <ac:spMk id="3" creationId="{5AB02123-FD67-D706-8425-259F41EE74B4}"/>
          </ac:spMkLst>
        </pc:spChg>
        <pc:graphicFrameChg chg="modGraphic">
          <ac:chgData name="Alfred Asterjadhi" userId="39de57b9-85c0-4fd1-aaac-8ca2b6560ad0" providerId="ADAL" clId="{972B7B84-2638-4CB6-9842-C303BFA071DE}" dt="2025-06-23T21:37:27.755" v="255" actId="255"/>
          <ac:graphicFrameMkLst>
            <pc:docMk/>
            <pc:sldMk cId="1334118412" sldId="1582"/>
            <ac:graphicFrameMk id="6" creationId="{F43A8E93-60BE-34D2-3C53-BF5C311D05D6}"/>
          </ac:graphicFrameMkLst>
        </pc:graphicFrameChg>
      </pc:sldChg>
      <pc:sldChg chg="del">
        <pc:chgData name="Alfred Asterjadhi" userId="39de57b9-85c0-4fd1-aaac-8ca2b6560ad0" providerId="ADAL" clId="{972B7B84-2638-4CB6-9842-C303BFA071DE}" dt="2025-06-23T21:37:39.118" v="257" actId="47"/>
        <pc:sldMkLst>
          <pc:docMk/>
          <pc:sldMk cId="2122979794" sldId="1583"/>
        </pc:sldMkLst>
      </pc:sldChg>
      <pc:sldChg chg="del">
        <pc:chgData name="Alfred Asterjadhi" userId="39de57b9-85c0-4fd1-aaac-8ca2b6560ad0" providerId="ADAL" clId="{972B7B84-2638-4CB6-9842-C303BFA071DE}" dt="2025-06-23T21:37:37.849" v="256" actId="47"/>
        <pc:sldMkLst>
          <pc:docMk/>
          <pc:sldMk cId="2064033270" sldId="1584"/>
        </pc:sldMkLst>
      </pc:sldChg>
      <pc:sldChg chg="modSp mod">
        <pc:chgData name="Alfred Asterjadhi" userId="39de57b9-85c0-4fd1-aaac-8ca2b6560ad0" providerId="ADAL" clId="{972B7B84-2638-4CB6-9842-C303BFA071DE}" dt="2025-06-23T21:55:31.556" v="673" actId="313"/>
        <pc:sldMkLst>
          <pc:docMk/>
          <pc:sldMk cId="1058308657" sldId="1585"/>
        </pc:sldMkLst>
        <pc:spChg chg="mod">
          <ac:chgData name="Alfred Asterjadhi" userId="39de57b9-85c0-4fd1-aaac-8ca2b6560ad0" providerId="ADAL" clId="{972B7B84-2638-4CB6-9842-C303BFA071DE}" dt="2025-06-23T21:55:31.556" v="673" actId="313"/>
          <ac:spMkLst>
            <pc:docMk/>
            <pc:sldMk cId="1058308657" sldId="1585"/>
            <ac:spMk id="3" creationId="{84976500-B07C-8F12-D090-DA39AEEFCABF}"/>
          </ac:spMkLst>
        </pc:spChg>
        <pc:graphicFrameChg chg="modGraphic">
          <ac:chgData name="Alfred Asterjadhi" userId="39de57b9-85c0-4fd1-aaac-8ca2b6560ad0" providerId="ADAL" clId="{972B7B84-2638-4CB6-9842-C303BFA071DE}" dt="2025-06-23T21:37:21.338" v="253" actId="255"/>
          <ac:graphicFrameMkLst>
            <pc:docMk/>
            <pc:sldMk cId="1058308657" sldId="1585"/>
            <ac:graphicFrameMk id="6" creationId="{2939C1EE-6644-19A4-0F2C-59BC9BD6F73F}"/>
          </ac:graphicFrameMkLst>
        </pc:graphicFrameChg>
      </pc:sldChg>
      <pc:sldChg chg="del">
        <pc:chgData name="Alfred Asterjadhi" userId="39de57b9-85c0-4fd1-aaac-8ca2b6560ad0" providerId="ADAL" clId="{972B7B84-2638-4CB6-9842-C303BFA071DE}" dt="2025-06-23T21:37:42.213" v="259" actId="47"/>
        <pc:sldMkLst>
          <pc:docMk/>
          <pc:sldMk cId="1324174371" sldId="1586"/>
        </pc:sldMkLst>
      </pc:sldChg>
      <pc:sldChg chg="del">
        <pc:chgData name="Alfred Asterjadhi" userId="39de57b9-85c0-4fd1-aaac-8ca2b6560ad0" providerId="ADAL" clId="{972B7B84-2638-4CB6-9842-C303BFA071DE}" dt="2025-06-23T21:37:40.565" v="258" actId="47"/>
        <pc:sldMkLst>
          <pc:docMk/>
          <pc:sldMk cId="895046099" sldId="1587"/>
        </pc:sldMkLst>
      </pc:sldChg>
      <pc:sldChg chg="del">
        <pc:chgData name="Alfred Asterjadhi" userId="39de57b9-85c0-4fd1-aaac-8ca2b6560ad0" providerId="ADAL" clId="{972B7B84-2638-4CB6-9842-C303BFA071DE}" dt="2025-06-23T21:37:44.908" v="261" actId="47"/>
        <pc:sldMkLst>
          <pc:docMk/>
          <pc:sldMk cId="3375916058" sldId="1588"/>
        </pc:sldMkLst>
      </pc:sldChg>
      <pc:sldChg chg="modSp mod">
        <pc:chgData name="Alfred Asterjadhi" userId="39de57b9-85c0-4fd1-aaac-8ca2b6560ad0" providerId="ADAL" clId="{972B7B84-2638-4CB6-9842-C303BFA071DE}" dt="2025-06-23T21:55:32.235" v="674" actId="313"/>
        <pc:sldMkLst>
          <pc:docMk/>
          <pc:sldMk cId="3111749255" sldId="1589"/>
        </pc:sldMkLst>
        <pc:spChg chg="mod">
          <ac:chgData name="Alfred Asterjadhi" userId="39de57b9-85c0-4fd1-aaac-8ca2b6560ad0" providerId="ADAL" clId="{972B7B84-2638-4CB6-9842-C303BFA071DE}" dt="2025-06-23T21:55:32.235" v="674" actId="313"/>
          <ac:spMkLst>
            <pc:docMk/>
            <pc:sldMk cId="3111749255" sldId="1589"/>
            <ac:spMk id="3" creationId="{AA5154D6-8AA0-906F-1599-5FA80CD21850}"/>
          </ac:spMkLst>
        </pc:spChg>
        <pc:graphicFrameChg chg="modGraphic">
          <ac:chgData name="Alfred Asterjadhi" userId="39de57b9-85c0-4fd1-aaac-8ca2b6560ad0" providerId="ADAL" clId="{972B7B84-2638-4CB6-9842-C303BFA071DE}" dt="2025-06-23T21:37:55.524" v="271" actId="255"/>
          <ac:graphicFrameMkLst>
            <pc:docMk/>
            <pc:sldMk cId="3111749255" sldId="1589"/>
            <ac:graphicFrameMk id="6" creationId="{8061B9CA-CC35-1011-5D64-8DD13831A3B6}"/>
          </ac:graphicFrameMkLst>
        </pc:graphicFrameChg>
      </pc:sldChg>
      <pc:sldChg chg="del">
        <pc:chgData name="Alfred Asterjadhi" userId="39de57b9-85c0-4fd1-aaac-8ca2b6560ad0" providerId="ADAL" clId="{972B7B84-2638-4CB6-9842-C303BFA071DE}" dt="2025-06-23T21:44:53.086" v="473" actId="47"/>
        <pc:sldMkLst>
          <pc:docMk/>
          <pc:sldMk cId="1437883436" sldId="1590"/>
        </pc:sldMkLst>
      </pc:sldChg>
      <pc:sldChg chg="del">
        <pc:chgData name="Alfred Asterjadhi" userId="39de57b9-85c0-4fd1-aaac-8ca2b6560ad0" providerId="ADAL" clId="{972B7B84-2638-4CB6-9842-C303BFA071DE}" dt="2025-06-23T21:44:57.436" v="475" actId="47"/>
        <pc:sldMkLst>
          <pc:docMk/>
          <pc:sldMk cId="3786714045" sldId="1591"/>
        </pc:sldMkLst>
      </pc:sldChg>
      <pc:sldChg chg="addSp delSp modSp mod chgLayout">
        <pc:chgData name="Alfred Asterjadhi" userId="39de57b9-85c0-4fd1-aaac-8ca2b6560ad0" providerId="ADAL" clId="{972B7B84-2638-4CB6-9842-C303BFA071DE}" dt="2025-06-23T21:56:00.689" v="701"/>
        <pc:sldMkLst>
          <pc:docMk/>
          <pc:sldMk cId="1050086365" sldId="1593"/>
        </pc:sldMkLst>
        <pc:spChg chg="mod ord">
          <ac:chgData name="Alfred Asterjadhi" userId="39de57b9-85c0-4fd1-aaac-8ca2b6560ad0" providerId="ADAL" clId="{972B7B84-2638-4CB6-9842-C303BFA071DE}" dt="2025-06-23T21:48:42.325" v="547" actId="6264"/>
          <ac:spMkLst>
            <pc:docMk/>
            <pc:sldMk cId="1050086365" sldId="1593"/>
            <ac:spMk id="2" creationId="{920DA21E-5F9D-77F2-9756-AA5A4604CF50}"/>
          </ac:spMkLst>
        </pc:spChg>
        <pc:spChg chg="del mod">
          <ac:chgData name="Alfred Asterjadhi" userId="39de57b9-85c0-4fd1-aaac-8ca2b6560ad0" providerId="ADAL" clId="{972B7B84-2638-4CB6-9842-C303BFA071DE}" dt="2025-06-23T21:48:42.325" v="547" actId="6264"/>
          <ac:spMkLst>
            <pc:docMk/>
            <pc:sldMk cId="1050086365" sldId="1593"/>
            <ac:spMk id="3" creationId="{5F9906A4-AB85-C080-8561-AC5C8C585094}"/>
          </ac:spMkLst>
        </pc:spChg>
        <pc:spChg chg="mod ord">
          <ac:chgData name="Alfred Asterjadhi" userId="39de57b9-85c0-4fd1-aaac-8ca2b6560ad0" providerId="ADAL" clId="{972B7B84-2638-4CB6-9842-C303BFA071DE}" dt="2025-06-23T21:48:42.325" v="547" actId="6264"/>
          <ac:spMkLst>
            <pc:docMk/>
            <pc:sldMk cId="1050086365" sldId="1593"/>
            <ac:spMk id="4" creationId="{82DBA92E-6AB5-331A-8F8C-BF72BF5E1B7E}"/>
          </ac:spMkLst>
        </pc:spChg>
        <pc:spChg chg="mod ord">
          <ac:chgData name="Alfred Asterjadhi" userId="39de57b9-85c0-4fd1-aaac-8ca2b6560ad0" providerId="ADAL" clId="{972B7B84-2638-4CB6-9842-C303BFA071DE}" dt="2025-06-23T21:48:42.325" v="547" actId="6264"/>
          <ac:spMkLst>
            <pc:docMk/>
            <pc:sldMk cId="1050086365" sldId="1593"/>
            <ac:spMk id="5" creationId="{E4E581F0-D862-AE23-F549-AF5BFAAFFCCE}"/>
          </ac:spMkLst>
        </pc:spChg>
        <pc:spChg chg="mod ord">
          <ac:chgData name="Alfred Asterjadhi" userId="39de57b9-85c0-4fd1-aaac-8ca2b6560ad0" providerId="ADAL" clId="{972B7B84-2638-4CB6-9842-C303BFA071DE}" dt="2025-06-23T21:56:00.689" v="701"/>
          <ac:spMkLst>
            <pc:docMk/>
            <pc:sldMk cId="1050086365" sldId="1593"/>
            <ac:spMk id="6" creationId="{D3159F4E-1664-C67A-183D-1B5BBFBEFE2B}"/>
          </ac:spMkLst>
        </pc:spChg>
        <pc:spChg chg="add del mod">
          <ac:chgData name="Alfred Asterjadhi" userId="39de57b9-85c0-4fd1-aaac-8ca2b6560ad0" providerId="ADAL" clId="{972B7B84-2638-4CB6-9842-C303BFA071DE}" dt="2025-06-23T21:48:42.325" v="547" actId="6264"/>
          <ac:spMkLst>
            <pc:docMk/>
            <pc:sldMk cId="1050086365" sldId="1593"/>
            <ac:spMk id="7" creationId="{E9FBADAA-4C6F-2EE3-16D8-F49D0FEA0EC3}"/>
          </ac:spMkLst>
        </pc:spChg>
        <pc:spChg chg="add del mod">
          <ac:chgData name="Alfred Asterjadhi" userId="39de57b9-85c0-4fd1-aaac-8ca2b6560ad0" providerId="ADAL" clId="{972B7B84-2638-4CB6-9842-C303BFA071DE}" dt="2025-06-23T21:48:42.325" v="547" actId="6264"/>
          <ac:spMkLst>
            <pc:docMk/>
            <pc:sldMk cId="1050086365" sldId="1593"/>
            <ac:spMk id="8" creationId="{EE16511E-1D8D-376B-3E8C-B78D9546999B}"/>
          </ac:spMkLst>
        </pc:spChg>
        <pc:spChg chg="add del mod">
          <ac:chgData name="Alfred Asterjadhi" userId="39de57b9-85c0-4fd1-aaac-8ca2b6560ad0" providerId="ADAL" clId="{972B7B84-2638-4CB6-9842-C303BFA071DE}" dt="2025-06-23T21:48:42.325" v="547" actId="6264"/>
          <ac:spMkLst>
            <pc:docMk/>
            <pc:sldMk cId="1050086365" sldId="1593"/>
            <ac:spMk id="9" creationId="{8F9385B7-AB89-213F-F6D1-45B31DD55F38}"/>
          </ac:spMkLst>
        </pc:spChg>
        <pc:spChg chg="add del mod">
          <ac:chgData name="Alfred Asterjadhi" userId="39de57b9-85c0-4fd1-aaac-8ca2b6560ad0" providerId="ADAL" clId="{972B7B84-2638-4CB6-9842-C303BFA071DE}" dt="2025-06-23T21:48:42.325" v="547" actId="6264"/>
          <ac:spMkLst>
            <pc:docMk/>
            <pc:sldMk cId="1050086365" sldId="1593"/>
            <ac:spMk id="10" creationId="{F02C5535-6906-032C-45DA-AFE369655983}"/>
          </ac:spMkLst>
        </pc:spChg>
        <pc:spChg chg="add mod ord">
          <ac:chgData name="Alfred Asterjadhi" userId="39de57b9-85c0-4fd1-aaac-8ca2b6560ad0" providerId="ADAL" clId="{972B7B84-2638-4CB6-9842-C303BFA071DE}" dt="2025-06-23T21:48:42.325" v="547" actId="6264"/>
          <ac:spMkLst>
            <pc:docMk/>
            <pc:sldMk cId="1050086365" sldId="1593"/>
            <ac:spMk id="11" creationId="{168431CF-280E-B28D-0BC1-CF5938658309}"/>
          </ac:spMkLst>
        </pc:spChg>
      </pc:sldChg>
      <pc:sldChg chg="del">
        <pc:chgData name="Alfred Asterjadhi" userId="39de57b9-85c0-4fd1-aaac-8ca2b6560ad0" providerId="ADAL" clId="{972B7B84-2638-4CB6-9842-C303BFA071DE}" dt="2025-06-23T21:45:13.108" v="480" actId="47"/>
        <pc:sldMkLst>
          <pc:docMk/>
          <pc:sldMk cId="3732976434" sldId="1594"/>
        </pc:sldMkLst>
      </pc:sldChg>
      <pc:sldChg chg="del">
        <pc:chgData name="Alfred Asterjadhi" userId="39de57b9-85c0-4fd1-aaac-8ca2b6560ad0" providerId="ADAL" clId="{972B7B84-2638-4CB6-9842-C303BFA071DE}" dt="2025-06-23T21:53:03.690" v="617" actId="47"/>
        <pc:sldMkLst>
          <pc:docMk/>
          <pc:sldMk cId="358504322" sldId="1596"/>
        </pc:sldMkLst>
      </pc:sldChg>
      <pc:sldChg chg="del">
        <pc:chgData name="Alfred Asterjadhi" userId="39de57b9-85c0-4fd1-aaac-8ca2b6560ad0" providerId="ADAL" clId="{972B7B84-2638-4CB6-9842-C303BFA071DE}" dt="2025-06-23T21:48:21.053" v="542" actId="47"/>
        <pc:sldMkLst>
          <pc:docMk/>
          <pc:sldMk cId="223763622" sldId="1597"/>
        </pc:sldMkLst>
      </pc:sldChg>
      <pc:sldChg chg="del">
        <pc:chgData name="Alfred Asterjadhi" userId="39de57b9-85c0-4fd1-aaac-8ca2b6560ad0" providerId="ADAL" clId="{972B7B84-2638-4CB6-9842-C303BFA071DE}" dt="2025-06-23T21:48:22.972" v="543" actId="47"/>
        <pc:sldMkLst>
          <pc:docMk/>
          <pc:sldMk cId="350232520" sldId="1598"/>
        </pc:sldMkLst>
      </pc:sldChg>
      <pc:sldChg chg="del">
        <pc:chgData name="Alfred Asterjadhi" userId="39de57b9-85c0-4fd1-aaac-8ca2b6560ad0" providerId="ADAL" clId="{972B7B84-2638-4CB6-9842-C303BFA071DE}" dt="2025-06-23T21:48:26.136" v="544" actId="47"/>
        <pc:sldMkLst>
          <pc:docMk/>
          <pc:sldMk cId="3599964946" sldId="1599"/>
        </pc:sldMkLst>
      </pc:sldChg>
      <pc:sldChg chg="del">
        <pc:chgData name="Alfred Asterjadhi" userId="39de57b9-85c0-4fd1-aaac-8ca2b6560ad0" providerId="ADAL" clId="{972B7B84-2638-4CB6-9842-C303BFA071DE}" dt="2025-06-23T21:48:28.276" v="545" actId="47"/>
        <pc:sldMkLst>
          <pc:docMk/>
          <pc:sldMk cId="3181594115" sldId="1600"/>
        </pc:sldMkLst>
      </pc:sldChg>
      <pc:sldChg chg="del">
        <pc:chgData name="Alfred Asterjadhi" userId="39de57b9-85c0-4fd1-aaac-8ca2b6560ad0" providerId="ADAL" clId="{972B7B84-2638-4CB6-9842-C303BFA071DE}" dt="2025-06-23T21:53:32.980" v="634" actId="47"/>
        <pc:sldMkLst>
          <pc:docMk/>
          <pc:sldMk cId="355560366" sldId="1601"/>
        </pc:sldMkLst>
      </pc:sldChg>
      <pc:sldChg chg="addSp delSp modSp add mod chgLayout">
        <pc:chgData name="Alfred Asterjadhi" userId="39de57b9-85c0-4fd1-aaac-8ca2b6560ad0" providerId="ADAL" clId="{972B7B84-2638-4CB6-9842-C303BFA071DE}" dt="2025-06-23T21:56:25.876" v="714" actId="20577"/>
        <pc:sldMkLst>
          <pc:docMk/>
          <pc:sldMk cId="2587242934" sldId="1602"/>
        </pc:sldMkLst>
        <pc:spChg chg="mod ord">
          <ac:chgData name="Alfred Asterjadhi" userId="39de57b9-85c0-4fd1-aaac-8ca2b6560ad0" providerId="ADAL" clId="{972B7B84-2638-4CB6-9842-C303BFA071DE}" dt="2025-06-23T21:50:07.062" v="569" actId="6264"/>
          <ac:spMkLst>
            <pc:docMk/>
            <pc:sldMk cId="2587242934" sldId="1602"/>
            <ac:spMk id="2" creationId="{3DD6F60F-074B-4726-F337-6614EDCB608B}"/>
          </ac:spMkLst>
        </pc:spChg>
        <pc:spChg chg="mod ord">
          <ac:chgData name="Alfred Asterjadhi" userId="39de57b9-85c0-4fd1-aaac-8ca2b6560ad0" providerId="ADAL" clId="{972B7B84-2638-4CB6-9842-C303BFA071DE}" dt="2025-06-23T21:56:25.876" v="714" actId="20577"/>
          <ac:spMkLst>
            <pc:docMk/>
            <pc:sldMk cId="2587242934" sldId="1602"/>
            <ac:spMk id="3" creationId="{BA08521B-B38A-8326-3B71-790CA39C1F5B}"/>
          </ac:spMkLst>
        </pc:spChg>
        <pc:spChg chg="mod ord">
          <ac:chgData name="Alfred Asterjadhi" userId="39de57b9-85c0-4fd1-aaac-8ca2b6560ad0" providerId="ADAL" clId="{972B7B84-2638-4CB6-9842-C303BFA071DE}" dt="2025-06-23T21:50:07.062" v="569" actId="6264"/>
          <ac:spMkLst>
            <pc:docMk/>
            <pc:sldMk cId="2587242934" sldId="1602"/>
            <ac:spMk id="4" creationId="{BE3C56F5-F17D-2EFE-A43C-D1EE977867E1}"/>
          </ac:spMkLst>
        </pc:spChg>
        <pc:spChg chg="mod ord">
          <ac:chgData name="Alfred Asterjadhi" userId="39de57b9-85c0-4fd1-aaac-8ca2b6560ad0" providerId="ADAL" clId="{972B7B84-2638-4CB6-9842-C303BFA071DE}" dt="2025-06-23T21:50:07.062" v="569" actId="6264"/>
          <ac:spMkLst>
            <pc:docMk/>
            <pc:sldMk cId="2587242934" sldId="1602"/>
            <ac:spMk id="5" creationId="{FD7C354F-4278-7C16-E787-5BCAB9855B7C}"/>
          </ac:spMkLst>
        </pc:spChg>
        <pc:spChg chg="mod ord">
          <ac:chgData name="Alfred Asterjadhi" userId="39de57b9-85c0-4fd1-aaac-8ca2b6560ad0" providerId="ADAL" clId="{972B7B84-2638-4CB6-9842-C303BFA071DE}" dt="2025-06-23T21:55:33.742" v="676" actId="313"/>
          <ac:spMkLst>
            <pc:docMk/>
            <pc:sldMk cId="2587242934" sldId="1602"/>
            <ac:spMk id="6" creationId="{3D6AAC45-82E2-9398-2DBD-D3418352B439}"/>
          </ac:spMkLst>
        </pc:spChg>
        <pc:spChg chg="add del mod">
          <ac:chgData name="Alfred Asterjadhi" userId="39de57b9-85c0-4fd1-aaac-8ca2b6560ad0" providerId="ADAL" clId="{972B7B84-2638-4CB6-9842-C303BFA071DE}" dt="2025-06-23T21:50:07.062" v="569" actId="6264"/>
          <ac:spMkLst>
            <pc:docMk/>
            <pc:sldMk cId="2587242934" sldId="1602"/>
            <ac:spMk id="7" creationId="{F474965B-4A64-6304-9DAB-9CDEA1EF9C74}"/>
          </ac:spMkLst>
        </pc:spChg>
        <pc:spChg chg="add del mod">
          <ac:chgData name="Alfred Asterjadhi" userId="39de57b9-85c0-4fd1-aaac-8ca2b6560ad0" providerId="ADAL" clId="{972B7B84-2638-4CB6-9842-C303BFA071DE}" dt="2025-06-23T21:50:07.062" v="569" actId="6264"/>
          <ac:spMkLst>
            <pc:docMk/>
            <pc:sldMk cId="2587242934" sldId="1602"/>
            <ac:spMk id="8" creationId="{3D204CA3-5ED5-F00E-6189-C305955EC2F2}"/>
          </ac:spMkLst>
        </pc:spChg>
        <pc:spChg chg="add del mod">
          <ac:chgData name="Alfred Asterjadhi" userId="39de57b9-85c0-4fd1-aaac-8ca2b6560ad0" providerId="ADAL" clId="{972B7B84-2638-4CB6-9842-C303BFA071DE}" dt="2025-06-23T21:50:07.062" v="569" actId="6264"/>
          <ac:spMkLst>
            <pc:docMk/>
            <pc:sldMk cId="2587242934" sldId="1602"/>
            <ac:spMk id="9" creationId="{1DC54C86-5BE3-746E-77B5-CB7A0846A5DD}"/>
          </ac:spMkLst>
        </pc:spChg>
        <pc:spChg chg="add del mod">
          <ac:chgData name="Alfred Asterjadhi" userId="39de57b9-85c0-4fd1-aaac-8ca2b6560ad0" providerId="ADAL" clId="{972B7B84-2638-4CB6-9842-C303BFA071DE}" dt="2025-06-23T21:50:07.062" v="569" actId="6264"/>
          <ac:spMkLst>
            <pc:docMk/>
            <pc:sldMk cId="2587242934" sldId="1602"/>
            <ac:spMk id="10" creationId="{1B4EAFD6-A291-8F02-0230-528D5DA0DFA5}"/>
          </ac:spMkLst>
        </pc:spChg>
        <pc:spChg chg="add del mod">
          <ac:chgData name="Alfred Asterjadhi" userId="39de57b9-85c0-4fd1-aaac-8ca2b6560ad0" providerId="ADAL" clId="{972B7B84-2638-4CB6-9842-C303BFA071DE}" dt="2025-06-23T21:50:07.062" v="569" actId="6264"/>
          <ac:spMkLst>
            <pc:docMk/>
            <pc:sldMk cId="2587242934" sldId="1602"/>
            <ac:spMk id="11" creationId="{958C95D8-067A-EA76-27C5-3716C43B0949}"/>
          </ac:spMkLst>
        </pc:spChg>
      </pc:sldChg>
      <pc:sldChg chg="add del">
        <pc:chgData name="Alfred Asterjadhi" userId="39de57b9-85c0-4fd1-aaac-8ca2b6560ad0" providerId="ADAL" clId="{972B7B84-2638-4CB6-9842-C303BFA071DE}" dt="2025-06-23T21:44:03.378" v="449" actId="47"/>
        <pc:sldMkLst>
          <pc:docMk/>
          <pc:sldMk cId="1009770677" sldId="1603"/>
        </pc:sldMkLst>
      </pc:sldChg>
      <pc:sldChg chg="addSp modSp add mod">
        <pc:chgData name="Alfred Asterjadhi" userId="39de57b9-85c0-4fd1-aaac-8ca2b6560ad0" providerId="ADAL" clId="{972B7B84-2638-4CB6-9842-C303BFA071DE}" dt="2025-06-23T21:56:30.191" v="721" actId="20577"/>
        <pc:sldMkLst>
          <pc:docMk/>
          <pc:sldMk cId="2288457319" sldId="1603"/>
        </pc:sldMkLst>
        <pc:spChg chg="mod">
          <ac:chgData name="Alfred Asterjadhi" userId="39de57b9-85c0-4fd1-aaac-8ca2b6560ad0" providerId="ADAL" clId="{972B7B84-2638-4CB6-9842-C303BFA071DE}" dt="2025-06-23T21:44:38.357" v="471" actId="20577"/>
          <ac:spMkLst>
            <pc:docMk/>
            <pc:sldMk cId="2288457319" sldId="1603"/>
            <ac:spMk id="2" creationId="{5EE9F520-ADB1-2DA7-E0E1-EDA1EA74BF09}"/>
          </ac:spMkLst>
        </pc:spChg>
        <pc:spChg chg="mod">
          <ac:chgData name="Alfred Asterjadhi" userId="39de57b9-85c0-4fd1-aaac-8ca2b6560ad0" providerId="ADAL" clId="{972B7B84-2638-4CB6-9842-C303BFA071DE}" dt="2025-06-23T21:56:30.191" v="721" actId="20577"/>
          <ac:spMkLst>
            <pc:docMk/>
            <pc:sldMk cId="2288457319" sldId="1603"/>
            <ac:spMk id="3" creationId="{4670CABC-2D03-8DE0-D907-A97828C03151}"/>
          </ac:spMkLst>
        </pc:spChg>
        <pc:spChg chg="mod">
          <ac:chgData name="Alfred Asterjadhi" userId="39de57b9-85c0-4fd1-aaac-8ca2b6560ad0" providerId="ADAL" clId="{972B7B84-2638-4CB6-9842-C303BFA071DE}" dt="2025-06-23T21:55:34.363" v="677" actId="313"/>
          <ac:spMkLst>
            <pc:docMk/>
            <pc:sldMk cId="2288457319" sldId="1603"/>
            <ac:spMk id="6" creationId="{A747B514-03F0-BF5A-E848-2DCCB4B25322}"/>
          </ac:spMkLst>
        </pc:spChg>
        <pc:spChg chg="add mod">
          <ac:chgData name="Alfred Asterjadhi" userId="39de57b9-85c0-4fd1-aaac-8ca2b6560ad0" providerId="ADAL" clId="{972B7B84-2638-4CB6-9842-C303BFA071DE}" dt="2025-06-23T21:50:13.083" v="571"/>
          <ac:spMkLst>
            <pc:docMk/>
            <pc:sldMk cId="2288457319" sldId="1603"/>
            <ac:spMk id="7" creationId="{4F25C261-7430-39FE-0779-BA4F818E6AA3}"/>
          </ac:spMkLst>
        </pc:spChg>
      </pc:sldChg>
      <pc:sldChg chg="modSp add mod">
        <pc:chgData name="Alfred Asterjadhi" userId="39de57b9-85c0-4fd1-aaac-8ca2b6560ad0" providerId="ADAL" clId="{972B7B84-2638-4CB6-9842-C303BFA071DE}" dt="2025-06-23T21:55:42.542" v="683" actId="313"/>
        <pc:sldMkLst>
          <pc:docMk/>
          <pc:sldMk cId="686146798" sldId="1604"/>
        </pc:sldMkLst>
        <pc:spChg chg="mod">
          <ac:chgData name="Alfred Asterjadhi" userId="39de57b9-85c0-4fd1-aaac-8ca2b6560ad0" providerId="ADAL" clId="{972B7B84-2638-4CB6-9842-C303BFA071DE}" dt="2025-06-23T21:45:54.049" v="496" actId="20577"/>
          <ac:spMkLst>
            <pc:docMk/>
            <pc:sldMk cId="686146798" sldId="1604"/>
            <ac:spMk id="2" creationId="{B2E75D4A-8002-F928-05EC-0D23E2402CE8}"/>
          </ac:spMkLst>
        </pc:spChg>
        <pc:spChg chg="mod">
          <ac:chgData name="Alfred Asterjadhi" userId="39de57b9-85c0-4fd1-aaac-8ca2b6560ad0" providerId="ADAL" clId="{972B7B84-2638-4CB6-9842-C303BFA071DE}" dt="2025-06-23T21:49:55.874" v="566"/>
          <ac:spMkLst>
            <pc:docMk/>
            <pc:sldMk cId="686146798" sldId="1604"/>
            <ac:spMk id="3" creationId="{0CDB7EB3-2C55-D723-CAAE-5D91B442616D}"/>
          </ac:spMkLst>
        </pc:spChg>
        <pc:spChg chg="mod">
          <ac:chgData name="Alfred Asterjadhi" userId="39de57b9-85c0-4fd1-aaac-8ca2b6560ad0" providerId="ADAL" clId="{972B7B84-2638-4CB6-9842-C303BFA071DE}" dt="2025-06-23T21:55:42.542" v="683" actId="313"/>
          <ac:spMkLst>
            <pc:docMk/>
            <pc:sldMk cId="686146798" sldId="1604"/>
            <ac:spMk id="6" creationId="{85130388-7D2E-3661-E820-9FAB6C15CD62}"/>
          </ac:spMkLst>
        </pc:spChg>
      </pc:sldChg>
      <pc:sldChg chg="modSp add mod">
        <pc:chgData name="Alfred Asterjadhi" userId="39de57b9-85c0-4fd1-aaac-8ca2b6560ad0" providerId="ADAL" clId="{972B7B84-2638-4CB6-9842-C303BFA071DE}" dt="2025-06-23T21:55:43.113" v="684" actId="313"/>
        <pc:sldMkLst>
          <pc:docMk/>
          <pc:sldMk cId="1076666642" sldId="1605"/>
        </pc:sldMkLst>
        <pc:spChg chg="mod">
          <ac:chgData name="Alfred Asterjadhi" userId="39de57b9-85c0-4fd1-aaac-8ca2b6560ad0" providerId="ADAL" clId="{972B7B84-2638-4CB6-9842-C303BFA071DE}" dt="2025-06-23T21:46:00.681" v="500" actId="20577"/>
          <ac:spMkLst>
            <pc:docMk/>
            <pc:sldMk cId="1076666642" sldId="1605"/>
            <ac:spMk id="2" creationId="{4CCBF58D-5B31-B9BE-4202-A1B6E0762367}"/>
          </ac:spMkLst>
        </pc:spChg>
        <pc:spChg chg="mod">
          <ac:chgData name="Alfred Asterjadhi" userId="39de57b9-85c0-4fd1-aaac-8ca2b6560ad0" providerId="ADAL" clId="{972B7B84-2638-4CB6-9842-C303BFA071DE}" dt="2025-06-23T21:50:21.865" v="573" actId="403"/>
          <ac:spMkLst>
            <pc:docMk/>
            <pc:sldMk cId="1076666642" sldId="1605"/>
            <ac:spMk id="3" creationId="{B02E553B-1CA5-4798-9C19-EE996AC257BF}"/>
          </ac:spMkLst>
        </pc:spChg>
        <pc:spChg chg="mod">
          <ac:chgData name="Alfred Asterjadhi" userId="39de57b9-85c0-4fd1-aaac-8ca2b6560ad0" providerId="ADAL" clId="{972B7B84-2638-4CB6-9842-C303BFA071DE}" dt="2025-06-23T21:55:43.113" v="684" actId="313"/>
          <ac:spMkLst>
            <pc:docMk/>
            <pc:sldMk cId="1076666642" sldId="1605"/>
            <ac:spMk id="6" creationId="{5B003767-ADB9-4902-4371-BCAA58FD83AF}"/>
          </ac:spMkLst>
        </pc:spChg>
      </pc:sldChg>
      <pc:sldChg chg="modSp add mod">
        <pc:chgData name="Alfred Asterjadhi" userId="39de57b9-85c0-4fd1-aaac-8ca2b6560ad0" providerId="ADAL" clId="{972B7B84-2638-4CB6-9842-C303BFA071DE}" dt="2025-06-23T21:55:43.617" v="685" actId="313"/>
        <pc:sldMkLst>
          <pc:docMk/>
          <pc:sldMk cId="917400905" sldId="1606"/>
        </pc:sldMkLst>
        <pc:spChg chg="mod">
          <ac:chgData name="Alfred Asterjadhi" userId="39de57b9-85c0-4fd1-aaac-8ca2b6560ad0" providerId="ADAL" clId="{972B7B84-2638-4CB6-9842-C303BFA071DE}" dt="2025-06-23T21:46:11.214" v="503" actId="6549"/>
          <ac:spMkLst>
            <pc:docMk/>
            <pc:sldMk cId="917400905" sldId="1606"/>
            <ac:spMk id="2" creationId="{BAAA0681-1EE7-6385-E0C4-4657DE780959}"/>
          </ac:spMkLst>
        </pc:spChg>
        <pc:spChg chg="mod">
          <ac:chgData name="Alfred Asterjadhi" userId="39de57b9-85c0-4fd1-aaac-8ca2b6560ad0" providerId="ADAL" clId="{972B7B84-2638-4CB6-9842-C303BFA071DE}" dt="2025-06-23T21:49:52.503" v="565"/>
          <ac:spMkLst>
            <pc:docMk/>
            <pc:sldMk cId="917400905" sldId="1606"/>
            <ac:spMk id="3" creationId="{9DBE575E-B1A9-DADF-1370-DBD681140BEF}"/>
          </ac:spMkLst>
        </pc:spChg>
        <pc:spChg chg="mod">
          <ac:chgData name="Alfred Asterjadhi" userId="39de57b9-85c0-4fd1-aaac-8ca2b6560ad0" providerId="ADAL" clId="{972B7B84-2638-4CB6-9842-C303BFA071DE}" dt="2025-06-23T21:55:43.617" v="685" actId="313"/>
          <ac:spMkLst>
            <pc:docMk/>
            <pc:sldMk cId="917400905" sldId="1606"/>
            <ac:spMk id="6" creationId="{B7E85990-A8E9-5E10-93E2-405670C66E52}"/>
          </ac:spMkLst>
        </pc:spChg>
      </pc:sldChg>
      <pc:sldChg chg="modSp add mod">
        <pc:chgData name="Alfred Asterjadhi" userId="39de57b9-85c0-4fd1-aaac-8ca2b6560ad0" providerId="ADAL" clId="{972B7B84-2638-4CB6-9842-C303BFA071DE}" dt="2025-06-23T21:55:44.100" v="686" actId="313"/>
        <pc:sldMkLst>
          <pc:docMk/>
          <pc:sldMk cId="2600101082" sldId="1607"/>
        </pc:sldMkLst>
        <pc:spChg chg="mod">
          <ac:chgData name="Alfred Asterjadhi" userId="39de57b9-85c0-4fd1-aaac-8ca2b6560ad0" providerId="ADAL" clId="{972B7B84-2638-4CB6-9842-C303BFA071DE}" dt="2025-06-23T21:46:14.770" v="505" actId="6549"/>
          <ac:spMkLst>
            <pc:docMk/>
            <pc:sldMk cId="2600101082" sldId="1607"/>
            <ac:spMk id="2" creationId="{A687377E-04CA-8C51-EB50-8E5E273529C1}"/>
          </ac:spMkLst>
        </pc:spChg>
        <pc:spChg chg="mod">
          <ac:chgData name="Alfred Asterjadhi" userId="39de57b9-85c0-4fd1-aaac-8ca2b6560ad0" providerId="ADAL" clId="{972B7B84-2638-4CB6-9842-C303BFA071DE}" dt="2025-06-23T21:50:25.343" v="574" actId="403"/>
          <ac:spMkLst>
            <pc:docMk/>
            <pc:sldMk cId="2600101082" sldId="1607"/>
            <ac:spMk id="3" creationId="{3592F513-5B87-7A97-0D66-C2DE59CB098A}"/>
          </ac:spMkLst>
        </pc:spChg>
        <pc:spChg chg="mod">
          <ac:chgData name="Alfred Asterjadhi" userId="39de57b9-85c0-4fd1-aaac-8ca2b6560ad0" providerId="ADAL" clId="{972B7B84-2638-4CB6-9842-C303BFA071DE}" dt="2025-06-23T21:55:44.100" v="686" actId="313"/>
          <ac:spMkLst>
            <pc:docMk/>
            <pc:sldMk cId="2600101082" sldId="1607"/>
            <ac:spMk id="6" creationId="{29C4E71E-3BCD-2874-5AF7-2718B8684405}"/>
          </ac:spMkLst>
        </pc:spChg>
      </pc:sldChg>
      <pc:sldChg chg="modSp add mod">
        <pc:chgData name="Alfred Asterjadhi" userId="39de57b9-85c0-4fd1-aaac-8ca2b6560ad0" providerId="ADAL" clId="{972B7B84-2638-4CB6-9842-C303BFA071DE}" dt="2025-06-23T21:55:44.618" v="687" actId="313"/>
        <pc:sldMkLst>
          <pc:docMk/>
          <pc:sldMk cId="3504328734" sldId="1608"/>
        </pc:sldMkLst>
        <pc:spChg chg="mod">
          <ac:chgData name="Alfred Asterjadhi" userId="39de57b9-85c0-4fd1-aaac-8ca2b6560ad0" providerId="ADAL" clId="{972B7B84-2638-4CB6-9842-C303BFA071DE}" dt="2025-06-23T21:46:45.044" v="515" actId="6549"/>
          <ac:spMkLst>
            <pc:docMk/>
            <pc:sldMk cId="3504328734" sldId="1608"/>
            <ac:spMk id="2" creationId="{F6185C6D-748E-B3E4-EC96-C4566D149A0E}"/>
          </ac:spMkLst>
        </pc:spChg>
        <pc:spChg chg="mod">
          <ac:chgData name="Alfred Asterjadhi" userId="39de57b9-85c0-4fd1-aaac-8ca2b6560ad0" providerId="ADAL" clId="{972B7B84-2638-4CB6-9842-C303BFA071DE}" dt="2025-06-23T21:49:48.894" v="564"/>
          <ac:spMkLst>
            <pc:docMk/>
            <pc:sldMk cId="3504328734" sldId="1608"/>
            <ac:spMk id="3" creationId="{0E6DECE2-DA7B-5E24-602E-30B5CAC6A762}"/>
          </ac:spMkLst>
        </pc:spChg>
        <pc:spChg chg="mod">
          <ac:chgData name="Alfred Asterjadhi" userId="39de57b9-85c0-4fd1-aaac-8ca2b6560ad0" providerId="ADAL" clId="{972B7B84-2638-4CB6-9842-C303BFA071DE}" dt="2025-06-23T21:55:44.618" v="687" actId="313"/>
          <ac:spMkLst>
            <pc:docMk/>
            <pc:sldMk cId="3504328734" sldId="1608"/>
            <ac:spMk id="6" creationId="{18174EF4-C9A3-5C96-C867-2DE68036458F}"/>
          </ac:spMkLst>
        </pc:spChg>
      </pc:sldChg>
      <pc:sldChg chg="modSp add mod">
        <pc:chgData name="Alfred Asterjadhi" userId="39de57b9-85c0-4fd1-aaac-8ca2b6560ad0" providerId="ADAL" clId="{972B7B84-2638-4CB6-9842-C303BFA071DE}" dt="2025-06-23T21:55:45.157" v="688" actId="313"/>
        <pc:sldMkLst>
          <pc:docMk/>
          <pc:sldMk cId="3358638008" sldId="1609"/>
        </pc:sldMkLst>
        <pc:spChg chg="mod">
          <ac:chgData name="Alfred Asterjadhi" userId="39de57b9-85c0-4fd1-aaac-8ca2b6560ad0" providerId="ADAL" clId="{972B7B84-2638-4CB6-9842-C303BFA071DE}" dt="2025-06-23T21:46:47.733" v="517" actId="20577"/>
          <ac:spMkLst>
            <pc:docMk/>
            <pc:sldMk cId="3358638008" sldId="1609"/>
            <ac:spMk id="2" creationId="{341BCFB5-89C3-F51D-7548-E9A414D604D1}"/>
          </ac:spMkLst>
        </pc:spChg>
        <pc:spChg chg="mod">
          <ac:chgData name="Alfred Asterjadhi" userId="39de57b9-85c0-4fd1-aaac-8ca2b6560ad0" providerId="ADAL" clId="{972B7B84-2638-4CB6-9842-C303BFA071DE}" dt="2025-06-23T21:50:29.209" v="575" actId="403"/>
          <ac:spMkLst>
            <pc:docMk/>
            <pc:sldMk cId="3358638008" sldId="1609"/>
            <ac:spMk id="3" creationId="{8D42075A-D0F8-6F82-67EA-58C114F38E1B}"/>
          </ac:spMkLst>
        </pc:spChg>
        <pc:spChg chg="mod">
          <ac:chgData name="Alfred Asterjadhi" userId="39de57b9-85c0-4fd1-aaac-8ca2b6560ad0" providerId="ADAL" clId="{972B7B84-2638-4CB6-9842-C303BFA071DE}" dt="2025-06-23T21:55:45.157" v="688" actId="313"/>
          <ac:spMkLst>
            <pc:docMk/>
            <pc:sldMk cId="3358638008" sldId="1609"/>
            <ac:spMk id="6" creationId="{46B874F5-2590-F8AE-0B9F-0CBC5AE07EFF}"/>
          </ac:spMkLst>
        </pc:spChg>
      </pc:sldChg>
      <pc:sldChg chg="modSp add mod">
        <pc:chgData name="Alfred Asterjadhi" userId="39de57b9-85c0-4fd1-aaac-8ca2b6560ad0" providerId="ADAL" clId="{972B7B84-2638-4CB6-9842-C303BFA071DE}" dt="2025-06-23T21:55:45.659" v="689" actId="313"/>
        <pc:sldMkLst>
          <pc:docMk/>
          <pc:sldMk cId="2491185490" sldId="1610"/>
        </pc:sldMkLst>
        <pc:spChg chg="mod">
          <ac:chgData name="Alfred Asterjadhi" userId="39de57b9-85c0-4fd1-aaac-8ca2b6560ad0" providerId="ADAL" clId="{972B7B84-2638-4CB6-9842-C303BFA071DE}" dt="2025-06-23T21:47:01.569" v="520" actId="6549"/>
          <ac:spMkLst>
            <pc:docMk/>
            <pc:sldMk cId="2491185490" sldId="1610"/>
            <ac:spMk id="2" creationId="{E3508069-B007-060E-BE22-C12699E03762}"/>
          </ac:spMkLst>
        </pc:spChg>
        <pc:spChg chg="mod">
          <ac:chgData name="Alfred Asterjadhi" userId="39de57b9-85c0-4fd1-aaac-8ca2b6560ad0" providerId="ADAL" clId="{972B7B84-2638-4CB6-9842-C303BFA071DE}" dt="2025-06-23T21:49:44.563" v="563"/>
          <ac:spMkLst>
            <pc:docMk/>
            <pc:sldMk cId="2491185490" sldId="1610"/>
            <ac:spMk id="3" creationId="{8C99EE63-9928-FE5D-4782-E48559A17A23}"/>
          </ac:spMkLst>
        </pc:spChg>
        <pc:spChg chg="mod">
          <ac:chgData name="Alfred Asterjadhi" userId="39de57b9-85c0-4fd1-aaac-8ca2b6560ad0" providerId="ADAL" clId="{972B7B84-2638-4CB6-9842-C303BFA071DE}" dt="2025-06-23T21:55:45.659" v="689" actId="313"/>
          <ac:spMkLst>
            <pc:docMk/>
            <pc:sldMk cId="2491185490" sldId="1610"/>
            <ac:spMk id="6" creationId="{1ED5A9EF-A30D-A5CD-323F-E562CADE4D75}"/>
          </ac:spMkLst>
        </pc:spChg>
      </pc:sldChg>
      <pc:sldChg chg="modSp add mod">
        <pc:chgData name="Alfred Asterjadhi" userId="39de57b9-85c0-4fd1-aaac-8ca2b6560ad0" providerId="ADAL" clId="{972B7B84-2638-4CB6-9842-C303BFA071DE}" dt="2025-06-23T21:55:46.119" v="690" actId="313"/>
        <pc:sldMkLst>
          <pc:docMk/>
          <pc:sldMk cId="3714010314" sldId="1611"/>
        </pc:sldMkLst>
        <pc:spChg chg="mod">
          <ac:chgData name="Alfred Asterjadhi" userId="39de57b9-85c0-4fd1-aaac-8ca2b6560ad0" providerId="ADAL" clId="{972B7B84-2638-4CB6-9842-C303BFA071DE}" dt="2025-06-23T21:47:03.717" v="522" actId="20577"/>
          <ac:spMkLst>
            <pc:docMk/>
            <pc:sldMk cId="3714010314" sldId="1611"/>
            <ac:spMk id="2" creationId="{08E2730B-6F35-5DC2-E5F5-AA01EFC7B81B}"/>
          </ac:spMkLst>
        </pc:spChg>
        <pc:spChg chg="mod">
          <ac:chgData name="Alfred Asterjadhi" userId="39de57b9-85c0-4fd1-aaac-8ca2b6560ad0" providerId="ADAL" clId="{972B7B84-2638-4CB6-9842-C303BFA071DE}" dt="2025-06-23T21:50:32.601" v="576" actId="403"/>
          <ac:spMkLst>
            <pc:docMk/>
            <pc:sldMk cId="3714010314" sldId="1611"/>
            <ac:spMk id="3" creationId="{FA9D8F7A-9681-1BC3-E81B-31DC86AFDB2F}"/>
          </ac:spMkLst>
        </pc:spChg>
        <pc:spChg chg="mod">
          <ac:chgData name="Alfred Asterjadhi" userId="39de57b9-85c0-4fd1-aaac-8ca2b6560ad0" providerId="ADAL" clId="{972B7B84-2638-4CB6-9842-C303BFA071DE}" dt="2025-06-23T21:55:46.119" v="690" actId="313"/>
          <ac:spMkLst>
            <pc:docMk/>
            <pc:sldMk cId="3714010314" sldId="1611"/>
            <ac:spMk id="6" creationId="{6C8AA18A-2E8A-FEF5-289A-5914190C78D1}"/>
          </ac:spMkLst>
        </pc:spChg>
      </pc:sldChg>
      <pc:sldChg chg="modSp add mod">
        <pc:chgData name="Alfred Asterjadhi" userId="39de57b9-85c0-4fd1-aaac-8ca2b6560ad0" providerId="ADAL" clId="{972B7B84-2638-4CB6-9842-C303BFA071DE}" dt="2025-06-23T21:57:02.299" v="728" actId="20577"/>
        <pc:sldMkLst>
          <pc:docMk/>
          <pc:sldMk cId="3626709618" sldId="1612"/>
        </pc:sldMkLst>
        <pc:spChg chg="mod">
          <ac:chgData name="Alfred Asterjadhi" userId="39de57b9-85c0-4fd1-aaac-8ca2b6560ad0" providerId="ADAL" clId="{972B7B84-2638-4CB6-9842-C303BFA071DE}" dt="2025-06-23T21:49:12.797" v="556" actId="20577"/>
          <ac:spMkLst>
            <pc:docMk/>
            <pc:sldMk cId="3626709618" sldId="1612"/>
            <ac:spMk id="2" creationId="{E347E1C0-A8C9-61F3-4429-E1B950452E6E}"/>
          </ac:spMkLst>
        </pc:spChg>
        <pc:spChg chg="mod">
          <ac:chgData name="Alfred Asterjadhi" userId="39de57b9-85c0-4fd1-aaac-8ca2b6560ad0" providerId="ADAL" clId="{972B7B84-2638-4CB6-9842-C303BFA071DE}" dt="2025-06-23T21:57:02.299" v="728" actId="20577"/>
          <ac:spMkLst>
            <pc:docMk/>
            <pc:sldMk cId="3626709618" sldId="1612"/>
            <ac:spMk id="3" creationId="{DF0ACC91-6276-2B3F-5870-15FEF1CC2D79}"/>
          </ac:spMkLst>
        </pc:spChg>
        <pc:spChg chg="mod">
          <ac:chgData name="Alfred Asterjadhi" userId="39de57b9-85c0-4fd1-aaac-8ca2b6560ad0" providerId="ADAL" clId="{972B7B84-2638-4CB6-9842-C303BFA071DE}" dt="2025-06-23T21:55:47.196" v="692" actId="313"/>
          <ac:spMkLst>
            <pc:docMk/>
            <pc:sldMk cId="3626709618" sldId="1612"/>
            <ac:spMk id="6" creationId="{8BE6AA69-54AF-A9FC-2EF9-64A14AF3C7D6}"/>
          </ac:spMkLst>
        </pc:spChg>
      </pc:sldChg>
      <pc:sldChg chg="modSp add mod">
        <pc:chgData name="Alfred Asterjadhi" userId="39de57b9-85c0-4fd1-aaac-8ca2b6560ad0" providerId="ADAL" clId="{972B7B84-2638-4CB6-9842-C303BFA071DE}" dt="2025-06-23T21:57:09.857" v="735" actId="20577"/>
        <pc:sldMkLst>
          <pc:docMk/>
          <pc:sldMk cId="3958983719" sldId="1613"/>
        </pc:sldMkLst>
        <pc:spChg chg="mod">
          <ac:chgData name="Alfred Asterjadhi" userId="39de57b9-85c0-4fd1-aaac-8ca2b6560ad0" providerId="ADAL" clId="{972B7B84-2638-4CB6-9842-C303BFA071DE}" dt="2025-06-23T21:49:26.558" v="560" actId="20577"/>
          <ac:spMkLst>
            <pc:docMk/>
            <pc:sldMk cId="3958983719" sldId="1613"/>
            <ac:spMk id="2" creationId="{6E8C06EE-9110-2A0B-C336-66AF2A37ED25}"/>
          </ac:spMkLst>
        </pc:spChg>
        <pc:spChg chg="mod">
          <ac:chgData name="Alfred Asterjadhi" userId="39de57b9-85c0-4fd1-aaac-8ca2b6560ad0" providerId="ADAL" clId="{972B7B84-2638-4CB6-9842-C303BFA071DE}" dt="2025-06-23T21:57:09.857" v="735" actId="20577"/>
          <ac:spMkLst>
            <pc:docMk/>
            <pc:sldMk cId="3958983719" sldId="1613"/>
            <ac:spMk id="3" creationId="{42403908-DBEE-340A-CA6C-151976C2E255}"/>
          </ac:spMkLst>
        </pc:spChg>
        <pc:spChg chg="mod">
          <ac:chgData name="Alfred Asterjadhi" userId="39de57b9-85c0-4fd1-aaac-8ca2b6560ad0" providerId="ADAL" clId="{972B7B84-2638-4CB6-9842-C303BFA071DE}" dt="2025-06-23T21:55:47.676" v="693" actId="313"/>
          <ac:spMkLst>
            <pc:docMk/>
            <pc:sldMk cId="3958983719" sldId="1613"/>
            <ac:spMk id="6" creationId="{A8C3B597-8EED-D58A-F6A4-FAAC7BCCEFED}"/>
          </ac:spMkLst>
        </pc:spChg>
      </pc:sldChg>
      <pc:sldChg chg="modSp add mod">
        <pc:chgData name="Alfred Asterjadhi" userId="39de57b9-85c0-4fd1-aaac-8ca2b6560ad0" providerId="ADAL" clId="{972B7B84-2638-4CB6-9842-C303BFA071DE}" dt="2025-06-23T21:55:48.723" v="695" actId="313"/>
        <pc:sldMkLst>
          <pc:docMk/>
          <pc:sldMk cId="3683853971" sldId="1614"/>
        </pc:sldMkLst>
        <pc:spChg chg="mod">
          <ac:chgData name="Alfred Asterjadhi" userId="39de57b9-85c0-4fd1-aaac-8ca2b6560ad0" providerId="ADAL" clId="{972B7B84-2638-4CB6-9842-C303BFA071DE}" dt="2025-06-23T21:53:08.467" v="618" actId="20577"/>
          <ac:spMkLst>
            <pc:docMk/>
            <pc:sldMk cId="3683853971" sldId="1614"/>
            <ac:spMk id="2" creationId="{AB70DF76-4FDA-D960-C342-79CE1922E30D}"/>
          </ac:spMkLst>
        </pc:spChg>
        <pc:spChg chg="mod">
          <ac:chgData name="Alfred Asterjadhi" userId="39de57b9-85c0-4fd1-aaac-8ca2b6560ad0" providerId="ADAL" clId="{972B7B84-2638-4CB6-9842-C303BFA071DE}" dt="2025-06-23T21:53:27.813" v="633" actId="20577"/>
          <ac:spMkLst>
            <pc:docMk/>
            <pc:sldMk cId="3683853971" sldId="1614"/>
            <ac:spMk id="3" creationId="{ED82D9D3-46BA-4EAC-62CF-6086DE61F705}"/>
          </ac:spMkLst>
        </pc:spChg>
        <pc:spChg chg="mod">
          <ac:chgData name="Alfred Asterjadhi" userId="39de57b9-85c0-4fd1-aaac-8ca2b6560ad0" providerId="ADAL" clId="{972B7B84-2638-4CB6-9842-C303BFA071DE}" dt="2025-06-23T21:55:48.723" v="695" actId="313"/>
          <ac:spMkLst>
            <pc:docMk/>
            <pc:sldMk cId="3683853971" sldId="1614"/>
            <ac:spMk id="6" creationId="{3D1885AD-7D24-7FBB-7ED2-0836E86BA881}"/>
          </ac:spMkLst>
        </pc:spChg>
      </pc:sld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del mod">
        <pc:chgData name="Alfred Asterjadhi" userId="39de57b9-85c0-4fd1-aaac-8ca2b6560ad0" providerId="ADAL" clId="{875D7F4B-4CFD-4D5A-A60B-02496C8C34BE}" dt="2024-02-02T18:51:23.913" v="606" actId="47"/>
        <pc:sldMkLst>
          <pc:docMk/>
          <pc:sldMk cId="782085236" sldId="32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add mod">
        <pc:chgData name="Alfred Asterjadhi" userId="39de57b9-85c0-4fd1-aaac-8ca2b6560ad0" providerId="ADAL" clId="{CD142DAD-197B-4B97-895B-4FD46522C6BA}" dt="2024-07-18T19:35:21.896" v="6704" actId="207"/>
        <pc:sldMkLst>
          <pc:docMk/>
          <pc:sldMk cId="2191704044" sldId="103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802.11-25/0568r14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xAYo82"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5/11-25-0847-01-00bn-tgbn-coexistence-assessment-docu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July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2025-06-23</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2025 meeting, July PHY/MAC ad-hoc, and conf calls</a:t>
            </a:r>
          </a:p>
          <a:p>
            <a:pPr>
              <a:buFont typeface="Arial" panose="020B0604020202020204" pitchFamily="34" charset="0"/>
              <a:buChar char="•"/>
            </a:pPr>
            <a:r>
              <a:rPr lang="en-US" sz="1800" dirty="0"/>
              <a:t>Approve TGbn minutes from May 2025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2025</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solidFill>
                  <a:schemeClr val="tx1"/>
                </a:solidFill>
              </a:rPr>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AM1 (09:00-11:10)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Monday PM2 (17:00-19:00)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May 2025 meeting, and conf calls</a:t>
            </a:r>
          </a:p>
          <a:p>
            <a:pPr lvl="1">
              <a:lnSpc>
                <a:spcPct val="80000"/>
              </a:lnSpc>
              <a:buFont typeface="Arial" panose="020B0604020202020204" pitchFamily="34" charset="0"/>
              <a:buChar char="•"/>
            </a:pPr>
            <a:r>
              <a:rPr lang="en-US" altLang="en-US" sz="1000" dirty="0"/>
              <a:t>Approve TGbn minutes from May 2025 meeting</a:t>
            </a:r>
          </a:p>
          <a:p>
            <a:pPr lvl="1">
              <a:lnSpc>
                <a:spcPct val="80000"/>
              </a:lnSpc>
              <a:buFont typeface="Arial" panose="020B0604020202020204" pitchFamily="34" charset="0"/>
              <a:buChar char="•"/>
            </a:pPr>
            <a:r>
              <a:rPr lang="en-US" altLang="en-US" sz="1000" dirty="0"/>
              <a:t>Motions </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Tuesday AM2 (11:30-13:30)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PM2 (17:00-19:00)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AM1 (09:00-11:10)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AM2 (11:30-13:30)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marL="457200" lvl="1" indent="0">
              <a:lnSpc>
                <a:spcPct val="80000"/>
              </a:lnSpc>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(17:00-19:00)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Thursday AM1 (09:00-11:10)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kern="0" dirty="0"/>
              <a:t>Thursday </a:t>
            </a:r>
            <a:r>
              <a:rPr lang="en-US" altLang="en-US" sz="1050" dirty="0"/>
              <a:t>AM2 (11:30-13:30)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kern="0" dirty="0"/>
              <a:t>Thursday </a:t>
            </a:r>
            <a:r>
              <a:rPr lang="en-US" altLang="en-US" sz="1050" dirty="0"/>
              <a:t>PM2 (17:00-19:00)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Teleconference/Ad-Hoc Plan</a:t>
            </a:r>
          </a:p>
          <a:p>
            <a:pPr lvl="1">
              <a:lnSpc>
                <a:spcPct val="80000"/>
              </a:lnSpc>
              <a:buFont typeface="Arial" panose="020B0604020202020204" pitchFamily="34" charset="0"/>
              <a:buChar char="•"/>
            </a:pPr>
            <a:r>
              <a:rPr lang="en-US" altLang="en-US" sz="1000" dirty="0"/>
              <a:t>Goals for September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082692024"/>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Madrid, Spain</a:t>
            </a:r>
          </a:p>
          <a:p>
            <a:pPr algn="ctr">
              <a:lnSpc>
                <a:spcPct val="90000"/>
              </a:lnSpc>
              <a:buFontTx/>
              <a:buNone/>
            </a:pPr>
            <a:r>
              <a:rPr lang="en-US" sz="4000" dirty="0">
                <a:latin typeface="Arial" panose="020B0604020202020204" pitchFamily="34" charset="0"/>
              </a:rPr>
              <a:t>July 27-August 1,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PDT/CR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077766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64950780"/>
                  </a:ext>
                </a:extLst>
              </a:tr>
              <a:tr h="278505">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84761252"/>
                  </a:ext>
                </a:extLst>
              </a:tr>
              <a:tr h="278505">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6916337"/>
                  </a:ext>
                </a:extLst>
              </a:tr>
              <a:tr h="278505">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E7DDC-E340-56A0-66E4-2FF4966C7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AD564C-98D3-FEF8-B213-7F28DD72DC1E}"/>
              </a:ext>
            </a:extLst>
          </p:cNvPr>
          <p:cNvSpPr>
            <a:spLocks noGrp="1"/>
          </p:cNvSpPr>
          <p:nvPr>
            <p:ph type="title"/>
          </p:nvPr>
        </p:nvSpPr>
        <p:spPr/>
        <p:txBody>
          <a:bodyPr/>
          <a:lstStyle/>
          <a:p>
            <a:r>
              <a:rPr lang="en-US" dirty="0"/>
              <a:t>PDT/CR Submissions List 2</a:t>
            </a:r>
          </a:p>
        </p:txBody>
      </p:sp>
      <p:sp>
        <p:nvSpPr>
          <p:cNvPr id="3" name="Date Placeholder 2">
            <a:extLst>
              <a:ext uri="{FF2B5EF4-FFF2-40B4-BE49-F238E27FC236}">
                <a16:creationId xmlns:a16="http://schemas.microsoft.com/office/drawing/2014/main" id="{5AB02123-FD67-D706-8425-259F41EE74B4}"/>
              </a:ext>
            </a:extLst>
          </p:cNvPr>
          <p:cNvSpPr>
            <a:spLocks noGrp="1"/>
          </p:cNvSpPr>
          <p:nvPr>
            <p:ph type="dt" idx="10"/>
          </p:nvPr>
        </p:nvSpPr>
        <p:spPr/>
        <p:txBody>
          <a:bodyPr/>
          <a:lstStyle/>
          <a:p>
            <a:r>
              <a:rPr lang="en-US" dirty="0"/>
              <a:t>July 2025</a:t>
            </a:r>
            <a:endParaRPr lang="en-GB" dirty="0"/>
          </a:p>
        </p:txBody>
      </p:sp>
      <p:sp>
        <p:nvSpPr>
          <p:cNvPr id="4" name="Footer Placeholder 3">
            <a:extLst>
              <a:ext uri="{FF2B5EF4-FFF2-40B4-BE49-F238E27FC236}">
                <a16:creationId xmlns:a16="http://schemas.microsoft.com/office/drawing/2014/main" id="{94931895-D980-0E64-2A80-8C1D465773BE}"/>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C6B8584-4360-291C-F7E9-3B1A124B5004}"/>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3A8E93-60BE-34D2-3C53-BF5C311D05D6}"/>
              </a:ext>
            </a:extLst>
          </p:cNvPr>
          <p:cNvGraphicFramePr>
            <a:graphicFrameLocks noGrp="1"/>
          </p:cNvGraphicFramePr>
          <p:nvPr>
            <p:extLst>
              <p:ext uri="{D42A27DB-BD31-4B8C-83A1-F6EECF244321}">
                <p14:modId xmlns:p14="http://schemas.microsoft.com/office/powerpoint/2010/main" val="52725306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lgn="ctr">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lgn="ctr">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lgn="ctr">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lgn="ctr">
                        <a:buNone/>
                      </a:pP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lgn="ctr">
                        <a:buNone/>
                      </a:pP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3411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D1161-69DF-7658-D61A-39800EE01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33F766-E4A2-5CB0-1435-164101783DE5}"/>
              </a:ext>
            </a:extLst>
          </p:cNvPr>
          <p:cNvSpPr>
            <a:spLocks noGrp="1"/>
          </p:cNvSpPr>
          <p:nvPr>
            <p:ph type="title"/>
          </p:nvPr>
        </p:nvSpPr>
        <p:spPr/>
        <p:txBody>
          <a:bodyPr/>
          <a:lstStyle/>
          <a:p>
            <a:r>
              <a:rPr lang="en-US" dirty="0"/>
              <a:t>PDT/CR Submissions List 3</a:t>
            </a:r>
          </a:p>
        </p:txBody>
      </p:sp>
      <p:sp>
        <p:nvSpPr>
          <p:cNvPr id="3" name="Date Placeholder 2">
            <a:extLst>
              <a:ext uri="{FF2B5EF4-FFF2-40B4-BE49-F238E27FC236}">
                <a16:creationId xmlns:a16="http://schemas.microsoft.com/office/drawing/2014/main" id="{84976500-B07C-8F12-D090-DA39AEEFCABF}"/>
              </a:ext>
            </a:extLst>
          </p:cNvPr>
          <p:cNvSpPr>
            <a:spLocks noGrp="1"/>
          </p:cNvSpPr>
          <p:nvPr>
            <p:ph type="dt" idx="10"/>
          </p:nvPr>
        </p:nvSpPr>
        <p:spPr/>
        <p:txBody>
          <a:bodyPr/>
          <a:lstStyle/>
          <a:p>
            <a:r>
              <a:rPr lang="en-US" dirty="0"/>
              <a:t>July 2025</a:t>
            </a:r>
            <a:endParaRPr lang="en-GB" dirty="0"/>
          </a:p>
        </p:txBody>
      </p:sp>
      <p:sp>
        <p:nvSpPr>
          <p:cNvPr id="4" name="Footer Placeholder 3">
            <a:extLst>
              <a:ext uri="{FF2B5EF4-FFF2-40B4-BE49-F238E27FC236}">
                <a16:creationId xmlns:a16="http://schemas.microsoft.com/office/drawing/2014/main" id="{D8B6644A-C111-F919-91C5-7F564BF1B17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D0ACA9B-EF31-F0E8-8701-1D3AA40E2D47}"/>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939C1EE-6644-19A4-0F2C-59BC9BD6F73F}"/>
              </a:ext>
            </a:extLst>
          </p:cNvPr>
          <p:cNvGraphicFramePr>
            <a:graphicFrameLocks noGrp="1"/>
          </p:cNvGraphicFramePr>
          <p:nvPr>
            <p:extLst>
              <p:ext uri="{D42A27DB-BD31-4B8C-83A1-F6EECF244321}">
                <p14:modId xmlns:p14="http://schemas.microsoft.com/office/powerpoint/2010/main" val="39330917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lgn="ctr">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lgn="ctr">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endParaRPr lang="en-US" sz="1000" dirty="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nchor="ctr"/>
                </a:tc>
                <a:tc>
                  <a:txBody>
                    <a:bodyPr/>
                    <a:lstStyle/>
                    <a:p>
                      <a:pPr marL="0" marR="0">
                        <a:buNone/>
                      </a:pPr>
                      <a:endParaRPr lang="en-US" sz="1000">
                        <a:effectLst/>
                        <a:latin typeface="+mn-lt"/>
                        <a:ea typeface="Times New Roman" panose="02020603050405020304" pitchFamily="18" charset="0"/>
                      </a:endParaRPr>
                    </a:p>
                  </a:txBody>
                  <a:tcPr/>
                </a:tc>
                <a:tc>
                  <a:txBody>
                    <a:bodyPr/>
                    <a:lstStyle/>
                    <a:p>
                      <a:pPr marL="0" marR="0" algn="ctr">
                        <a:buNone/>
                      </a:pPr>
                      <a:endParaRPr lang="en-US" sz="1000">
                        <a:effectLst/>
                        <a:latin typeface="+mn-lt"/>
                        <a:ea typeface="Times New Roman" panose="02020603050405020304" pitchFamily="18" charset="0"/>
                      </a:endParaRPr>
                    </a:p>
                  </a:txBody>
                  <a:tcPr anchor="ctr"/>
                </a:tc>
                <a:tc>
                  <a:txBody>
                    <a:bodyPr/>
                    <a:lstStyle/>
                    <a:p>
                      <a:pPr marL="0" marR="0" algn="ctr">
                        <a:buNone/>
                      </a:pPr>
                      <a:endParaRPr lang="en-US" sz="1000" dirty="0">
                        <a:effectLst/>
                        <a:latin typeface="+mn-lt"/>
                        <a:ea typeface="Times New Roman" panose="02020603050405020304" pitchFamily="18" charset="0"/>
                      </a:endParaRPr>
                    </a:p>
                  </a:txBody>
                  <a:tcPr/>
                </a:tc>
                <a:tc>
                  <a:txBody>
                    <a:bodyPr/>
                    <a:lstStyle/>
                    <a:p>
                      <a:pPr marL="0" marR="0" algn="ctr">
                        <a:buNone/>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58308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D448-BD8C-BD82-77D1-7F821A7C31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DBC05-371C-D17C-AF1A-59D872F6A9CB}"/>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AA5154D6-8AA0-906F-1599-5FA80CD21850}"/>
              </a:ext>
            </a:extLst>
          </p:cNvPr>
          <p:cNvSpPr>
            <a:spLocks noGrp="1"/>
          </p:cNvSpPr>
          <p:nvPr>
            <p:ph type="dt" idx="10"/>
          </p:nvPr>
        </p:nvSpPr>
        <p:spPr/>
        <p:txBody>
          <a:bodyPr/>
          <a:lstStyle/>
          <a:p>
            <a:r>
              <a:rPr lang="en-US" dirty="0"/>
              <a:t>July 2025</a:t>
            </a:r>
            <a:endParaRPr lang="en-GB" dirty="0"/>
          </a:p>
        </p:txBody>
      </p:sp>
      <p:sp>
        <p:nvSpPr>
          <p:cNvPr id="4" name="Footer Placeholder 3">
            <a:extLst>
              <a:ext uri="{FF2B5EF4-FFF2-40B4-BE49-F238E27FC236}">
                <a16:creationId xmlns:a16="http://schemas.microsoft.com/office/drawing/2014/main" id="{E2DCF64D-7B6C-2B0F-68A6-914F4796C2C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3FA216D-C65E-892E-F4C7-50DEE3C30C2C}"/>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8061B9CA-CC35-1011-5D64-8DD13831A3B6}"/>
              </a:ext>
            </a:extLst>
          </p:cNvPr>
          <p:cNvGraphicFramePr>
            <a:graphicFrameLocks noGrp="1"/>
          </p:cNvGraphicFramePr>
          <p:nvPr>
            <p:extLst>
              <p:ext uri="{D42A27DB-BD31-4B8C-83A1-F6EECF244321}">
                <p14:modId xmlns:p14="http://schemas.microsoft.com/office/powerpoint/2010/main" val="401458890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ctr"/>
                      <a:endParaRPr lang="en-US" sz="1000" b="0" i="0" u="sng" strike="noStrike" dirty="0">
                        <a:solidFill>
                          <a:schemeClr val="tx1"/>
                        </a:solidFill>
                        <a:effectLst/>
                        <a:latin typeface="+mn-lt"/>
                      </a:endParaRPr>
                    </a:p>
                  </a:txBody>
                  <a:tcPr marL="9525" marR="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rgbClr val="FF0000"/>
                        </a:solidFill>
                        <a:effectLst/>
                        <a:latin typeface="+mn-lt"/>
                      </a:endParaRPr>
                    </a:p>
                  </a:txBody>
                  <a:tcPr marL="85725" marR="9525" marT="9525" marB="0" anchor="ctr"/>
                </a:tc>
                <a:tc>
                  <a:txBody>
                    <a:bodyPr/>
                    <a:lstStyle/>
                    <a:p>
                      <a:pPr algn="l" fontAlgn="ctr"/>
                      <a:endParaRPr lang="en-US" sz="1000" b="0" i="0" u="none" strike="noStrike">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1000" b="0" i="0" u="sng" strike="noStrike">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US" sz="1000" b="0" i="0" u="none" strike="noStrike">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US" sz="1000" b="0" i="0" u="none" strike="noStrike">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a:solidFill>
                          <a:schemeClr val="tx1"/>
                        </a:solidFill>
                        <a:effectLst/>
                        <a:latin typeface="+mn-lt"/>
                      </a:endParaRPr>
                    </a:p>
                  </a:txBody>
                  <a:tcPr marL="9525" marR="9525" marT="9525" marB="0" anchor="ctr"/>
                </a:tc>
                <a:tc>
                  <a:txBody>
                    <a:bodyPr/>
                    <a:lstStyle/>
                    <a:p>
                      <a:pPr algn="ctr" fontAlgn="ctr"/>
                      <a:endParaRPr lang="en-US" sz="1000" b="0" i="0" u="none" strike="noStrike">
                        <a:solidFill>
                          <a:schemeClr val="tx1"/>
                        </a:solidFill>
                        <a:effectLst/>
                        <a:latin typeface="+mn-lt"/>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US" sz="1000" b="0" i="0" u="none" strike="noStrike">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1000" b="0" i="0" u="sng" strike="noStrike">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1000" b="0" i="0" u="sng" strike="noStrike">
                        <a:solidFill>
                          <a:schemeClr val="tx1"/>
                        </a:solidFill>
                        <a:effectLst/>
                        <a:latin typeface="+mn-lt"/>
                      </a:endParaRPr>
                    </a:p>
                  </a:txBody>
                  <a:tcPr marL="9525" marR="9525" marT="9525" marB="0" anchor="ctr"/>
                </a:tc>
                <a:tc>
                  <a:txBody>
                    <a:bodyPr/>
                    <a:lstStyle/>
                    <a:p>
                      <a:pPr algn="l" fontAlgn="ctr"/>
                      <a:endParaRPr lang="en-US" sz="1000" b="0" i="0" u="none" strike="noStrike">
                        <a:solidFill>
                          <a:schemeClr val="tx1"/>
                        </a:solidFill>
                        <a:effectLst/>
                        <a:latin typeface="+mn-lt"/>
                      </a:endParaRPr>
                    </a:p>
                  </a:txBody>
                  <a:tcPr marL="85725" marR="9525" marT="9525" marB="0" anchor="ctr"/>
                </a:tc>
                <a:tc>
                  <a:txBody>
                    <a:bodyPr/>
                    <a:lstStyle/>
                    <a:p>
                      <a:pPr algn="l" fontAlgn="ctr"/>
                      <a:endParaRPr lang="en-US" sz="1000" b="0" i="0" u="none" strike="noStrike">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1000" b="0" i="0" u="sng" strike="noStrike">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US" sz="1000" b="0" i="0" u="none" strike="noStrike">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1000" b="0" i="0" u="sng" strike="sngStrike" dirty="0">
                        <a:solidFill>
                          <a:schemeClr val="tx1"/>
                        </a:solidFill>
                        <a:effectLst/>
                        <a:latin typeface="+mn-lt"/>
                      </a:endParaRPr>
                    </a:p>
                  </a:txBody>
                  <a:tcPr marL="9525" marR="9525" marT="9525" marB="0" anchor="ctr"/>
                </a:tc>
                <a:tc>
                  <a:txBody>
                    <a:bodyPr/>
                    <a:lstStyle/>
                    <a:p>
                      <a:pPr algn="l" fontAlgn="ctr"/>
                      <a:endParaRPr lang="en-US" sz="1000" b="0" i="0" u="none" strike="sngStrike" dirty="0">
                        <a:solidFill>
                          <a:schemeClr val="tx1"/>
                        </a:solidFill>
                        <a:effectLst/>
                        <a:latin typeface="+mn-lt"/>
                      </a:endParaRPr>
                    </a:p>
                  </a:txBody>
                  <a:tcPr marL="85725" marR="9525" marT="9525" marB="0" anchor="ctr"/>
                </a:tc>
                <a:tc>
                  <a:txBody>
                    <a:bodyPr/>
                    <a:lstStyle/>
                    <a:p>
                      <a:pPr algn="l" fontAlgn="ctr"/>
                      <a:endParaRPr lang="en-US" sz="1000" b="0" i="0" u="none" strike="sngStrike">
                        <a:solidFill>
                          <a:schemeClr val="tx1"/>
                        </a:solidFill>
                        <a:effectLst/>
                        <a:latin typeface="+mn-lt"/>
                      </a:endParaRPr>
                    </a:p>
                  </a:txBody>
                  <a:tcPr marL="85725" marR="9525" marT="9525" marB="0" anchor="ctr"/>
                </a:tc>
                <a:tc>
                  <a:txBody>
                    <a:bodyPr/>
                    <a:lstStyle/>
                    <a:p>
                      <a:pPr algn="ctr" fontAlgn="ctr"/>
                      <a:endParaRPr lang="en-US" sz="1000" b="0" i="0" u="none" strike="sngStrike" dirty="0">
                        <a:solidFill>
                          <a:schemeClr val="tx1"/>
                        </a:solidFill>
                        <a:effectLst/>
                        <a:latin typeface="+mn-lt"/>
                      </a:endParaRPr>
                    </a:p>
                  </a:txBody>
                  <a:tcPr marL="9525" marR="9525" marT="9525" marB="0" anchor="ctr"/>
                </a:tc>
                <a:tc>
                  <a:txBody>
                    <a:bodyPr/>
                    <a:lstStyle/>
                    <a:p>
                      <a:pPr algn="ctr" fontAlgn="ctr"/>
                      <a:endParaRPr lang="en-US" sz="1000" b="0" i="0" u="none" strike="sngStrike" dirty="0">
                        <a:solidFill>
                          <a:schemeClr val="tx1"/>
                        </a:solidFill>
                        <a:effectLst/>
                        <a:latin typeface="+mn-lt"/>
                      </a:endParaRPr>
                    </a:p>
                  </a:txBody>
                  <a:tcPr marL="9525" marR="9525" marT="9525" marB="0" anchor="ctr"/>
                </a:tc>
                <a:tc>
                  <a:txBody>
                    <a:bodyPr/>
                    <a:lstStyle/>
                    <a:p>
                      <a:pPr algn="ctr" fontAlgn="ctr"/>
                      <a:endParaRPr lang="en-US" sz="1000" b="0" i="0" u="none" strike="sngStrike" dirty="0">
                        <a:solidFill>
                          <a:schemeClr val="tx1"/>
                        </a:solidFill>
                        <a:effectLst/>
                        <a:latin typeface="+mn-lt"/>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1000" b="0" i="0" u="sng" strike="noStrike">
                        <a:solidFill>
                          <a:schemeClr val="tx1"/>
                        </a:solidFill>
                        <a:effectLst/>
                        <a:latin typeface="+mn-lt"/>
                      </a:endParaRPr>
                    </a:p>
                  </a:txBody>
                  <a:tcPr marL="9525" marR="9525" marT="9525" marB="0" anchor="ctr"/>
                </a:tc>
                <a:tc>
                  <a:txBody>
                    <a:bodyPr/>
                    <a:lstStyle/>
                    <a:p>
                      <a:pPr algn="l" fontAlgn="ctr"/>
                      <a:endParaRPr lang="en-US" sz="1000" b="0" i="0" u="none" strike="noStrike">
                        <a:solidFill>
                          <a:schemeClr val="tx1"/>
                        </a:solidFill>
                        <a:effectLst/>
                        <a:latin typeface="+mn-lt"/>
                      </a:endParaRPr>
                    </a:p>
                  </a:txBody>
                  <a:tcPr marL="85725" marR="9525" marT="9525" marB="0" anchor="ctr"/>
                </a:tc>
                <a:tc>
                  <a:txBody>
                    <a:bodyPr/>
                    <a:lstStyle/>
                    <a:p>
                      <a:pPr algn="l" fontAlgn="ctr"/>
                      <a:endParaRPr lang="en-US" sz="1000" b="0" i="0" u="none" strike="noStrike">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a:solidFill>
                          <a:schemeClr val="tx1"/>
                        </a:solidFill>
                        <a:effectLst/>
                        <a:latin typeface="+mn-lt"/>
                      </a:endParaRPr>
                    </a:p>
                  </a:txBody>
                  <a:tcPr marL="857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US" sz="1000" b="0" i="0" u="none" strike="noStrike">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a:solidFill>
                          <a:schemeClr val="tx1"/>
                        </a:solidFill>
                        <a:effectLst/>
                        <a:latin typeface="+mn-lt"/>
                      </a:endParaRPr>
                    </a:p>
                  </a:txBody>
                  <a:tcPr marL="857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1000" b="0" i="0" u="sng" strike="noStrike">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a:solidFill>
                          <a:schemeClr val="tx1"/>
                        </a:solidFill>
                        <a:effectLst/>
                        <a:latin typeface="+mn-lt"/>
                      </a:endParaRPr>
                    </a:p>
                  </a:txBody>
                  <a:tcPr marL="857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1117492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July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21834452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ctr"/>
                      <a:endParaRPr lang="en-US" sz="1000" b="0" i="0" u="none" strike="noStrike" dirty="0">
                        <a:solidFill>
                          <a:srgbClr val="FF0000"/>
                        </a:solidFill>
                        <a:effectLst/>
                        <a:latin typeface="+mn-lt"/>
                      </a:endParaRPr>
                    </a:p>
                  </a:txBody>
                  <a:tcPr marL="9525" marR="9525" anchor="ctr"/>
                </a:tc>
                <a:tc>
                  <a:txBody>
                    <a:bodyPr/>
                    <a:lstStyle/>
                    <a:p>
                      <a:pPr algn="l" fontAlgn="ctr"/>
                      <a:endParaRPr lang="en-US" sz="1000" b="0" i="0" u="none" strike="noStrike">
                        <a:solidFill>
                          <a:srgbClr val="000000"/>
                        </a:solidFill>
                        <a:effectLst/>
                        <a:latin typeface="+mn-lt"/>
                      </a:endParaRPr>
                    </a:p>
                  </a:txBody>
                  <a:tcPr marL="85725" marR="9525" marT="9525" marB="0" anchor="ctr"/>
                </a:tc>
                <a:tc>
                  <a:txBody>
                    <a:bodyPr/>
                    <a:lstStyle/>
                    <a:p>
                      <a:pPr algn="l" fontAlgn="ctr"/>
                      <a:endParaRPr lang="en-US" sz="1000" b="0" i="0" u="none" strike="noStrike">
                        <a:solidFill>
                          <a:srgbClr val="000000"/>
                        </a:solidFill>
                        <a:effectLst/>
                        <a:latin typeface="+mn-lt"/>
                      </a:endParaRPr>
                    </a:p>
                  </a:txBody>
                  <a:tcPr marL="857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1000" b="0" i="0" u="none" strike="noStrike" dirty="0">
                        <a:solidFill>
                          <a:srgbClr val="00B050"/>
                        </a:solidFill>
                        <a:effectLst/>
                        <a:latin typeface="+mn-lt"/>
                      </a:endParaRPr>
                    </a:p>
                  </a:txBody>
                  <a:tcPr marL="9525" marR="9525" marT="9525" marB="0" anchor="ctr"/>
                </a:tc>
                <a:tc>
                  <a:txBody>
                    <a:bodyPr/>
                    <a:lstStyle/>
                    <a:p>
                      <a:pPr algn="l" fontAlgn="ctr"/>
                      <a:endParaRPr lang="en-US" sz="1000" b="0" i="0" u="none" strike="noStrike">
                        <a:solidFill>
                          <a:srgbClr val="00B050"/>
                        </a:solidFill>
                        <a:effectLst/>
                        <a:latin typeface="+mn-lt"/>
                      </a:endParaRPr>
                    </a:p>
                  </a:txBody>
                  <a:tcPr marL="85725" marR="9525" marT="9525" marB="0" anchor="ctr"/>
                </a:tc>
                <a:tc>
                  <a:txBody>
                    <a:bodyPr/>
                    <a:lstStyle/>
                    <a:p>
                      <a:pPr algn="l" fontAlgn="ctr"/>
                      <a:endParaRPr lang="en-US" sz="1000" b="0" i="0" u="none" strike="noStrike">
                        <a:solidFill>
                          <a:srgbClr val="00B050"/>
                        </a:solidFill>
                        <a:effectLst/>
                        <a:latin typeface="+mn-lt"/>
                      </a:endParaRPr>
                    </a:p>
                  </a:txBody>
                  <a:tcPr marL="85725" marR="9525" marT="9525" marB="0" anchor="ctr"/>
                </a:tc>
                <a:tc>
                  <a:txBody>
                    <a:bodyPr/>
                    <a:lstStyle/>
                    <a:p>
                      <a:pPr algn="ctr" fontAlgn="ctr"/>
                      <a:endParaRPr lang="en-US" sz="1000" b="0" i="0" u="none" strike="noStrike" dirty="0">
                        <a:solidFill>
                          <a:srgbClr val="00B050"/>
                        </a:solidFill>
                        <a:effectLst/>
                        <a:latin typeface="+mn-lt"/>
                      </a:endParaRPr>
                    </a:p>
                  </a:txBody>
                  <a:tcPr marL="9525" marR="9525" marT="9525" marB="0" anchor="ctr"/>
                </a:tc>
                <a:tc>
                  <a:txBody>
                    <a:bodyPr/>
                    <a:lstStyle/>
                    <a:p>
                      <a:pPr algn="ctr" fontAlgn="ctr"/>
                      <a:endParaRPr lang="en-US" sz="1000" b="0" i="0" u="none" strike="noStrike">
                        <a:solidFill>
                          <a:srgbClr val="00B050"/>
                        </a:solidFill>
                        <a:effectLst/>
                        <a:latin typeface="+mn-lt"/>
                      </a:endParaRPr>
                    </a:p>
                  </a:txBody>
                  <a:tcPr marL="9525" marR="9525" marT="9525" marB="0" anchor="ctr"/>
                </a:tc>
                <a:tc>
                  <a:txBody>
                    <a:bodyPr/>
                    <a:lstStyle/>
                    <a:p>
                      <a:pPr algn="ctr" fontAlgn="ctr"/>
                      <a:endParaRPr lang="en-US"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1000" b="0" i="0" u="none" strike="noStrike" dirty="0">
                        <a:solidFill>
                          <a:srgbClr val="FF0000"/>
                        </a:solidFill>
                        <a:effectLst/>
                        <a:latin typeface="+mn-lt"/>
                      </a:endParaRPr>
                    </a:p>
                  </a:txBody>
                  <a:tcPr marL="9525" marR="9525" marT="9525" marB="0" anchor="ctr"/>
                </a:tc>
                <a:tc>
                  <a:txBody>
                    <a:bodyPr/>
                    <a:lstStyle/>
                    <a:p>
                      <a:pPr algn="l" fontAlgn="ctr"/>
                      <a:endParaRPr lang="en-US" sz="1000" b="0" i="0" u="none" strike="noStrike" dirty="0">
                        <a:solidFill>
                          <a:srgbClr val="000000"/>
                        </a:solidFill>
                        <a:effectLst/>
                        <a:latin typeface="+mn-lt"/>
                      </a:endParaRPr>
                    </a:p>
                  </a:txBody>
                  <a:tcPr marL="85725" marR="9525" marT="9525" marB="0" anchor="ctr"/>
                </a:tc>
                <a:tc>
                  <a:txBody>
                    <a:bodyPr/>
                    <a:lstStyle/>
                    <a:p>
                      <a:pPr algn="l" fontAlgn="ctr"/>
                      <a:endParaRPr lang="en-US" sz="1000" b="0" i="0" u="none" strike="noStrike" dirty="0">
                        <a:solidFill>
                          <a:srgbClr val="000000"/>
                        </a:solidFill>
                        <a:effectLst/>
                        <a:latin typeface="+mn-lt"/>
                      </a:endParaRPr>
                    </a:p>
                  </a:txBody>
                  <a:tcPr marL="857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1000" b="0" i="0" u="none" strike="noStrike">
                        <a:solidFill>
                          <a:srgbClr val="FF0000"/>
                        </a:solidFill>
                        <a:effectLst/>
                        <a:latin typeface="+mn-lt"/>
                      </a:endParaRPr>
                    </a:p>
                  </a:txBody>
                  <a:tcPr marL="9525" marR="9525" marT="9525" marB="0" anchor="ctr"/>
                </a:tc>
                <a:tc>
                  <a:txBody>
                    <a:bodyPr/>
                    <a:lstStyle/>
                    <a:p>
                      <a:pPr algn="l" fontAlgn="ctr"/>
                      <a:endParaRPr lang="en-US" sz="1000" b="0" i="0" u="none" strike="noStrike">
                        <a:solidFill>
                          <a:srgbClr val="000000"/>
                        </a:solidFill>
                        <a:effectLst/>
                        <a:latin typeface="+mn-lt"/>
                      </a:endParaRPr>
                    </a:p>
                  </a:txBody>
                  <a:tcPr marL="85725" marR="9525" marT="9525" marB="0" anchor="ctr"/>
                </a:tc>
                <a:tc>
                  <a:txBody>
                    <a:bodyPr/>
                    <a:lstStyle/>
                    <a:p>
                      <a:pPr algn="l" fontAlgn="ctr"/>
                      <a:endParaRPr lang="en-US" sz="1000" b="0" i="0" u="none" strike="noStrike">
                        <a:solidFill>
                          <a:srgbClr val="000000"/>
                        </a:solidFill>
                        <a:effectLst/>
                        <a:latin typeface="+mn-lt"/>
                      </a:endParaRPr>
                    </a:p>
                  </a:txBody>
                  <a:tcPr marL="857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1000" b="0" i="0" u="none" strike="noStrike">
                        <a:solidFill>
                          <a:srgbClr val="FF0000"/>
                        </a:solidFill>
                        <a:effectLst/>
                        <a:latin typeface="+mn-lt"/>
                      </a:endParaRPr>
                    </a:p>
                  </a:txBody>
                  <a:tcPr marL="9525" marR="9525" marT="9525" marB="0" anchor="ctr"/>
                </a:tc>
                <a:tc>
                  <a:txBody>
                    <a:bodyPr/>
                    <a:lstStyle/>
                    <a:p>
                      <a:pPr algn="l" fontAlgn="ctr"/>
                      <a:endParaRPr lang="en-US" sz="1000" b="0" i="0" u="none" strike="noStrike" dirty="0">
                        <a:solidFill>
                          <a:srgbClr val="000000"/>
                        </a:solidFill>
                        <a:effectLst/>
                        <a:latin typeface="+mn-lt"/>
                      </a:endParaRPr>
                    </a:p>
                  </a:txBody>
                  <a:tcPr marL="85725" marR="9525" marT="9525" marB="0" anchor="ctr"/>
                </a:tc>
                <a:tc>
                  <a:txBody>
                    <a:bodyPr/>
                    <a:lstStyle/>
                    <a:p>
                      <a:pPr algn="l" fontAlgn="ctr"/>
                      <a:endParaRPr lang="en-US" sz="1000" b="0" i="0" u="none" strike="noStrike">
                        <a:solidFill>
                          <a:srgbClr val="000000"/>
                        </a:solidFill>
                        <a:effectLst/>
                        <a:latin typeface="+mn-lt"/>
                      </a:endParaRPr>
                    </a:p>
                  </a:txBody>
                  <a:tcPr marL="857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1000" b="0" i="0" u="none" strike="noStrike">
                        <a:solidFill>
                          <a:srgbClr val="FF0000"/>
                        </a:solidFill>
                        <a:effectLst/>
                        <a:latin typeface="+mn-lt"/>
                      </a:endParaRPr>
                    </a:p>
                  </a:txBody>
                  <a:tcPr marL="9525" marR="9525" marT="9525" marB="0" anchor="ctr"/>
                </a:tc>
                <a:tc>
                  <a:txBody>
                    <a:bodyPr/>
                    <a:lstStyle/>
                    <a:p>
                      <a:pPr algn="l" fontAlgn="ctr"/>
                      <a:endParaRPr lang="en-US" sz="1000" b="0" i="0" u="none" strike="noStrike" dirty="0">
                        <a:solidFill>
                          <a:srgbClr val="000000"/>
                        </a:solidFill>
                        <a:effectLst/>
                        <a:latin typeface="+mn-lt"/>
                      </a:endParaRPr>
                    </a:p>
                  </a:txBody>
                  <a:tcPr marL="85725" marR="9525" marT="9525" marB="0" anchor="ctr"/>
                </a:tc>
                <a:tc>
                  <a:txBody>
                    <a:bodyPr/>
                    <a:lstStyle/>
                    <a:p>
                      <a:pPr algn="l" fontAlgn="ctr"/>
                      <a:endParaRPr lang="en-US" sz="1000" b="0" i="0" u="none" strike="noStrike">
                        <a:solidFill>
                          <a:srgbClr val="000000"/>
                        </a:solidFill>
                        <a:effectLst/>
                        <a:latin typeface="+mn-lt"/>
                      </a:endParaRPr>
                    </a:p>
                  </a:txBody>
                  <a:tcPr marL="857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1000" b="0" i="0" u="none" strike="noStrike">
                        <a:solidFill>
                          <a:srgbClr val="FF0000"/>
                        </a:solidFill>
                        <a:effectLst/>
                        <a:latin typeface="+mn-lt"/>
                      </a:endParaRPr>
                    </a:p>
                  </a:txBody>
                  <a:tcPr marL="9525" marR="9525" marT="9525" marB="0" anchor="ctr"/>
                </a:tc>
                <a:tc>
                  <a:txBody>
                    <a:bodyPr/>
                    <a:lstStyle/>
                    <a:p>
                      <a:pPr algn="l" fontAlgn="ctr"/>
                      <a:endParaRPr lang="en-US" sz="1000" b="0" i="0" u="none" strike="noStrike" dirty="0">
                        <a:solidFill>
                          <a:srgbClr val="000000"/>
                        </a:solidFill>
                        <a:effectLst/>
                        <a:latin typeface="+mn-lt"/>
                      </a:endParaRPr>
                    </a:p>
                  </a:txBody>
                  <a:tcPr marL="85725" marR="9525" marT="9525" marB="0" anchor="ctr"/>
                </a:tc>
                <a:tc>
                  <a:txBody>
                    <a:bodyPr/>
                    <a:lstStyle/>
                    <a:p>
                      <a:pPr algn="l" fontAlgn="ctr"/>
                      <a:endParaRPr lang="en-US" sz="1000" b="0" i="0" u="none" strike="noStrike">
                        <a:solidFill>
                          <a:srgbClr val="000000"/>
                        </a:solidFill>
                        <a:effectLst/>
                        <a:latin typeface="+mn-lt"/>
                      </a:endParaRPr>
                    </a:p>
                  </a:txBody>
                  <a:tcPr marL="857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1000" b="0" i="0" u="none" strike="noStrike">
                        <a:solidFill>
                          <a:srgbClr val="FF0000"/>
                        </a:solidFill>
                        <a:effectLst/>
                        <a:latin typeface="+mn-lt"/>
                      </a:endParaRPr>
                    </a:p>
                  </a:txBody>
                  <a:tcPr marL="9525" marR="9525" marT="9525" marB="0" anchor="ctr"/>
                </a:tc>
                <a:tc>
                  <a:txBody>
                    <a:bodyPr/>
                    <a:lstStyle/>
                    <a:p>
                      <a:pPr algn="l" fontAlgn="ctr"/>
                      <a:endParaRPr lang="en-US" sz="1000" b="0" i="0" u="none" strike="noStrike" dirty="0">
                        <a:solidFill>
                          <a:srgbClr val="000000"/>
                        </a:solidFill>
                        <a:effectLst/>
                        <a:latin typeface="+mn-lt"/>
                      </a:endParaRPr>
                    </a:p>
                  </a:txBody>
                  <a:tcPr marL="85725" marR="9525" marT="9525" marB="0" anchor="ctr"/>
                </a:tc>
                <a:tc>
                  <a:txBody>
                    <a:bodyPr/>
                    <a:lstStyle/>
                    <a:p>
                      <a:pPr algn="l" fontAlgn="ctr"/>
                      <a:endParaRPr lang="en-US" sz="1000" b="0" i="0" u="none" strike="noStrike">
                        <a:solidFill>
                          <a:srgbClr val="000000"/>
                        </a:solidFill>
                        <a:effectLst/>
                        <a:latin typeface="+mn-lt"/>
                      </a:endParaRPr>
                    </a:p>
                  </a:txBody>
                  <a:tcPr marL="857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1000" b="0" i="0" u="none" strike="noStrike">
                        <a:solidFill>
                          <a:srgbClr val="FF0000"/>
                        </a:solidFill>
                        <a:effectLst/>
                        <a:latin typeface="+mn-lt"/>
                      </a:endParaRPr>
                    </a:p>
                  </a:txBody>
                  <a:tcPr marL="9525" marR="9525" marT="9525" marB="0" anchor="ctr"/>
                </a:tc>
                <a:tc>
                  <a:txBody>
                    <a:bodyPr/>
                    <a:lstStyle/>
                    <a:p>
                      <a:pPr algn="l" fontAlgn="ctr"/>
                      <a:endParaRPr lang="en-US" sz="1000" b="0" i="0" u="none" strike="noStrike">
                        <a:solidFill>
                          <a:srgbClr val="000000"/>
                        </a:solidFill>
                        <a:effectLst/>
                        <a:latin typeface="+mn-lt"/>
                      </a:endParaRPr>
                    </a:p>
                  </a:txBody>
                  <a:tcPr marL="85725" marR="9525" marT="9525" marB="0" anchor="ctr"/>
                </a:tc>
                <a:tc>
                  <a:txBody>
                    <a:bodyPr/>
                    <a:lstStyle/>
                    <a:p>
                      <a:pPr algn="l" fontAlgn="ctr"/>
                      <a:endParaRPr lang="en-US" sz="1000" b="0" i="0" u="none" strike="noStrike" dirty="0">
                        <a:solidFill>
                          <a:srgbClr val="000000"/>
                        </a:solidFill>
                        <a:effectLst/>
                        <a:latin typeface="+mn-lt"/>
                      </a:endParaRPr>
                    </a:p>
                  </a:txBody>
                  <a:tcPr marL="857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1000" b="0" i="0" u="none" strike="noStrike">
                        <a:solidFill>
                          <a:srgbClr val="FF0000"/>
                        </a:solidFill>
                        <a:effectLst/>
                        <a:latin typeface="+mn-lt"/>
                      </a:endParaRPr>
                    </a:p>
                  </a:txBody>
                  <a:tcPr marL="9525" marR="9525" marT="9525" marB="0" anchor="ctr"/>
                </a:tc>
                <a:tc>
                  <a:txBody>
                    <a:bodyPr/>
                    <a:lstStyle/>
                    <a:p>
                      <a:pPr algn="l" fontAlgn="ctr"/>
                      <a:endParaRPr lang="en-US" sz="1000" b="0" i="0" u="none" strike="noStrike" dirty="0">
                        <a:solidFill>
                          <a:srgbClr val="000000"/>
                        </a:solidFill>
                        <a:effectLst/>
                        <a:latin typeface="+mn-lt"/>
                      </a:endParaRPr>
                    </a:p>
                  </a:txBody>
                  <a:tcPr marL="85725" marR="9525" marT="9525" marB="0" anchor="ctr"/>
                </a:tc>
                <a:tc>
                  <a:txBody>
                    <a:bodyPr/>
                    <a:lstStyle/>
                    <a:p>
                      <a:pPr algn="l" fontAlgn="ctr"/>
                      <a:endParaRPr lang="en-US" sz="1000" b="0" i="0" u="none" strike="noStrike">
                        <a:solidFill>
                          <a:srgbClr val="000000"/>
                        </a:solidFill>
                        <a:effectLst/>
                        <a:latin typeface="+mn-lt"/>
                      </a:endParaRPr>
                    </a:p>
                  </a:txBody>
                  <a:tcPr marL="857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tc>
                  <a:txBody>
                    <a:bodyPr/>
                    <a:lstStyle/>
                    <a:p>
                      <a:pPr algn="ctr" fontAlgn="ctr"/>
                      <a:endParaRPr lang="en-US" sz="1000" b="0" i="0" u="none" strike="noStrike">
                        <a:solidFill>
                          <a:srgbClr val="000000"/>
                        </a:solidFill>
                        <a:effectLst/>
                        <a:latin typeface="+mn-lt"/>
                      </a:endParaRPr>
                    </a:p>
                  </a:txBody>
                  <a:tcPr marL="95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kern="1200" dirty="0">
                        <a:solidFill>
                          <a:schemeClr val="tx1"/>
                        </a:solidFill>
                        <a:effectLst/>
                        <a:latin typeface="+mn-lt"/>
                        <a:ea typeface="+mn-ea"/>
                        <a:cs typeface="+mn-cs"/>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kern="1200" dirty="0">
                        <a:solidFill>
                          <a:schemeClr val="tx1"/>
                        </a:solidFill>
                        <a:effectLst/>
                        <a:latin typeface="+mn-lt"/>
                        <a:ea typeface="+mn-ea"/>
                        <a:cs typeface="+mn-cs"/>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tc>
                  <a:txBody>
                    <a:bodyPr/>
                    <a:lstStyle/>
                    <a:p>
                      <a:pPr algn="ctr" fontAlgn="ct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1000" b="0" i="0" u="none" strike="noStrike">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tc>
                  <a:txBody>
                    <a:bodyPr/>
                    <a:lstStyle/>
                    <a:p>
                      <a:pPr algn="ctr" fontAlgn="ctr"/>
                      <a:endParaRPr lang="en-US" sz="1000" b="1" i="0" u="none" strike="noStrike" dirty="0">
                        <a:solidFill>
                          <a:schemeClr val="tx1"/>
                        </a:solidFill>
                        <a:effectLst/>
                        <a:latin typeface="+mn-lt"/>
                      </a:endParaRPr>
                    </a:p>
                  </a:txBody>
                  <a:tcPr marL="9525" marR="9525" marT="9525" marB="0" anchor="ctr"/>
                </a:tc>
                <a:tc>
                  <a:txBody>
                    <a:bodyPr/>
                    <a:lstStyle/>
                    <a:p>
                      <a:pPr algn="ctr"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25A6C4-F5E5-E82C-F247-0079CD3131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D6F60F-074B-4726-F337-6614EDCB608B}"/>
              </a:ext>
            </a:extLst>
          </p:cNvPr>
          <p:cNvSpPr>
            <a:spLocks noGrp="1"/>
          </p:cNvSpPr>
          <p:nvPr>
            <p:ph type="title"/>
          </p:nvPr>
        </p:nvSpPr>
        <p:spPr>
          <a:xfrm>
            <a:off x="685800" y="685800"/>
            <a:ext cx="7770813" cy="1065213"/>
          </a:xfrm>
        </p:spPr>
        <p:txBody>
          <a:bodyPr/>
          <a:lstStyle/>
          <a:p>
            <a:r>
              <a:rPr lang="en-US" altLang="en-US"/>
              <a:t>Monday PHY Agenda–AM1</a:t>
            </a:r>
            <a:endParaRPr lang="en-US" dirty="0"/>
          </a:p>
        </p:txBody>
      </p:sp>
      <p:sp>
        <p:nvSpPr>
          <p:cNvPr id="3" name="Content Placeholder 2">
            <a:extLst>
              <a:ext uri="{FF2B5EF4-FFF2-40B4-BE49-F238E27FC236}">
                <a16:creationId xmlns:a16="http://schemas.microsoft.com/office/drawing/2014/main" id="{BA08521B-B38A-8326-3B71-790CA39C1F5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0">
              <a:buFont typeface="Arial" panose="020B0604020202020204" pitchFamily="34" charset="0"/>
              <a:buChar char="•"/>
            </a:pPr>
            <a:r>
              <a:rPr lang="en-GB" sz="1400" dirty="0"/>
              <a:t>PDTs/CRs –</a:t>
            </a:r>
          </a:p>
          <a:p>
            <a:pPr>
              <a:buFont typeface="Arial" panose="020B0604020202020204" pitchFamily="34" charset="0"/>
              <a:buChar char="•"/>
            </a:pPr>
            <a:r>
              <a:rPr lang="en-GB" sz="1400" dirty="0"/>
              <a:t>Submissions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BE3C56F5-F17D-2EFE-A43C-D1EE977867E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D7C354F-4278-7C16-E787-5BCAB9855B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D6AAC45-82E2-9398-2DBD-D3418352B439}"/>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2587242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47C937-1051-2584-E005-21741D2D7A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E9F520-ADB1-2DA7-E0E1-EDA1EA74BF09}"/>
              </a:ext>
            </a:extLst>
          </p:cNvPr>
          <p:cNvSpPr>
            <a:spLocks noGrp="1"/>
          </p:cNvSpPr>
          <p:nvPr>
            <p:ph type="title"/>
          </p:nvPr>
        </p:nvSpPr>
        <p:spPr>
          <a:xfrm>
            <a:off x="685800" y="685800"/>
            <a:ext cx="7770813" cy="1065213"/>
          </a:xfrm>
        </p:spPr>
        <p:txBody>
          <a:bodyPr/>
          <a:lstStyle/>
          <a:p>
            <a:r>
              <a:rPr lang="en-US" altLang="en-US" dirty="0"/>
              <a:t>Monday MAC Agenda–AM1</a:t>
            </a:r>
            <a:endParaRPr lang="en-US" dirty="0"/>
          </a:p>
        </p:txBody>
      </p:sp>
      <p:sp>
        <p:nvSpPr>
          <p:cNvPr id="3" name="Content Placeholder 2">
            <a:extLst>
              <a:ext uri="{FF2B5EF4-FFF2-40B4-BE49-F238E27FC236}">
                <a16:creationId xmlns:a16="http://schemas.microsoft.com/office/drawing/2014/main" id="{4670CABC-2D03-8DE0-D907-A97828C0315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0">
              <a:buFont typeface="Arial" panose="020B0604020202020204" pitchFamily="34" charset="0"/>
              <a:buChar char="•"/>
            </a:pPr>
            <a:r>
              <a:rPr lang="en-GB" sz="1400" dirty="0"/>
              <a:t>PDTs/CRs –</a:t>
            </a:r>
          </a:p>
          <a:p>
            <a:pPr>
              <a:buFont typeface="Arial" panose="020B0604020202020204" pitchFamily="34" charset="0"/>
              <a:buChar char="•"/>
            </a:pPr>
            <a:r>
              <a:rPr lang="en-GB" sz="1400" dirty="0"/>
              <a:t>Submissions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endParaRPr lang="en-GB" sz="1200" dirty="0"/>
          </a:p>
        </p:txBody>
      </p:sp>
      <p:sp>
        <p:nvSpPr>
          <p:cNvPr id="4" name="Slide Number Placeholder 3">
            <a:extLst>
              <a:ext uri="{FF2B5EF4-FFF2-40B4-BE49-F238E27FC236}">
                <a16:creationId xmlns:a16="http://schemas.microsoft.com/office/drawing/2014/main" id="{ED9C0818-1BDD-3CB0-82AD-25C72D77DC1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5D62D9C-0DDD-C1C9-8D5B-869968AD6AD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747B514-03F0-BF5A-E848-2DCCB4B25322}"/>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22884573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May 2025 meeting, and conf calls</a:t>
            </a:r>
          </a:p>
          <a:p>
            <a:pPr>
              <a:lnSpc>
                <a:spcPct val="80000"/>
              </a:lnSpc>
              <a:buFont typeface="Arial" panose="020B0604020202020204" pitchFamily="34" charset="0"/>
              <a:buChar char="•"/>
            </a:pPr>
            <a:r>
              <a:rPr lang="en-US" altLang="en-US" sz="1800" dirty="0"/>
              <a:t>Approve TGbn minutes TGbn minutes from May 2025 meeting</a:t>
            </a:r>
          </a:p>
          <a:p>
            <a:pPr lvl="0">
              <a:lnSpc>
                <a:spcPct val="80000"/>
              </a:lnSpc>
              <a:buFont typeface="Arial" panose="020B0604020202020204" pitchFamily="34" charset="0"/>
              <a:buChar char="•"/>
            </a:pPr>
            <a:r>
              <a:rPr lang="en-US" altLang="en-US" sz="1800" dirty="0"/>
              <a:t>Motions</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0" name="Content Placeholder 9">
            <a:extLst>
              <a:ext uri="{FF2B5EF4-FFF2-40B4-BE49-F238E27FC236}">
                <a16:creationId xmlns:a16="http://schemas.microsoft.com/office/drawing/2014/main" id="{0CF70632-B16E-1912-8C49-D985AA70654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May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May interim</a:t>
            </a:r>
          </a:p>
          <a:p>
            <a:pPr marL="800100" lvl="1" indent="-342900">
              <a:buFont typeface="Arial" panose="020B0604020202020204" pitchFamily="34" charset="0"/>
              <a:buChar char="•"/>
            </a:pPr>
            <a:r>
              <a:rPr lang="en-US" sz="1600" dirty="0">
                <a:solidFill>
                  <a:srgbClr val="FF0000"/>
                </a:solidFill>
              </a:rPr>
              <a:t>TBD</a:t>
            </a:r>
          </a:p>
          <a:p>
            <a:pPr>
              <a:buFont typeface="Arial" panose="020B0604020202020204" pitchFamily="34" charset="0"/>
              <a:buChar char="•"/>
            </a:pPr>
            <a:r>
              <a:rPr lang="en-US" sz="1800" dirty="0"/>
              <a:t>Targets for July plenary</a:t>
            </a:r>
          </a:p>
          <a:p>
            <a:pPr marL="800100" lvl="1" indent="-342900">
              <a:buFont typeface="Arial" panose="020B0604020202020204" pitchFamily="34" charset="0"/>
              <a:buChar char="•"/>
            </a:pPr>
            <a:r>
              <a:rPr lang="en-US" sz="1600" dirty="0">
                <a:solidFill>
                  <a:srgbClr val="FF0000"/>
                </a:solidFill>
              </a:rPr>
              <a:t>TBD</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July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July IEEE 802 plenary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0" indent="0"/>
            <a:r>
              <a:rPr lang="en-US" altLang="en-US" sz="2000" b="0" dirty="0"/>
              <a:t>	</a:t>
            </a:r>
            <a:r>
              <a:rPr lang="en-US" altLang="en-US" sz="2000" b="0" dirty="0">
                <a:hlinkClick r:id="rId2"/>
              </a:rPr>
              <a:t>https://cvent.me/xAYo82</a:t>
            </a:r>
            <a:r>
              <a:rPr lang="en-US" altLang="en-US" sz="2000" b="0" dirty="0"/>
              <a:t> </a:t>
            </a:r>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May interim:</a:t>
            </a:r>
          </a:p>
          <a:p>
            <a:pPr>
              <a:buFont typeface="Arial" panose="020B0604020202020204" pitchFamily="34" charset="0"/>
              <a:buChar char="•"/>
            </a:pPr>
            <a:r>
              <a:rPr lang="en-US" sz="1800" dirty="0">
                <a:solidFill>
                  <a:schemeClr val="tx1"/>
                </a:solidFill>
              </a:rPr>
              <a:t>Teleconferences May’25-July’25:</a:t>
            </a:r>
          </a:p>
          <a:p>
            <a:pPr>
              <a:buFont typeface="Arial" panose="020B0604020202020204" pitchFamily="34" charset="0"/>
              <a:buChar char="•"/>
            </a:pPr>
            <a:r>
              <a:rPr lang="en-US" sz="1800" dirty="0">
                <a:solidFill>
                  <a:schemeClr val="tx1"/>
                </a:solidFill>
              </a:rPr>
              <a:t>July’25 PHY/MAC Ad-hoc:</a:t>
            </a:r>
          </a:p>
          <a:p>
            <a:endParaRPr lang="en-US" sz="1800" dirty="0"/>
          </a:p>
          <a:p>
            <a:r>
              <a:rPr lang="en-US" sz="1800" dirty="0"/>
              <a:t>Move: 				Second:</a:t>
            </a:r>
          </a:p>
          <a:p>
            <a:r>
              <a:rPr lang="en-US" sz="1800" dirty="0"/>
              <a:t>Discussion:</a:t>
            </a:r>
          </a:p>
          <a:p>
            <a:pPr marL="0" indent="0"/>
            <a:r>
              <a:rPr lang="en-US" sz="1800" dirty="0"/>
              <a:t>Result:</a:t>
            </a:r>
            <a:endParaRPr lang="en-US" dirty="0"/>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July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July 2025</a:t>
            </a:r>
            <a:endParaRPr lang="en-GB" dirty="0"/>
          </a:p>
        </p:txBody>
      </p:sp>
      <p:sp>
        <p:nvSpPr>
          <p:cNvPr id="18" name="Content Placeholder 17">
            <a:extLst>
              <a:ext uri="{FF2B5EF4-FFF2-40B4-BE49-F238E27FC236}">
                <a16:creationId xmlns:a16="http://schemas.microsoft.com/office/drawing/2014/main" id="{6AD4C9A7-7350-982A-61D2-250D5C731E59}"/>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272934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998AE2-313C-5F98-C4D1-F5C12D1C41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E75D4A-8002-F928-05EC-0D23E2402CE8}"/>
              </a:ext>
            </a:extLst>
          </p:cNvPr>
          <p:cNvSpPr>
            <a:spLocks noGrp="1"/>
          </p:cNvSpPr>
          <p:nvPr>
            <p:ph type="title"/>
          </p:nvPr>
        </p:nvSpPr>
        <p:spPr>
          <a:xfrm>
            <a:off x="685800" y="685800"/>
            <a:ext cx="7770813" cy="1065213"/>
          </a:xfrm>
        </p:spPr>
        <p:txBody>
          <a:bodyPr/>
          <a:lstStyle/>
          <a:p>
            <a:r>
              <a:rPr lang="en-US" altLang="en-US" dirty="0"/>
              <a:t>Tuesday PHY Agenda–AM2</a:t>
            </a:r>
            <a:endParaRPr lang="en-US" dirty="0"/>
          </a:p>
        </p:txBody>
      </p:sp>
      <p:sp>
        <p:nvSpPr>
          <p:cNvPr id="3" name="Content Placeholder 2">
            <a:extLst>
              <a:ext uri="{FF2B5EF4-FFF2-40B4-BE49-F238E27FC236}">
                <a16:creationId xmlns:a16="http://schemas.microsoft.com/office/drawing/2014/main" id="{0CDB7EB3-2C55-D723-CAAE-5D91B442616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0">
              <a:buFont typeface="Arial" panose="020B0604020202020204" pitchFamily="34" charset="0"/>
              <a:buChar char="•"/>
            </a:pPr>
            <a:r>
              <a:rPr lang="en-GB" sz="1400" dirty="0"/>
              <a:t>PDTs/CRs –</a:t>
            </a:r>
          </a:p>
          <a:p>
            <a:pPr>
              <a:buFont typeface="Arial" panose="020B0604020202020204" pitchFamily="34" charset="0"/>
              <a:buChar char="•"/>
            </a:pPr>
            <a:r>
              <a:rPr lang="en-GB" sz="1400" dirty="0"/>
              <a:t>Submissions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2DFFDFF-7426-5660-FC64-5D1071EB2F95}"/>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711E855-47C9-A1AA-8D68-1A981536D6B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5130388-7D2E-3661-E820-9FAB6C15CD62}"/>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6861467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DD7ACA-914A-7653-8FA1-87D687087E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CBF58D-5B31-B9BE-4202-A1B6E0762367}"/>
              </a:ext>
            </a:extLst>
          </p:cNvPr>
          <p:cNvSpPr>
            <a:spLocks noGrp="1"/>
          </p:cNvSpPr>
          <p:nvPr>
            <p:ph type="title"/>
          </p:nvPr>
        </p:nvSpPr>
        <p:spPr>
          <a:xfrm>
            <a:off x="685800" y="685800"/>
            <a:ext cx="7770813" cy="1065213"/>
          </a:xfrm>
        </p:spPr>
        <p:txBody>
          <a:bodyPr/>
          <a:lstStyle/>
          <a:p>
            <a:r>
              <a:rPr lang="en-US" altLang="en-US" dirty="0"/>
              <a:t>Tuesday MAC Agenda–AM2</a:t>
            </a:r>
            <a:endParaRPr lang="en-US" dirty="0"/>
          </a:p>
        </p:txBody>
      </p:sp>
      <p:sp>
        <p:nvSpPr>
          <p:cNvPr id="3" name="Content Placeholder 2">
            <a:extLst>
              <a:ext uri="{FF2B5EF4-FFF2-40B4-BE49-F238E27FC236}">
                <a16:creationId xmlns:a16="http://schemas.microsoft.com/office/drawing/2014/main" id="{B02E553B-1CA5-4798-9C19-EE996AC257BF}"/>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0">
              <a:buFont typeface="Arial" panose="020B0604020202020204" pitchFamily="34" charset="0"/>
              <a:buChar char="•"/>
            </a:pPr>
            <a:r>
              <a:rPr lang="en-GB" sz="1400" dirty="0"/>
              <a:t>PDTs/CRs –</a:t>
            </a:r>
          </a:p>
          <a:p>
            <a:pPr>
              <a:buFont typeface="Arial" panose="020B0604020202020204" pitchFamily="34" charset="0"/>
              <a:buChar char="•"/>
            </a:pPr>
            <a:r>
              <a:rPr lang="en-GB" sz="1400" dirty="0"/>
              <a:t>Submissions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BF81A011-5A50-5DE0-65A7-9A3615F40EA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B27A78D-F131-204D-6096-1A956BD0317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003767-ADB9-4902-4371-BCAA58FD83AF}"/>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10766666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EF1BF9-9BE4-4ED4-113B-77AAD121CE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AA0681-1EE7-6385-E0C4-4657DE780959}"/>
              </a:ext>
            </a:extLst>
          </p:cNvPr>
          <p:cNvSpPr>
            <a:spLocks noGrp="1"/>
          </p:cNvSpPr>
          <p:nvPr>
            <p:ph type="title"/>
          </p:nvPr>
        </p:nvSpPr>
        <p:spPr>
          <a:xfrm>
            <a:off x="685800" y="685800"/>
            <a:ext cx="7770813" cy="1065213"/>
          </a:xfrm>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DBE575E-B1A9-DADF-1370-DBD681140BEF}"/>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0">
              <a:buFont typeface="Arial" panose="020B0604020202020204" pitchFamily="34" charset="0"/>
              <a:buChar char="•"/>
            </a:pPr>
            <a:r>
              <a:rPr lang="en-GB" sz="1400" dirty="0"/>
              <a:t>PDTs/CRs –</a:t>
            </a:r>
          </a:p>
          <a:p>
            <a:pPr>
              <a:buFont typeface="Arial" panose="020B0604020202020204" pitchFamily="34" charset="0"/>
              <a:buChar char="•"/>
            </a:pPr>
            <a:r>
              <a:rPr lang="en-GB" sz="1400" dirty="0"/>
              <a:t>Submissions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9E3F4A61-5CF5-9C3C-F9C7-04BB3BE0FE9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B8D88F18-518E-041C-A8D9-8F5E96B74A5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7E85990-A8E9-5E10-93E2-405670C66E52}"/>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917400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1B874D-7C17-1411-B3B1-A7BCED345F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87377E-04CA-8C51-EB50-8E5E273529C1}"/>
              </a:ext>
            </a:extLst>
          </p:cNvPr>
          <p:cNvSpPr>
            <a:spLocks noGrp="1"/>
          </p:cNvSpPr>
          <p:nvPr>
            <p:ph type="title"/>
          </p:nvPr>
        </p:nvSpPr>
        <p:spPr>
          <a:xfrm>
            <a:off x="685800" y="685800"/>
            <a:ext cx="7770813" cy="1065213"/>
          </a:xfrm>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3592F513-5B87-7A97-0D66-C2DE59CB098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0">
              <a:buFont typeface="Arial" panose="020B0604020202020204" pitchFamily="34" charset="0"/>
              <a:buChar char="•"/>
            </a:pPr>
            <a:r>
              <a:rPr lang="en-GB" sz="1400" dirty="0"/>
              <a:t>PDTs/CRs –</a:t>
            </a:r>
          </a:p>
          <a:p>
            <a:pPr>
              <a:buFont typeface="Arial" panose="020B0604020202020204" pitchFamily="34" charset="0"/>
              <a:buChar char="•"/>
            </a:pPr>
            <a:r>
              <a:rPr lang="en-GB" sz="1400" dirty="0"/>
              <a:t>Submissions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CF0B2A33-DC34-04BB-14DE-D9C3547F1A1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D7F0E276-B0B2-CCC5-C803-A6EFE1E97DE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4E71E-3BCD-2874-5AF7-2718B8684405}"/>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26001010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CE24B-F550-ACD7-040B-004D91A9F7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185C6D-748E-B3E4-EC96-C4566D149A0E}"/>
              </a:ext>
            </a:extLst>
          </p:cNvPr>
          <p:cNvSpPr>
            <a:spLocks noGrp="1"/>
          </p:cNvSpPr>
          <p:nvPr>
            <p:ph type="title"/>
          </p:nvPr>
        </p:nvSpPr>
        <p:spPr>
          <a:xfrm>
            <a:off x="685800" y="685800"/>
            <a:ext cx="7770813" cy="1065213"/>
          </a:xfrm>
        </p:spPr>
        <p:txBody>
          <a:bodyPr/>
          <a:lstStyle/>
          <a:p>
            <a:r>
              <a:rPr lang="en-US" altLang="en-US" dirty="0"/>
              <a:t>Wednesday PHY Agenda–AM1</a:t>
            </a:r>
            <a:endParaRPr lang="en-US" dirty="0"/>
          </a:p>
        </p:txBody>
      </p:sp>
      <p:sp>
        <p:nvSpPr>
          <p:cNvPr id="3" name="Content Placeholder 2">
            <a:extLst>
              <a:ext uri="{FF2B5EF4-FFF2-40B4-BE49-F238E27FC236}">
                <a16:creationId xmlns:a16="http://schemas.microsoft.com/office/drawing/2014/main" id="{0E6DECE2-DA7B-5E24-602E-30B5CAC6A762}"/>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0">
              <a:buFont typeface="Arial" panose="020B0604020202020204" pitchFamily="34" charset="0"/>
              <a:buChar char="•"/>
            </a:pPr>
            <a:r>
              <a:rPr lang="en-GB" sz="1400" dirty="0"/>
              <a:t>PDTs/CRs –</a:t>
            </a:r>
          </a:p>
          <a:p>
            <a:pPr>
              <a:buFont typeface="Arial" panose="020B0604020202020204" pitchFamily="34" charset="0"/>
              <a:buChar char="•"/>
            </a:pPr>
            <a:r>
              <a:rPr lang="en-GB" sz="1400" dirty="0"/>
              <a:t>Submissions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22198A3-298A-9227-406F-78B90E84B3C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D7848F52-A1C9-1BB2-6A74-7FA35266451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8174EF4-C9A3-5C96-C867-2DE68036458F}"/>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35043287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7EE266-B153-FBBE-AA04-6B39F94C1A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1BCFB5-89C3-F51D-7548-E9A414D604D1}"/>
              </a:ext>
            </a:extLst>
          </p:cNvPr>
          <p:cNvSpPr>
            <a:spLocks noGrp="1"/>
          </p:cNvSpPr>
          <p:nvPr>
            <p:ph type="title"/>
          </p:nvPr>
        </p:nvSpPr>
        <p:spPr>
          <a:xfrm>
            <a:off x="685800" y="685800"/>
            <a:ext cx="7770813" cy="1065213"/>
          </a:xfrm>
        </p:spPr>
        <p:txBody>
          <a:bodyPr/>
          <a:lstStyle/>
          <a:p>
            <a:r>
              <a:rPr lang="en-US" altLang="en-US" dirty="0"/>
              <a:t>Wednesday MAC Agenda–AM1</a:t>
            </a:r>
            <a:endParaRPr lang="en-US" dirty="0"/>
          </a:p>
        </p:txBody>
      </p:sp>
      <p:sp>
        <p:nvSpPr>
          <p:cNvPr id="3" name="Content Placeholder 2">
            <a:extLst>
              <a:ext uri="{FF2B5EF4-FFF2-40B4-BE49-F238E27FC236}">
                <a16:creationId xmlns:a16="http://schemas.microsoft.com/office/drawing/2014/main" id="{8D42075A-D0F8-6F82-67EA-58C114F38E1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0">
              <a:buFont typeface="Arial" panose="020B0604020202020204" pitchFamily="34" charset="0"/>
              <a:buChar char="•"/>
            </a:pPr>
            <a:r>
              <a:rPr lang="en-GB" sz="1400" dirty="0"/>
              <a:t>PDTs/CRs –</a:t>
            </a:r>
          </a:p>
          <a:p>
            <a:pPr>
              <a:buFont typeface="Arial" panose="020B0604020202020204" pitchFamily="34" charset="0"/>
              <a:buChar char="•"/>
            </a:pPr>
            <a:r>
              <a:rPr lang="en-GB" sz="1400" dirty="0"/>
              <a:t>Submissions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506459CA-8C9D-A548-D6F4-D9BF943BD24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73AFF53-6356-8A06-95B5-F303ADE12C0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6B874F5-2590-F8AE-0B9F-0CBC5AE07EFF}"/>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3358638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8842F7-2509-60E5-72D1-7E66C0ACE0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508069-B007-060E-BE22-C12699E03762}"/>
              </a:ext>
            </a:extLst>
          </p:cNvPr>
          <p:cNvSpPr>
            <a:spLocks noGrp="1"/>
          </p:cNvSpPr>
          <p:nvPr>
            <p:ph type="title"/>
          </p:nvPr>
        </p:nvSpPr>
        <p:spPr>
          <a:xfrm>
            <a:off x="685800" y="685800"/>
            <a:ext cx="7770813" cy="1065213"/>
          </a:xfrm>
        </p:spPr>
        <p:txBody>
          <a:bodyPr/>
          <a:lstStyle/>
          <a:p>
            <a:r>
              <a:rPr lang="en-US" altLang="en-US" dirty="0"/>
              <a:t>Wednesday PHY Agenda–AM2</a:t>
            </a:r>
            <a:endParaRPr lang="en-US" dirty="0"/>
          </a:p>
        </p:txBody>
      </p:sp>
      <p:sp>
        <p:nvSpPr>
          <p:cNvPr id="3" name="Content Placeholder 2">
            <a:extLst>
              <a:ext uri="{FF2B5EF4-FFF2-40B4-BE49-F238E27FC236}">
                <a16:creationId xmlns:a16="http://schemas.microsoft.com/office/drawing/2014/main" id="{8C99EE63-9928-FE5D-4782-E48559A17A2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0">
              <a:buFont typeface="Arial" panose="020B0604020202020204" pitchFamily="34" charset="0"/>
              <a:buChar char="•"/>
            </a:pPr>
            <a:r>
              <a:rPr lang="en-GB" sz="1400" dirty="0"/>
              <a:t>PDTs/CRs –</a:t>
            </a:r>
          </a:p>
          <a:p>
            <a:pPr>
              <a:buFont typeface="Arial" panose="020B0604020202020204" pitchFamily="34" charset="0"/>
              <a:buChar char="•"/>
            </a:pPr>
            <a:r>
              <a:rPr lang="en-GB" sz="1400" dirty="0"/>
              <a:t>Submissions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143063D8-67B5-019D-F996-70DAC3AC8171}"/>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181F8056-0FF4-324F-0C4D-714BF41B8CD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D5A9EF-A30D-A5CD-323F-E562CADE4D75}"/>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24911854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56E037-6E5C-CA70-FE26-37F8BF8345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E2730B-6F35-5DC2-E5F5-AA01EFC7B81B}"/>
              </a:ext>
            </a:extLst>
          </p:cNvPr>
          <p:cNvSpPr>
            <a:spLocks noGrp="1"/>
          </p:cNvSpPr>
          <p:nvPr>
            <p:ph type="title"/>
          </p:nvPr>
        </p:nvSpPr>
        <p:spPr>
          <a:xfrm>
            <a:off x="685800" y="685800"/>
            <a:ext cx="7770813" cy="1065213"/>
          </a:xfrm>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FA9D8F7A-9681-1BC3-E81B-31DC86AFDB2F}"/>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0">
              <a:buFont typeface="Arial" panose="020B0604020202020204" pitchFamily="34" charset="0"/>
              <a:buChar char="•"/>
            </a:pPr>
            <a:r>
              <a:rPr lang="en-GB" sz="1400" dirty="0"/>
              <a:t>PDTs/CRs –</a:t>
            </a:r>
          </a:p>
          <a:p>
            <a:pPr>
              <a:buFont typeface="Arial" panose="020B0604020202020204" pitchFamily="34" charset="0"/>
              <a:buChar char="•"/>
            </a:pPr>
            <a:r>
              <a:rPr lang="en-GB" sz="1400" dirty="0"/>
              <a:t>Submissions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CB540A6A-8E7A-92AA-AEA6-1BD3ED33FF7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DE1531A-DA93-6555-34CA-12202BC6DB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C8AA18A-2E8A-FEF5-289A-5914190C78D1}"/>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3714010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t>Wednesday Joint Agenda–PM2</a:t>
            </a:r>
            <a:endParaRPr lang="en-US" dirty="0"/>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Straw Polls</a:t>
            </a:r>
            <a:endParaRPr lang="en-GB" sz="1200" dirty="0"/>
          </a:p>
          <a:p>
            <a:pPr>
              <a:buFont typeface="Arial" panose="020B0604020202020204" pitchFamily="34" charset="0"/>
              <a:buChar char="•"/>
            </a:pPr>
            <a:r>
              <a:rPr lang="en-GB" sz="1400" dirty="0"/>
              <a:t>CAD: </a:t>
            </a:r>
            <a:r>
              <a:rPr lang="fr-FR" sz="1400" b="0" dirty="0">
                <a:hlinkClick r:id="rId2"/>
              </a:rPr>
              <a:t>25/0847</a:t>
            </a:r>
            <a:r>
              <a:rPr lang="fr-FR" sz="1400" b="0" dirty="0"/>
              <a:t> TGbn Coexistence Assessment Document	Sigurd Schelstraete [10’]</a:t>
            </a:r>
            <a:endParaRPr lang="en-GB" sz="1400" b="0" dirty="0"/>
          </a:p>
          <a:p>
            <a:pPr>
              <a:buFont typeface="Arial" panose="020B0604020202020204" pitchFamily="34" charset="0"/>
              <a:buChar char="•"/>
            </a:pPr>
            <a:r>
              <a:rPr lang="en-GB" sz="1400" dirty="0"/>
              <a:t>PDTs/CRs/Submissions</a:t>
            </a: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A21E-5F9D-77F2-9756-AA5A4604CF50}"/>
              </a:ext>
            </a:extLst>
          </p:cNvPr>
          <p:cNvSpPr>
            <a:spLocks noGrp="1"/>
          </p:cNvSpPr>
          <p:nvPr>
            <p:ph type="title"/>
          </p:nvPr>
        </p:nvSpPr>
        <p:spPr>
          <a:xfrm>
            <a:off x="685800" y="685800"/>
            <a:ext cx="7770813" cy="1065213"/>
          </a:xfrm>
        </p:spPr>
        <p:txBody>
          <a:bodyPr/>
          <a:lstStyle/>
          <a:p>
            <a:r>
              <a:rPr lang="en-GB" dirty="0"/>
              <a:t>PDTs/CRs/Submissions</a:t>
            </a:r>
            <a:endParaRPr lang="en-US" dirty="0"/>
          </a:p>
        </p:txBody>
      </p:sp>
      <p:sp>
        <p:nvSpPr>
          <p:cNvPr id="11" name="Content Placeholder 10">
            <a:extLst>
              <a:ext uri="{FF2B5EF4-FFF2-40B4-BE49-F238E27FC236}">
                <a16:creationId xmlns:a16="http://schemas.microsoft.com/office/drawing/2014/main" id="{168431CF-280E-B28D-0BC1-CF593865830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2DBA92E-6AB5-331A-8F8C-BF72BF5E1B7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4E581F0-D862-AE23-F549-AF5BFAAFFCCE}"/>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3159F4E-1664-C67A-183D-1B5BBFBEFE2B}"/>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10500863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2ACB4C-5545-EA84-D1D5-062C77DA28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47E1C0-A8C9-61F3-4429-E1B950452E6E}"/>
              </a:ext>
            </a:extLst>
          </p:cNvPr>
          <p:cNvSpPr>
            <a:spLocks noGrp="1"/>
          </p:cNvSpPr>
          <p:nvPr>
            <p:ph type="title"/>
          </p:nvPr>
        </p:nvSpPr>
        <p:spPr>
          <a:xfrm>
            <a:off x="685800" y="685800"/>
            <a:ext cx="7770813" cy="1065213"/>
          </a:xfrm>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0ACC91-6276-2B3F-5870-15FEF1CC2D7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0">
              <a:buFont typeface="Arial" panose="020B0604020202020204" pitchFamily="34" charset="0"/>
              <a:buChar char="•"/>
            </a:pPr>
            <a:r>
              <a:rPr lang="en-GB" sz="1400" dirty="0"/>
              <a:t>PDTs/CRs –</a:t>
            </a:r>
          </a:p>
          <a:p>
            <a:pPr>
              <a:buFont typeface="Arial" panose="020B0604020202020204" pitchFamily="34" charset="0"/>
              <a:buChar char="•"/>
            </a:pPr>
            <a:r>
              <a:rPr lang="en-GB" sz="1400" dirty="0"/>
              <a:t>Submissions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D841EC1E-E327-9584-64CA-FA21443C3741}"/>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7CC267D-C90D-6A4F-7265-9B5514128A8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BE6AA69-54AF-A9FC-2EF9-64A14AF3C7D6}"/>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36267096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DE1C36-9B54-B7DC-56A7-8E881C4776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8C06EE-9110-2A0B-C336-66AF2A37ED25}"/>
              </a:ext>
            </a:extLst>
          </p:cNvPr>
          <p:cNvSpPr>
            <a:spLocks noGrp="1"/>
          </p:cNvSpPr>
          <p:nvPr>
            <p:ph type="title"/>
          </p:nvPr>
        </p:nvSpPr>
        <p:spPr>
          <a:xfrm>
            <a:off x="685800" y="685800"/>
            <a:ext cx="7770813" cy="1065213"/>
          </a:xfrm>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42403908-DBEE-340A-CA6C-151976C2E25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0">
              <a:buFont typeface="Arial" panose="020B0604020202020204" pitchFamily="34" charset="0"/>
              <a:buChar char="•"/>
            </a:pPr>
            <a:r>
              <a:rPr lang="en-GB" sz="1400" dirty="0"/>
              <a:t>PDTs/CRs –</a:t>
            </a:r>
          </a:p>
          <a:p>
            <a:pPr>
              <a:buFont typeface="Arial" panose="020B0604020202020204" pitchFamily="34" charset="0"/>
              <a:buChar char="•"/>
            </a:pPr>
            <a:r>
              <a:rPr lang="en-GB" sz="1400" dirty="0"/>
              <a:t>Submissions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BF99293A-9825-00FD-0548-BB374D8F967D}"/>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AF9E653C-86D7-A015-5C96-EB597AF145A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C3B597-8EED-D58A-F6A4-FAAC7BCCEFED}"/>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39589837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 And CRs</a:t>
            </a:r>
          </a:p>
          <a:p>
            <a:pPr>
              <a:buFont typeface="Arial" panose="020B0604020202020204" pitchFamily="34" charset="0"/>
              <a:buChar char="•"/>
            </a:pPr>
            <a:r>
              <a:rPr lang="en-GB" sz="1600" dirty="0"/>
              <a:t>Motions: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3E66F7-E223-BFE8-05B3-5C97091DC7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70DF76-4FDA-D960-C342-79CE1922E30D}"/>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ED82D9D3-46BA-4EAC-62CF-6086DE61F70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solidFill>
                  <a:schemeClr val="tx1"/>
                </a:solidFill>
              </a:rPr>
              <a:t>Straw Polls And CRs</a:t>
            </a:r>
          </a:p>
          <a:p>
            <a:pPr>
              <a:buFont typeface="Arial" panose="020B0604020202020204" pitchFamily="34" charset="0"/>
              <a:buChar char="•"/>
            </a:pPr>
            <a:r>
              <a:rPr lang="en-GB" sz="1600" dirty="0">
                <a:solidFill>
                  <a:schemeClr val="tx1"/>
                </a:solidFill>
              </a:rPr>
              <a:t>Motions: 	</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September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A87B0A7E-3DB1-6D8B-1F33-0A1DBAD4AA5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FC7E83A-EAB9-3EFB-B846-82D87F3C1CD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1885AD-7D24-7FBB-7ED2-0836E86BA881}"/>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36838539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4C6103FB-F2F5-0B5D-EF1D-5DDBE37A849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1" name="Content Placeholder 10">
            <a:extLst>
              <a:ext uri="{FF2B5EF4-FFF2-40B4-BE49-F238E27FC236}">
                <a16:creationId xmlns:a16="http://schemas.microsoft.com/office/drawing/2014/main" id="{6A82526F-E295-D465-5FD4-78EDEEFDF8A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a:t>
            </a:r>
            <a:r>
              <a:rPr lang="en-US" altLang="en-US" sz="2000" dirty="0">
                <a:highlight>
                  <a:srgbClr val="FFFF00"/>
                </a:highlight>
              </a:rPr>
              <a:t>	</a:t>
            </a:r>
            <a:r>
              <a:rPr lang="en-US" altLang="en-US" sz="2000" b="1" strike="sngStrike" dirty="0" err="1">
                <a:solidFill>
                  <a:srgbClr val="FF0000"/>
                </a:solidFill>
                <a:highlight>
                  <a:srgbClr val="FFFF00"/>
                </a:highlight>
              </a:rPr>
              <a:t>May</a:t>
            </a:r>
            <a:r>
              <a:rPr lang="en-US" altLang="en-US" sz="2000" b="1" u="sng" dirty="0" err="1">
                <a:solidFill>
                  <a:srgbClr val="FF0000"/>
                </a:solidFill>
                <a:highlight>
                  <a:srgbClr val="FFFF00"/>
                </a:highlight>
              </a:rPr>
              <a:t>July</a:t>
            </a:r>
            <a:r>
              <a:rPr lang="en-US" altLang="en-US" sz="2000" b="1" dirty="0">
                <a:highlight>
                  <a:srgbClr val="FFFF00"/>
                </a:highlight>
              </a:rPr>
              <a:t>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September 2025</a:t>
            </a:r>
          </a:p>
        </p:txBody>
      </p:sp>
      <p:sp>
        <p:nvSpPr>
          <p:cNvPr id="11" name="Content Placeholder 10">
            <a:extLst>
              <a:ext uri="{FF2B5EF4-FFF2-40B4-BE49-F238E27FC236}">
                <a16:creationId xmlns:a16="http://schemas.microsoft.com/office/drawing/2014/main" id="{B849BA81-3694-BB81-86D4-A9A70014C99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9C5F37CD-C96D-4398-6EFB-A0E6A30D89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Sigurd Schelstraete (</a:t>
            </a:r>
            <a:r>
              <a:rPr lang="en-GB" sz="1400" dirty="0">
                <a:hlinkClick r:id="rId8"/>
              </a:rPr>
              <a:t>sschelstraete@maxlinear.com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256191</TotalTime>
  <Words>3686</Words>
  <Application>Microsoft Office PowerPoint</Application>
  <PresentationFormat>On-screen Show (4:3)</PresentationFormat>
  <Paragraphs>602</Paragraphs>
  <Slides>51</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61"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July 2025 Meeting Agenda</vt:lpstr>
      <vt:lpstr>IEEE 802.11 TGbn: Enhancements for Ultra High Reliability (UHR) WLAN Task Group</vt:lpstr>
      <vt:lpstr>Registration for the July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PDT/CR Submissions List 1</vt:lpstr>
      <vt:lpstr>PDT/CR Submissions List 2</vt:lpstr>
      <vt:lpstr>PDT/CR Submissions List 3</vt:lpstr>
      <vt:lpstr>Submissions List 1</vt:lpstr>
      <vt:lpstr>Pending SPs 1</vt:lpstr>
      <vt:lpstr>Monday PHY Agenda–AM1</vt:lpstr>
      <vt:lpstr>Monday MAC Agenda–AM1</vt:lpstr>
      <vt:lpstr>Monday Joint Agenda–PM2</vt:lpstr>
      <vt:lpstr>Announcements</vt:lpstr>
      <vt:lpstr>Summary from May F2F meeting</vt:lpstr>
      <vt:lpstr>Approve TG Minutes</vt:lpstr>
      <vt:lpstr>PDTs/CRs/Submissions</vt:lpstr>
      <vt:lpstr>Tuesday PHY Agenda–AM2</vt:lpstr>
      <vt:lpstr>Tuesday MAC Agenda–AM2</vt:lpstr>
      <vt:lpstr>Tuesday PHY Agenda–PM2</vt:lpstr>
      <vt:lpstr>Tuesday MAC Agenda–PM2</vt:lpstr>
      <vt:lpstr>Wednesday PHY Agenda–AM1</vt:lpstr>
      <vt:lpstr>Wednesday MAC Agenda–AM1</vt:lpstr>
      <vt:lpstr>Wednesday PHY Agenda–AM2</vt:lpstr>
      <vt:lpstr>Wednesday MAC Agenda–AM2</vt:lpstr>
      <vt:lpstr>Wednesday Joint Agenda–PM2</vt:lpstr>
      <vt:lpstr>PDTs/CRs/Submissions</vt:lpstr>
      <vt:lpstr>Thursday PHY Agenda–AM1</vt:lpstr>
      <vt:lpstr>Thursday MAC Agenda–AM1</vt:lpstr>
      <vt:lpstr>Thursday Joint Agenda–AM2</vt:lpstr>
      <vt:lpstr>Thursday Joint Agenda–PM2</vt:lpstr>
      <vt:lpstr>Teleconference Plan</vt:lpstr>
      <vt:lpstr>Ad-hoc Plan </vt:lpstr>
      <vt:lpstr>TGbn Timeline And Status</vt:lpstr>
      <vt:lpstr>Goals for September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1469</cp:revision>
  <cp:lastPrinted>1601-01-01T00:00:00Z</cp:lastPrinted>
  <dcterms:created xsi:type="dcterms:W3CDTF">2017-01-26T15:28:16Z</dcterms:created>
  <dcterms:modified xsi:type="dcterms:W3CDTF">2025-06-23T21:57:35Z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