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18" r:id="rId19"/>
    <p:sldId id="1208" r:id="rId20"/>
    <p:sldId id="2372" r:id="rId21"/>
    <p:sldId id="2417" r:id="rId22"/>
    <p:sldId id="1203" r:id="rId23"/>
    <p:sldId id="1205" r:id="rId24"/>
    <p:sldId id="1209"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157" autoAdjust="0"/>
    <p:restoredTop sz="94660"/>
  </p:normalViewPr>
  <p:slideViewPr>
    <p:cSldViewPr>
      <p:cViewPr varScale="1">
        <p:scale>
          <a:sx n="127" d="100"/>
          <a:sy n="127" d="100"/>
        </p:scale>
        <p:origin x="880"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0987-00-0PQC-pqc-sg-may-2025-interim-meeting-minute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5/11-25-0958-00-0PQC-draft-p802-11bt-par.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108-01-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0-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0-0PQC-post-quantum-opportunistic-wireless-encryption-specification.docx" TargetMode="External"/><Relationship Id="rId4" Type="http://schemas.openxmlformats.org/officeDocument/2006/relationships/hyperlink" Target="https://mentor.ieee.org/802.11/dcn/25/11-25-1296-00-0PQC-using-proof-of-work-techniques-to-protect-against-active-attacks.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May Interim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361084"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Approve Minutes of May Interim: </a:t>
            </a:r>
            <a:r>
              <a:rPr lang="en-US" altLang="en-US" kern="0" dirty="0">
                <a:hlinkClick r:id="rId3"/>
              </a:rPr>
              <a:t>11-25/0987r0</a:t>
            </a:r>
            <a:endParaRPr lang="en-US" altLang="en-US" kern="0" dirty="0"/>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sz="2800" kern="0" dirty="0"/>
              <a:t>Topics for the week:</a:t>
            </a:r>
            <a:endParaRPr lang="en-US" altLang="en-US" sz="2400" kern="0" dirty="0"/>
          </a:p>
          <a:p>
            <a:pPr lvl="2" indent="-342900">
              <a:buFont typeface="Arial" panose="020B0604020202020204" pitchFamily="34" charset="0"/>
              <a:buChar char="•"/>
            </a:pPr>
            <a:r>
              <a:rPr lang="en-US" altLang="zh-CN" sz="1900" dirty="0">
                <a:sym typeface="+mn-ea"/>
              </a:rPr>
              <a:t>Respond to comments on 802.11bt PAR  </a:t>
            </a:r>
          </a:p>
          <a:p>
            <a:pPr lvl="3" indent="-342900">
              <a:buFont typeface="Arial" panose="020B0604020202020204" pitchFamily="34" charset="0"/>
              <a:buChar char="•"/>
            </a:pPr>
            <a:r>
              <a:rPr lang="en-US" altLang="zh-CN" sz="1800" dirty="0">
                <a:sym typeface="+mn-ea"/>
              </a:rPr>
              <a:t>PAR </a:t>
            </a:r>
            <a:r>
              <a:rPr lang="en-US" altLang="zh-CN" sz="1800" dirty="0">
                <a:sym typeface="+mn-ea"/>
                <a:hlinkClick r:id="rId4"/>
              </a:rPr>
              <a:t>11-25/958r0</a:t>
            </a:r>
            <a:endParaRPr lang="en-US" altLang="zh-CN" sz="1800" dirty="0">
              <a:sym typeface="+mn-ea"/>
            </a:endParaRPr>
          </a:p>
          <a:p>
            <a:pPr lvl="2" indent="-342900">
              <a:buFont typeface="Arial" panose="020B0604020202020204" pitchFamily="34" charset="0"/>
              <a:buChar char="•"/>
            </a:pPr>
            <a:r>
              <a:rPr lang="en-US" altLang="zh-CN" sz="1900" dirty="0">
                <a:sym typeface="+mn-ea"/>
              </a:rPr>
              <a:t>Time permitting contribution discussion (see slide 18)</a:t>
            </a:r>
            <a:endParaRPr lang="en-GB" sz="2800" dirty="0"/>
          </a:p>
          <a:p>
            <a:pPr lvl="1" indent="-342900">
              <a:buFont typeface="Arial" panose="020B0604020202020204" pitchFamily="34" charset="0"/>
              <a:buChar char="•"/>
            </a:pPr>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11-25/1313r0</a:t>
            </a:r>
            <a:r>
              <a:rPr lang="en-US" altLang="zh-CN" sz="1800" b="0" dirty="0">
                <a:sym typeface="+mn-ea"/>
              </a:rPr>
              <a:t>)</a:t>
            </a:r>
            <a:endParaRPr lang="en-US" sz="1800" b="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11-25/1108r1</a:t>
            </a:r>
            <a:r>
              <a:rPr lang="en-US" sz="1800" b="0" dirty="0">
                <a:solidFill>
                  <a:srgbClr val="222222"/>
                </a:solidFill>
                <a:highlight>
                  <a:srgbClr val="FFFFFF"/>
                </a:highlight>
                <a:cs typeface="Arial" panose="020B0604020202020204" pitchFamily="34" charset="0"/>
              </a:rPr>
              <a:t>)</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11-25/1296r0</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11-25/1297r0</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Past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771885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May Interim</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118456</TotalTime>
  <Words>2270</Words>
  <Application>Microsoft Macintosh PowerPoint</Application>
  <PresentationFormat>Widescreen</PresentationFormat>
  <Paragraphs>244</Paragraphs>
  <Slides>24</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Calibri</vt:lpstr>
      <vt:lpstr>Helvetica</vt:lpstr>
      <vt:lpstr>Momentum</vt:lpstr>
      <vt:lpstr>Monotype Sorts</vt:lpstr>
      <vt:lpstr>Times New Roman</vt:lpstr>
      <vt:lpstr>Office Theme</vt:lpstr>
      <vt:lpstr>Document</vt:lpstr>
      <vt:lpstr>Post Quantum Crypto Study Group May Interim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Contributions</vt:lpstr>
      <vt:lpstr>PowerPoint Presentation</vt:lpstr>
      <vt:lpstr>PAR Approval Motion</vt:lpstr>
      <vt:lpstr>CSD Approval Motion</vt:lpstr>
      <vt:lpstr>PQC SG Background and Kickoff</vt:lpstr>
      <vt:lpstr>Past Contributions</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610</cp:revision>
  <cp:lastPrinted>1601-01-01T00:00:00Z</cp:lastPrinted>
  <dcterms:created xsi:type="dcterms:W3CDTF">2021-01-26T19:12:38Z</dcterms:created>
  <dcterms:modified xsi:type="dcterms:W3CDTF">2025-07-28T07:51:13Z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