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p:scale>
          <a:sx n="72" d="100"/>
          <a:sy n="72" d="100"/>
        </p:scale>
        <p:origin x="51" y="42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25/07/21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1351-00-0arc-mib-truth-value-patterns-follow-u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1095-00-0arc-arc-sc-30-june-2025-teleconference-minutes.docx" TargetMode="External"/><Relationship Id="rId2" Type="http://schemas.openxmlformats.org/officeDocument/2006/relationships/hyperlink" Target="https://mentor.ieee.org/802.11/dcn/25/11-25-0911-00-0arc-arc-sc-mixed-mode-minutes-ma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3-0arc-proposed-changes-to-802-11-definitions-based-on-802-202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9-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121919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28 July (Mon) 14:30, 29 July (Tue) 9:00 and 11:30, </a:t>
            </a:r>
            <a:br>
              <a:rPr lang="en-US" altLang="en-US" sz="2800" b="0" i="1" dirty="0"/>
            </a:br>
            <a:r>
              <a:rPr lang="en-US" altLang="en-US" sz="2800" b="0" i="1" dirty="0"/>
              <a:t>30 July (Wed) 11:30</a:t>
            </a:r>
            <a:endParaRPr lang="en-GB" sz="2800" b="0" i="1" dirty="0"/>
          </a:p>
        </p:txBody>
      </p:sp>
      <p:sp>
        <p:nvSpPr>
          <p:cNvPr id="4098" name="Rectangle 2"/>
          <p:cNvSpPr>
            <a:spLocks noGrp="1" noChangeArrowheads="1"/>
          </p:cNvSpPr>
          <p:nvPr>
            <p:ph idx="1"/>
          </p:nvPr>
        </p:nvSpPr>
        <p:spPr>
          <a:xfrm>
            <a:off x="915458" y="1981200"/>
            <a:ext cx="10361084" cy="4494214"/>
          </a:xfrm>
          <a:ln/>
        </p:spPr>
        <p:txBody>
          <a:bodyPr/>
          <a:lstStyle/>
          <a:p>
            <a:pPr marL="457200" indent="-457200">
              <a:lnSpc>
                <a:spcPct val="90000"/>
              </a:lnSpc>
              <a:spcAft>
                <a:spcPts val="0"/>
              </a:spcAft>
              <a:buFont typeface="Arial" panose="020B0604020202020204" pitchFamily="34" charset="0"/>
              <a:buChar char="•"/>
              <a:defRPr/>
            </a:pPr>
            <a:r>
              <a:rPr lang="en-US" sz="2800" dirty="0">
                <a:solidFill>
                  <a:srgbClr val="000000"/>
                </a:solidFill>
              </a:rPr>
              <a:t>Four meeting slots this week</a:t>
            </a:r>
          </a:p>
          <a:p>
            <a:pPr marL="457200" indent="-457200">
              <a:lnSpc>
                <a:spcPct val="90000"/>
              </a:lnSpc>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Aft>
                <a:spcPts val="0"/>
              </a:spcAft>
              <a:buFont typeface="Arial" panose="020B0604020202020204" pitchFamily="34" charset="0"/>
              <a:buChar char="•"/>
              <a:defRPr/>
            </a:pPr>
            <a:r>
              <a:rPr lang="en-US" sz="2800" dirty="0"/>
              <a:t>Contribution/discussion topics:</a:t>
            </a:r>
          </a:p>
          <a:p>
            <a:pPr marL="800100" lvl="1" indent="-342900">
              <a:spcBef>
                <a:spcPts val="600"/>
              </a:spcBef>
              <a:spcAft>
                <a:spcPts val="0"/>
              </a:spcAft>
              <a:buFont typeface="Arial" panose="020B0604020202020204" pitchFamily="34" charset="0"/>
              <a:buChar char="•"/>
              <a:defRPr/>
            </a:pPr>
            <a:r>
              <a:rPr lang="en-US" sz="2400" dirty="0"/>
              <a:t>IEEE Std 802 internal alignment (slide 19) – Mon PM1, Tues AM1</a:t>
            </a:r>
          </a:p>
          <a:p>
            <a:pPr marL="800100" lvl="1" indent="-342900">
              <a:spcBef>
                <a:spcPts val="600"/>
              </a:spcBef>
              <a:spcAft>
                <a:spcPts val="0"/>
              </a:spcAft>
              <a:buFont typeface="Arial" panose="020B0604020202020204" pitchFamily="34" charset="0"/>
              <a:buChar char="•"/>
              <a:defRPr/>
            </a:pPr>
            <a:r>
              <a:rPr lang="en-US" sz="2400" dirty="0"/>
              <a:t>MIB Truth Value Patterns (</a:t>
            </a:r>
            <a:r>
              <a:rPr lang="en-US" sz="2400" dirty="0">
                <a:hlinkClick r:id="rId3"/>
              </a:rPr>
              <a:t>11-25/1351r0</a:t>
            </a:r>
            <a:r>
              <a:rPr lang="en-US" sz="2400" dirty="0"/>
              <a:t>)  – Tues AM1</a:t>
            </a:r>
          </a:p>
          <a:p>
            <a:pPr marL="800100" lvl="1" indent="-342900">
              <a:spcBef>
                <a:spcPts val="600"/>
              </a:spcBef>
              <a:spcAft>
                <a:spcPts val="0"/>
              </a:spcAft>
              <a:buFont typeface="Arial" panose="020B0604020202020204" pitchFamily="34" charset="0"/>
              <a:buChar char="•"/>
              <a:defRPr/>
            </a:pPr>
            <a:r>
              <a:rPr lang="en-US" sz="2400" dirty="0"/>
              <a:t>Annex G way forward (slide 20) – Tues AM2, Wed AM2</a:t>
            </a:r>
          </a:p>
          <a:p>
            <a:pPr marL="457200" indent="-457200">
              <a:lnSpc>
                <a:spcPct val="90000"/>
              </a:lnSpc>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740664" lvl="1" indent="-347472">
              <a:lnSpc>
                <a:spcPct val="90000"/>
              </a:lnSpc>
              <a:spcBef>
                <a:spcPts val="300"/>
              </a:spcBef>
              <a:defRPr/>
            </a:pPr>
            <a:r>
              <a:rPr lang="en-US" sz="2800" b="1" dirty="0"/>
              <a:t>May</a:t>
            </a:r>
            <a:r>
              <a:rPr lang="en-US" sz="2800" b="1" dirty="0">
                <a:solidFill>
                  <a:srgbClr val="000000"/>
                </a:solidFill>
              </a:rPr>
              <a:t> session:</a:t>
            </a:r>
            <a:r>
              <a:rPr lang="en-US" sz="2800" b="1" dirty="0"/>
              <a:t> </a:t>
            </a:r>
            <a:r>
              <a:rPr lang="en-US" sz="2800" b="1" dirty="0">
                <a:hlinkClick r:id="rId2"/>
              </a:rPr>
              <a:t>https://mentor.ieee.org/802.11/dcn/25/11-25-0911-00-0arc-arc-sc-mixed-mode-minutes-may-2025-interim.docx</a:t>
            </a:r>
            <a:r>
              <a:rPr lang="en-US" sz="2800" b="1" dirty="0"/>
              <a:t> </a:t>
            </a:r>
            <a:endParaRPr lang="en-US" sz="2800" b="1" dirty="0">
              <a:solidFill>
                <a:srgbClr val="000000"/>
              </a:solidFill>
            </a:endParaRPr>
          </a:p>
          <a:p>
            <a:pPr lvl="1" indent="-342900">
              <a:lnSpc>
                <a:spcPct val="90000"/>
              </a:lnSpc>
              <a:spcBef>
                <a:spcPts val="300"/>
              </a:spcBef>
              <a:defRPr/>
            </a:pPr>
            <a:r>
              <a:rPr lang="en-US" sz="2800" b="1" dirty="0">
                <a:solidFill>
                  <a:srgbClr val="000000"/>
                </a:solidFill>
              </a:rPr>
              <a:t>June teleconference</a:t>
            </a:r>
            <a:r>
              <a:rPr lang="en-US" sz="2800" b="1" dirty="0"/>
              <a:t>: </a:t>
            </a:r>
            <a:r>
              <a:rPr lang="en-US" sz="2800" b="1" dirty="0">
                <a:hlinkClick r:id="rId3"/>
              </a:rPr>
              <a:t>https://mentor.ieee.org/802.11/dcn/25/11-25-1095-00-0arc-arc-sc-30-june-2025-teleconference-minutes.docx</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Joseph Levy  Second: Al Petrick</a:t>
            </a:r>
          </a:p>
          <a:p>
            <a:pPr lvl="1" indent="-342900">
              <a:lnSpc>
                <a:spcPct val="90000"/>
              </a:lnSpc>
              <a:spcBef>
                <a:spcPts val="300"/>
              </a:spcBef>
              <a:defRPr/>
            </a:pPr>
            <a:r>
              <a:rPr lang="en-US" sz="2800" b="1"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11-25/0923r3</a:t>
            </a:r>
            <a:endParaRPr lang="en-US" sz="2000" dirty="0">
              <a:ea typeface="ＭＳ Ｐゴシック" pitchFamily="2"/>
            </a:endParaRP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11-23/0880r9</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On hold: 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Sept session planning</a:t>
            </a:r>
          </a:p>
          <a:p>
            <a:pPr lvl="1" eaLnBrk="1" hangingPunct="1">
              <a:spcBef>
                <a:spcPts val="300"/>
              </a:spcBef>
            </a:pPr>
            <a:r>
              <a:rPr lang="en-US" altLang="en-US" sz="1800" dirty="0"/>
              <a:t>2, 3 or 4 slots?</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July to Sept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69625</TotalTime>
  <Words>2571</Words>
  <Application>Microsoft Office PowerPoint</Application>
  <PresentationFormat>Widescreen</PresentationFormat>
  <Paragraphs>240</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ARC-SC-agenda-July-2025</vt:lpstr>
      <vt:lpstr>Abstract</vt:lpstr>
      <vt:lpstr>IEEE 802.11   Architecture Standing Committee</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28 July (Mon) 14:30, 29 July (Tue) 9:00 and 11:30,  30 July (Wed) 11:30</vt:lpstr>
      <vt:lpstr>ARC (Architecture) – Other</vt:lpstr>
      <vt:lpstr>Prior meeting minutes</vt:lpstr>
      <vt:lpstr>IEEE Std 802 – ARC work</vt:lpstr>
      <vt:lpstr>Annex G way forward – Step 2</vt:lpstr>
      <vt:lpstr>On hold: 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252</cp:revision>
  <cp:lastPrinted>1601-01-01T00:00:00Z</cp:lastPrinted>
  <dcterms:created xsi:type="dcterms:W3CDTF">2021-01-26T19:12:38Z</dcterms:created>
  <dcterms:modified xsi:type="dcterms:W3CDTF">2025-07-28T14:59:05Z</dcterms:modified>
</cp:coreProperties>
</file>