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574"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5" r:id="rId20"/>
    <p:sldId id="304"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91" d="100"/>
          <a:sy n="91" d="100"/>
        </p:scale>
        <p:origin x="114" y="37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25/07/21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20644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802.11-25/1062r0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July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5/11-25-0923-01-0arc-proposed-changes-to-802-11-definitions-based-on-802-2024.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5/11-25-1095-00-0arc-arc-sc-30-june-2025-teleconference-minutes.docx" TargetMode="External"/><Relationship Id="rId2" Type="http://schemas.openxmlformats.org/officeDocument/2006/relationships/hyperlink" Target="https://mentor.ieee.org/802.11/dcn/25/11-25-0911-00-0arc-arc-sc-mixed-mode-minutes-may-2025-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738-00-0arc-wms-protection-mechanisms-and-frame-exchange-sequences.pptx" TargetMode="External"/><Relationship Id="rId2" Type="http://schemas.openxmlformats.org/officeDocument/2006/relationships/hyperlink" Target="https://mentor.ieee.org/802.11/dcn/23/11-23-0880-08-0arc-revised-annex-g-containing-example-frame-exchange-sequences.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193-04-0arc-frame-exchange-sequence-and-fig-10-14.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150-04-0arc-initial-thoughts-on-arc-misc-802-topic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dcn/24/1-24-0034-00-Mntg-proposal-to-revise-bit-ordering-material-in-p802revc-d2-0.docx" TargetMode="External"/><Relationship Id="rId5" Type="http://schemas.openxmlformats.org/officeDocument/2006/relationships/hyperlink" Target="https://mentor.ieee.org/802.11/dcn/25/11-25-0161-00-0arc-protocol-identifier-encoding-of-ethertype.pptx" TargetMode="External"/><Relationship Id="rId4" Type="http://schemas.openxmlformats.org/officeDocument/2006/relationships/hyperlink" Target="https://mentor.ieee.org/802.11/dcn/25/11-25-0923-01-0arc-proposed-changes-to-802-11-definitions-based-on-802-2024.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ARC-SC-agenda-July-2025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2"/>
            <a:ext cx="10361084" cy="779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Agenda </a:t>
            </a:r>
            <a:br>
              <a:rPr lang="en-US" altLang="en-US" dirty="0"/>
            </a:br>
            <a:r>
              <a:rPr lang="en-US" altLang="en-US" sz="2800" b="0" i="1" dirty="0"/>
              <a:t>28 July (Mon) 14:30, 29 July (Tue) 9:00 and 11:30, </a:t>
            </a:r>
            <a:br>
              <a:rPr lang="en-US" altLang="en-US" sz="2800" b="0" i="1" dirty="0"/>
            </a:br>
            <a:r>
              <a:rPr lang="en-US" altLang="en-US" sz="2800" b="0" i="1" dirty="0"/>
              <a:t>30 July (Wed) 11:30</a:t>
            </a:r>
            <a:endParaRPr lang="en-GB" sz="2800" b="0" i="1" dirty="0"/>
          </a:p>
        </p:txBody>
      </p:sp>
      <p:sp>
        <p:nvSpPr>
          <p:cNvPr id="4098" name="Rectangle 2"/>
          <p:cNvSpPr>
            <a:spLocks noGrp="1" noChangeArrowheads="1"/>
          </p:cNvSpPr>
          <p:nvPr>
            <p:ph idx="1"/>
          </p:nvPr>
        </p:nvSpPr>
        <p:spPr>
          <a:xfrm>
            <a:off x="915458" y="1828800"/>
            <a:ext cx="10361084" cy="46466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Four meeting slots this week</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Annex G way forward (slide 19) – </a:t>
            </a:r>
          </a:p>
          <a:p>
            <a:pPr marL="800100" lvl="1" indent="-342900">
              <a:spcBef>
                <a:spcPts val="0"/>
              </a:spcBef>
              <a:spcAft>
                <a:spcPts val="0"/>
              </a:spcAft>
              <a:buFont typeface="Arial" panose="020B0604020202020204" pitchFamily="34" charset="0"/>
              <a:buChar char="•"/>
              <a:defRPr/>
            </a:pPr>
            <a:r>
              <a:rPr lang="en-US" sz="2400" dirty="0"/>
              <a:t>IEEE Std 802 internal alignment (</a:t>
            </a:r>
            <a:r>
              <a:rPr lang="en-US" sz="2400" dirty="0">
                <a:ea typeface="ＭＳ Ｐゴシック" pitchFamily="2"/>
                <a:hlinkClick r:id="rId3"/>
              </a:rPr>
              <a:t>11-25/0923r1</a:t>
            </a:r>
            <a:r>
              <a:rPr lang="en-US" sz="2400" dirty="0">
                <a:ea typeface="ＭＳ Ｐゴシック" pitchFamily="2"/>
              </a:rPr>
              <a:t>, </a:t>
            </a:r>
            <a:r>
              <a:rPr lang="en-US" sz="2400" dirty="0"/>
              <a:t>slide 20) – </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Bef>
                <a:spcPts val="0"/>
              </a:spcBef>
              <a:spcAft>
                <a:spcPts val="0"/>
              </a:spcAft>
              <a:buFont typeface="Arial" panose="020B0604020202020204" pitchFamily="34" charset="0"/>
              <a:buChar char="•"/>
              <a:defRPr/>
            </a:pPr>
            <a:r>
              <a:rPr lang="en-US" sz="2800" dirty="0"/>
              <a:t>NB: See slide 17, also</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8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400" b="1" dirty="0"/>
              <a:t>WBA liaison on QoS, and L4S (slide 21) – on hold pending TGbn and REVmf</a:t>
            </a:r>
          </a:p>
          <a:p>
            <a:pPr marL="685800" lvl="2" indent="-342900">
              <a:lnSpc>
                <a:spcPct val="90000"/>
              </a:lnSpc>
              <a:spcBef>
                <a:spcPts val="300"/>
              </a:spcBef>
              <a:spcAft>
                <a:spcPts val="0"/>
              </a:spcAft>
              <a:buFont typeface="Arial" pitchFamily="34" charset="0"/>
              <a:buChar char="•"/>
              <a:defRPr/>
            </a:pPr>
            <a:r>
              <a:rPr lang="en-US" sz="24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400" b="1" dirty="0"/>
              <a:t>One aspect is how MAC address is set/controlled – related to IEEE 1609/</a:t>
            </a:r>
            <a:r>
              <a:rPr lang="en-US" sz="2400" b="1" dirty="0" err="1"/>
              <a:t>TGbd</a:t>
            </a:r>
            <a:r>
              <a:rPr lang="en-US" sz="24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740664" lvl="1" indent="-347472">
              <a:lnSpc>
                <a:spcPct val="90000"/>
              </a:lnSpc>
              <a:spcBef>
                <a:spcPts val="300"/>
              </a:spcBef>
              <a:defRPr/>
            </a:pPr>
            <a:r>
              <a:rPr lang="en-US" sz="2800" b="1" dirty="0"/>
              <a:t>May</a:t>
            </a:r>
            <a:r>
              <a:rPr lang="en-US" sz="2800" b="1" dirty="0">
                <a:solidFill>
                  <a:srgbClr val="000000"/>
                </a:solidFill>
              </a:rPr>
              <a:t> session:</a:t>
            </a:r>
            <a:r>
              <a:rPr lang="en-US" sz="2800" b="1" dirty="0"/>
              <a:t> </a:t>
            </a:r>
            <a:r>
              <a:rPr lang="en-US" sz="2800" b="1" dirty="0">
                <a:hlinkClick r:id="rId2"/>
              </a:rPr>
              <a:t>https://mentor.ieee.org/802.11/dcn/25/11-25-0911-00-0arc-arc-sc-mixed-mode-minutes-may-2025-interim.docx</a:t>
            </a:r>
            <a:r>
              <a:rPr lang="en-US" sz="2800" b="1" dirty="0"/>
              <a:t> </a:t>
            </a:r>
            <a:endParaRPr lang="en-US" sz="2800" b="1" dirty="0">
              <a:solidFill>
                <a:srgbClr val="000000"/>
              </a:solidFill>
            </a:endParaRPr>
          </a:p>
          <a:p>
            <a:pPr lvl="1" indent="-342900">
              <a:lnSpc>
                <a:spcPct val="90000"/>
              </a:lnSpc>
              <a:spcBef>
                <a:spcPts val="300"/>
              </a:spcBef>
              <a:defRPr/>
            </a:pPr>
            <a:r>
              <a:rPr lang="en-US" sz="2800" b="1" dirty="0">
                <a:solidFill>
                  <a:srgbClr val="000000"/>
                </a:solidFill>
              </a:rPr>
              <a:t>June teleconference</a:t>
            </a:r>
            <a:r>
              <a:rPr lang="en-US" sz="2800" b="1" dirty="0"/>
              <a:t>: </a:t>
            </a:r>
            <a:r>
              <a:rPr lang="en-US" sz="2800" b="1" dirty="0">
                <a:hlinkClick r:id="rId3"/>
              </a:rPr>
              <a:t>https://mentor.ieee.org/802.11/dcn/25/11-25-1095-00-0arc-arc-sc-30-june-2025-teleconference-minutes.docx</a:t>
            </a:r>
            <a:r>
              <a:rPr lang="en-US" sz="2800" b="1" dirty="0"/>
              <a:t> </a:t>
            </a:r>
            <a:endParaRPr lang="en-US" sz="2800" b="1" dirty="0">
              <a:solidFill>
                <a:srgbClr val="000000"/>
              </a:solidFill>
            </a:endParaRP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r>
              <a:rPr lang="en-US" sz="2800" b="1" dirty="0">
                <a:solidFill>
                  <a:srgbClr val="000000"/>
                </a:solidFill>
              </a:rPr>
              <a:t>Moved:  Second: </a:t>
            </a:r>
          </a:p>
          <a:p>
            <a:pPr lvl="1" indent="-342900">
              <a:lnSpc>
                <a:spcPct val="90000"/>
              </a:lnSpc>
              <a:spcBef>
                <a:spcPts val="300"/>
              </a:spcBef>
              <a:defRPr/>
            </a:pPr>
            <a:r>
              <a:rPr lang="en-US" sz="2800" b="1" dirty="0"/>
              <a:t>Result: </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11-23/0880r8</a:t>
            </a:r>
            <a:r>
              <a:rPr lang="en-US" sz="1800" dirty="0"/>
              <a:t> (Harry Bims)</a:t>
            </a:r>
          </a:p>
          <a:p>
            <a:pPr marL="1200150" lvl="3" indent="-400050">
              <a:lnSpc>
                <a:spcPct val="90000"/>
              </a:lnSpc>
              <a:spcBef>
                <a:spcPts val="300"/>
              </a:spcBef>
              <a:buFont typeface="Arial" pitchFamily="34" charset="0"/>
              <a:buChar char="•"/>
              <a:defRPr/>
            </a:pPr>
            <a:r>
              <a:rPr lang="en-US" sz="1800" dirty="0">
                <a:hlinkClick r:id="rId3"/>
              </a:rPr>
              <a:t>11-25/0738r0</a:t>
            </a:r>
            <a:r>
              <a:rPr lang="en-US" sz="1800" dirty="0"/>
              <a:t> (Harry Bims)</a:t>
            </a:r>
          </a:p>
          <a:p>
            <a:pPr marL="1200150" lvl="3" indent="-400050">
              <a:lnSpc>
                <a:spcPct val="90000"/>
              </a:lnSpc>
              <a:spcBef>
                <a:spcPts val="300"/>
              </a:spcBef>
              <a:buFont typeface="Arial" pitchFamily="34" charset="0"/>
              <a:buChar char="•"/>
              <a:defRPr/>
            </a:pPr>
            <a:r>
              <a:rPr lang="en-US" sz="1800" b="0" dirty="0">
                <a:hlinkClick r:id="rId4"/>
              </a:rPr>
              <a:t>11-25/0193r4</a:t>
            </a:r>
            <a:r>
              <a:rPr lang="en-US" sz="1800" dirty="0"/>
              <a:t> (Graham Smith) – how many frame exchanges sequence(s) are there?</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July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ea typeface="ＭＳ Ｐゴシック" pitchFamily="2"/>
                <a:hlinkClick r:id="rId3"/>
              </a:rPr>
              <a:t>11-25/0150r4</a:t>
            </a:r>
            <a:r>
              <a:rPr lang="en-US" sz="2000" dirty="0">
                <a:ea typeface="ＭＳ Ｐゴシック" pitchFamily="2"/>
              </a:rPr>
              <a:t>, </a:t>
            </a:r>
            <a:r>
              <a:rPr lang="en-US" sz="2000" dirty="0">
                <a:ea typeface="ＭＳ Ｐゴシック" pitchFamily="2"/>
                <a:hlinkClick r:id="rId4"/>
              </a:rPr>
              <a:t>11-25/0923r1</a:t>
            </a:r>
            <a:r>
              <a:rPr lang="en-US" sz="2000" dirty="0">
                <a:ea typeface="ＭＳ Ｐゴシック" pitchFamily="2"/>
              </a:rPr>
              <a:t> </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800100" lvl="4"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Reminder of </a:t>
            </a:r>
            <a:r>
              <a:rPr lang="en-US" sz="1800" dirty="0">
                <a:latin typeface="Times New Roman" panose="02020603050405020304" pitchFamily="18" charset="0"/>
                <a:cs typeface="+mn-cs"/>
                <a:hlinkClick r:id="rId5"/>
              </a:rPr>
              <a:t>11-25/0161r0</a:t>
            </a:r>
            <a:r>
              <a:rPr lang="en-US" sz="1800" dirty="0">
                <a:latin typeface="Times New Roman" panose="02020603050405020304" pitchFamily="18" charset="0"/>
                <a:cs typeface="+mn-cs"/>
              </a:rPr>
              <a:t> as follow-up to discussion on 11-25/0150</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6"/>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On hold: 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Sept session planning</a:t>
            </a:r>
          </a:p>
          <a:p>
            <a:pPr lvl="1" eaLnBrk="1" hangingPunct="1">
              <a:spcBef>
                <a:spcPts val="300"/>
              </a:spcBef>
            </a:pPr>
            <a:r>
              <a:rPr lang="en-US" altLang="en-US" sz="1800" dirty="0"/>
              <a:t>2 or 3 slots?</a:t>
            </a:r>
            <a:endParaRPr lang="en-US" altLang="en-US" sz="1800" dirty="0">
              <a:highlight>
                <a:srgbClr val="00FF00"/>
              </a:highlight>
            </a:endParaRPr>
          </a:p>
          <a:p>
            <a:pPr lvl="1" eaLnBrk="1" hangingPunct="1">
              <a:spcBef>
                <a:spcPts val="300"/>
              </a:spcBef>
            </a:pPr>
            <a:r>
              <a:rPr lang="en-US" altLang="en-US" sz="1800" dirty="0"/>
              <a:t>Topics: Annex G, Changes to align w/IEEE 802, “Control” MLMEs,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July to Sept teleconference plan…  Any/How many telecons?  </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July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bwMode="auto">
          <a:xfrm>
            <a:off x="929218" y="333375"/>
            <a:ext cx="2499783" cy="273050"/>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spcBef>
                <a:spcPct val="0"/>
              </a:spcBef>
              <a:buFontTx/>
              <a:buNone/>
            </a:pPr>
            <a:r>
              <a:rPr lang="en-US"/>
              <a:t>July 2025</a:t>
            </a:r>
            <a:endParaRPr lang="en-US" altLang="en-US" sz="1800" dirty="0"/>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59500</TotalTime>
  <Words>2552</Words>
  <Application>Microsoft Office PowerPoint</Application>
  <PresentationFormat>Widescreen</PresentationFormat>
  <Paragraphs>241</Paragraphs>
  <Slides>22</Slides>
  <Notes>10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ARC-SC-agenda-July-2025</vt:lpstr>
      <vt:lpstr>Abstract</vt:lpstr>
      <vt:lpstr>IEEE 802.11   Architecture Standing Committee</vt:lpstr>
      <vt:lpstr>Registration for the July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(Architecture) Agenda  28 July (Mon) 14:30, 29 July (Tue) 9:00 and 11:30,  30 July (Wed) 11:30</vt:lpstr>
      <vt:lpstr>ARC (Architecture) – Other</vt:lpstr>
      <vt:lpstr>Prior meeting minutes</vt:lpstr>
      <vt:lpstr>Annex G way forward – Step 2</vt:lpstr>
      <vt:lpstr>IEEE Std 802 – ARC work</vt:lpstr>
      <vt:lpstr>On hold: 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244</cp:revision>
  <cp:lastPrinted>1601-01-01T00:00:00Z</cp:lastPrinted>
  <dcterms:created xsi:type="dcterms:W3CDTF">2021-01-26T19:12:38Z</dcterms:created>
  <dcterms:modified xsi:type="dcterms:W3CDTF">2025-07-21T12:55:23Z</dcterms:modified>
</cp:coreProperties>
</file>