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332" r:id="rId3"/>
    <p:sldId id="524" r:id="rId4"/>
    <p:sldId id="288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5D4A0E-B80D-4B47-A674-8D688870AC92}" v="3" dt="2025-07-29T15:04:22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106" d="100"/>
          <a:sy n="106" d="100"/>
        </p:scale>
        <p:origin x="96" y="2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252" y="1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C8A4BDFB-F50E-43EF-A6E8-1F5C66F4549F}"/>
    <pc:docChg chg="custSel addSld modSld modMainMaster">
      <pc:chgData name="Xiaofei Wang" userId="6e1836d3-2ed9-4ae5-8700-9029b71c19c7" providerId="ADAL" clId="{C8A4BDFB-F50E-43EF-A6E8-1F5C66F4549F}" dt="2024-05-15T06:47:25.747" v="664" actId="20577"/>
      <pc:docMkLst>
        <pc:docMk/>
      </pc:docMkLst>
      <pc:sldChg chg="modSp add mod">
        <pc:chgData name="Xiaofei Wang" userId="6e1836d3-2ed9-4ae5-8700-9029b71c19c7" providerId="ADAL" clId="{C8A4BDFB-F50E-43EF-A6E8-1F5C66F4549F}" dt="2024-05-15T06:47:25.747" v="664" actId="20577"/>
        <pc:sldMkLst>
          <pc:docMk/>
          <pc:sldMk cId="0" sldId="288"/>
        </pc:sldMkLst>
      </pc:sldChg>
      <pc:sldChg chg="modSp mod">
        <pc:chgData name="Xiaofei Wang" userId="6e1836d3-2ed9-4ae5-8700-9029b71c19c7" providerId="ADAL" clId="{C8A4BDFB-F50E-43EF-A6E8-1F5C66F4549F}" dt="2024-05-01T16:37:18.958" v="50" actId="20577"/>
        <pc:sldMkLst>
          <pc:docMk/>
          <pc:sldMk cId="0" sldId="290"/>
        </pc:sldMkLst>
      </pc:sldChg>
      <pc:sldChg chg="modSp mod">
        <pc:chgData name="Xiaofei Wang" userId="6e1836d3-2ed9-4ae5-8700-9029b71c19c7" providerId="ADAL" clId="{C8A4BDFB-F50E-43EF-A6E8-1F5C66F4549F}" dt="2024-05-01T16:37:11.692" v="48" actId="20577"/>
        <pc:sldMkLst>
          <pc:docMk/>
          <pc:sldMk cId="0" sldId="332"/>
        </pc:sldMkLst>
      </pc:sldChg>
      <pc:sldChg chg="modSp mod">
        <pc:chgData name="Xiaofei Wang" userId="6e1836d3-2ed9-4ae5-8700-9029b71c19c7" providerId="ADAL" clId="{C8A4BDFB-F50E-43EF-A6E8-1F5C66F4549F}" dt="2024-05-15T06:42:20.597" v="410" actId="108"/>
        <pc:sldMkLst>
          <pc:docMk/>
          <pc:sldMk cId="1216778654" sldId="524"/>
        </pc:sldMkLst>
      </pc:sldChg>
      <pc:sldMasterChg chg="modSp modSldLayout">
        <pc:chgData name="Xiaofei Wang" userId="6e1836d3-2ed9-4ae5-8700-9029b71c19c7" providerId="ADAL" clId="{C8A4BDFB-F50E-43EF-A6E8-1F5C66F4549F}" dt="2024-05-01T16:36:38.433" v="1"/>
        <pc:sldMasterMkLst>
          <pc:docMk/>
          <pc:sldMasterMk cId="0" sldId="2147483648"/>
        </pc:sldMasterMkLst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6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7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8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9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0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1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2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3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4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5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6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7"/>
          </pc:sldLayoutMkLst>
        </pc:sldLayoutChg>
      </pc:sldMasterChg>
    </pc:docChg>
  </pc:docChgLst>
  <pc:docChgLst>
    <pc:chgData name="Xiaofei Wang" userId="6e1836d3-2ed9-4ae5-8700-9029b71c19c7" providerId="ADAL" clId="{ADFFC2C0-03C5-4FE2-8CE8-00EBBB556652}"/>
    <pc:docChg chg="modSld modMainMaster">
      <pc:chgData name="Xiaofei Wang" userId="6e1836d3-2ed9-4ae5-8700-9029b71c19c7" providerId="ADAL" clId="{ADFFC2C0-03C5-4FE2-8CE8-00EBBB556652}" dt="2024-07-18T01:06:32.074" v="153" actId="20577"/>
      <pc:docMkLst>
        <pc:docMk/>
      </pc:docMkLst>
      <pc:sldChg chg="modSp mod">
        <pc:chgData name="Xiaofei Wang" userId="6e1836d3-2ed9-4ae5-8700-9029b71c19c7" providerId="ADAL" clId="{ADFFC2C0-03C5-4FE2-8CE8-00EBBB556652}" dt="2024-07-18T01:04:29.880" v="131"/>
        <pc:sldMkLst>
          <pc:docMk/>
          <pc:sldMk cId="0" sldId="288"/>
        </pc:sldMkLst>
      </pc:sldChg>
      <pc:sldChg chg="modSp mod">
        <pc:chgData name="Xiaofei Wang" userId="6e1836d3-2ed9-4ae5-8700-9029b71c19c7" providerId="ADAL" clId="{ADFFC2C0-03C5-4FE2-8CE8-00EBBB556652}" dt="2024-07-18T01:04:36.422" v="135" actId="20577"/>
        <pc:sldMkLst>
          <pc:docMk/>
          <pc:sldMk cId="0" sldId="290"/>
        </pc:sldMkLst>
      </pc:sldChg>
      <pc:sldChg chg="modSp mod">
        <pc:chgData name="Xiaofei Wang" userId="6e1836d3-2ed9-4ae5-8700-9029b71c19c7" providerId="ADAL" clId="{ADFFC2C0-03C5-4FE2-8CE8-00EBBB556652}" dt="2024-07-18T01:04:29.880" v="131"/>
        <pc:sldMkLst>
          <pc:docMk/>
          <pc:sldMk cId="0" sldId="332"/>
        </pc:sldMkLst>
      </pc:sldChg>
      <pc:sldChg chg="modSp mod">
        <pc:chgData name="Xiaofei Wang" userId="6e1836d3-2ed9-4ae5-8700-9029b71c19c7" providerId="ADAL" clId="{ADFFC2C0-03C5-4FE2-8CE8-00EBBB556652}" dt="2024-07-18T01:06:32.074" v="153" actId="20577"/>
        <pc:sldMkLst>
          <pc:docMk/>
          <pc:sldMk cId="1216778654" sldId="524"/>
        </pc:sldMkLst>
      </pc:sldChg>
      <pc:sldMasterChg chg="modSp modSldLayout">
        <pc:chgData name="Xiaofei Wang" userId="6e1836d3-2ed9-4ae5-8700-9029b71c19c7" providerId="ADAL" clId="{ADFFC2C0-03C5-4FE2-8CE8-00EBBB556652}" dt="2024-07-18T01:05:39.001" v="136"/>
        <pc:sldMasterMkLst>
          <pc:docMk/>
          <pc:sldMasterMk cId="0" sldId="2147483648"/>
        </pc:sldMasterMkLst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6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7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8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9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0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1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2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3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4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5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6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7"/>
          </pc:sldLayoutMkLst>
        </pc:sldLayoutChg>
      </pc:sldMasterChg>
    </pc:docChg>
  </pc:docChgLst>
  <pc:docChgLst>
    <pc:chgData name="Xiaofei Wang" userId="6e1836d3-2ed9-4ae5-8700-9029b71c19c7" providerId="ADAL" clId="{355D4A0E-B80D-4B47-A674-8D688870AC92}"/>
    <pc:docChg chg="modSld modMainMaster">
      <pc:chgData name="Xiaofei Wang" userId="6e1836d3-2ed9-4ae5-8700-9029b71c19c7" providerId="ADAL" clId="{355D4A0E-B80D-4B47-A674-8D688870AC92}" dt="2025-07-29T15:05:15.892" v="339" actId="20577"/>
      <pc:docMkLst>
        <pc:docMk/>
      </pc:docMkLst>
      <pc:sldChg chg="modSp mod">
        <pc:chgData name="Xiaofei Wang" userId="6e1836d3-2ed9-4ae5-8700-9029b71c19c7" providerId="ADAL" clId="{355D4A0E-B80D-4B47-A674-8D688870AC92}" dt="2025-07-29T15:04:54.082" v="334" actId="5793"/>
        <pc:sldMkLst>
          <pc:docMk/>
          <pc:sldMk cId="0" sldId="288"/>
        </pc:sldMkLst>
        <pc:spChg chg="mod">
          <ac:chgData name="Xiaofei Wang" userId="6e1836d3-2ed9-4ae5-8700-9029b71c19c7" providerId="ADAL" clId="{355D4A0E-B80D-4B47-A674-8D688870AC92}" dt="2025-07-29T15:00:08.374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355D4A0E-B80D-4B47-A674-8D688870AC92}" dt="2025-07-29T15:04:54.082" v="334" actId="5793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355D4A0E-B80D-4B47-A674-8D688870AC92}" dt="2025-07-29T15:01:44.911" v="55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355D4A0E-B80D-4B47-A674-8D688870AC92}" dt="2025-07-29T15:00:52.687" v="7" actId="20577"/>
        <pc:sldMkLst>
          <pc:docMk/>
          <pc:sldMk cId="0" sldId="290"/>
        </pc:sldMkLst>
        <pc:spChg chg="mod">
          <ac:chgData name="Xiaofei Wang" userId="6e1836d3-2ed9-4ae5-8700-9029b71c19c7" providerId="ADAL" clId="{355D4A0E-B80D-4B47-A674-8D688870AC92}" dt="2025-07-29T15:00:08.374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355D4A0E-B80D-4B47-A674-8D688870AC92}" dt="2025-07-29T15:00:08.374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355D4A0E-B80D-4B47-A674-8D688870AC92}" dt="2025-07-29T15:00:52.687" v="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355D4A0E-B80D-4B47-A674-8D688870AC92}" dt="2025-07-29T15:00:08.374" v="0"/>
        <pc:sldMkLst>
          <pc:docMk/>
          <pc:sldMk cId="0" sldId="332"/>
        </pc:sldMkLst>
        <pc:spChg chg="mod">
          <ac:chgData name="Xiaofei Wang" userId="6e1836d3-2ed9-4ae5-8700-9029b71c19c7" providerId="ADAL" clId="{355D4A0E-B80D-4B47-A674-8D688870AC92}" dt="2025-07-29T15:00:08.374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355D4A0E-B80D-4B47-A674-8D688870AC92}" dt="2025-07-29T15:00:08.374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355D4A0E-B80D-4B47-A674-8D688870AC92}" dt="2025-07-29T15:05:15.892" v="339" actId="20577"/>
        <pc:sldMkLst>
          <pc:docMk/>
          <pc:sldMk cId="1216778654" sldId="524"/>
        </pc:sldMkLst>
        <pc:spChg chg="mod">
          <ac:chgData name="Xiaofei Wang" userId="6e1836d3-2ed9-4ae5-8700-9029b71c19c7" providerId="ADAL" clId="{355D4A0E-B80D-4B47-A674-8D688870AC92}" dt="2025-07-29T15:00:08.374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355D4A0E-B80D-4B47-A674-8D688870AC92}" dt="2025-07-29T15:05:15.892" v="339" actId="20577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355D4A0E-B80D-4B47-A674-8D688870AC92}" dt="2025-07-29T15:00:25.801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355D4A0E-B80D-4B47-A674-8D688870AC92}" dt="2025-07-29T15:00:08.374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355D4A0E-B80D-4B47-A674-8D688870AC92}" dt="2025-07-29T15:00:25.801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55D4A0E-B80D-4B47-A674-8D688870AC92}" dt="2025-07-29T15:00:08.374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355D4A0E-B80D-4B47-A674-8D688870AC92}" dt="2025-07-29T15:00:08.374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  <pc:docChgLst>
    <pc:chgData name="Xiaofei Wang" userId="6e1836d3-2ed9-4ae5-8700-9029b71c19c7" providerId="ADAL" clId="{3149CC38-F5DB-4490-9E75-0E772E84B2C9}"/>
    <pc:docChg chg="undo custSel modSld modMainMaster">
      <pc:chgData name="Xiaofei Wang" userId="6e1836d3-2ed9-4ae5-8700-9029b71c19c7" providerId="ADAL" clId="{3149CC38-F5DB-4490-9E75-0E772E84B2C9}" dt="2024-11-14T09:17:54.492" v="159" actId="20577"/>
      <pc:docMkLst>
        <pc:docMk/>
      </pc:docMkLst>
      <pc:sldChg chg="modSp mod">
        <pc:chgData name="Xiaofei Wang" userId="6e1836d3-2ed9-4ae5-8700-9029b71c19c7" providerId="ADAL" clId="{3149CC38-F5DB-4490-9E75-0E772E84B2C9}" dt="2024-11-14T09:17:54.492" v="159" actId="20577"/>
        <pc:sldMkLst>
          <pc:docMk/>
          <pc:sldMk cId="0" sldId="288"/>
        </pc:sldMkLst>
      </pc:sldChg>
      <pc:sldChg chg="modSp mod">
        <pc:chgData name="Xiaofei Wang" userId="6e1836d3-2ed9-4ae5-8700-9029b71c19c7" providerId="ADAL" clId="{3149CC38-F5DB-4490-9E75-0E772E84B2C9}" dt="2024-11-14T09:12:54.096" v="7" actId="20577"/>
        <pc:sldMkLst>
          <pc:docMk/>
          <pc:sldMk cId="0" sldId="290"/>
        </pc:sldMkLst>
      </pc:sldChg>
      <pc:sldChg chg="modSp">
        <pc:chgData name="Xiaofei Wang" userId="6e1836d3-2ed9-4ae5-8700-9029b71c19c7" providerId="ADAL" clId="{3149CC38-F5DB-4490-9E75-0E772E84B2C9}" dt="2024-11-14T09:12:10.241" v="0"/>
        <pc:sldMkLst>
          <pc:docMk/>
          <pc:sldMk cId="0" sldId="332"/>
        </pc:sldMkLst>
      </pc:sldChg>
      <pc:sldChg chg="modSp mod">
        <pc:chgData name="Xiaofei Wang" userId="6e1836d3-2ed9-4ae5-8700-9029b71c19c7" providerId="ADAL" clId="{3149CC38-F5DB-4490-9E75-0E772E84B2C9}" dt="2024-11-14T09:17:42.033" v="150" actId="20577"/>
        <pc:sldMkLst>
          <pc:docMk/>
          <pc:sldMk cId="1216778654" sldId="524"/>
        </pc:sldMkLst>
      </pc:sldChg>
      <pc:sldMasterChg chg="modSp modSldLayout">
        <pc:chgData name="Xiaofei Wang" userId="6e1836d3-2ed9-4ae5-8700-9029b71c19c7" providerId="ADAL" clId="{3149CC38-F5DB-4490-9E75-0E772E84B2C9}" dt="2024-11-14T09:12:44.840" v="1"/>
        <pc:sldMasterMkLst>
          <pc:docMk/>
          <pc:sldMasterMk cId="0" sldId="2147483648"/>
        </pc:sldMasterMkLst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6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7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8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9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0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1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2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3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4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5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6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7"/>
          </pc:sldLayoutMkLst>
        </pc:sldLayoutChg>
      </pc:sldMasterChg>
    </pc:docChg>
  </pc:docChgLst>
  <pc:docChgLst>
    <pc:chgData name="Xiaofei Wang" userId="6e1836d3-2ed9-4ae5-8700-9029b71c19c7" providerId="ADAL" clId="{961D9C6F-3B76-4997-82CE-161004B86E1A}"/>
    <pc:docChg chg="modSld modMainMaster">
      <pc:chgData name="Xiaofei Wang" userId="6e1836d3-2ed9-4ae5-8700-9029b71c19c7" providerId="ADAL" clId="{961D9C6F-3B76-4997-82CE-161004B86E1A}" dt="2025-03-12T15:40:31.061" v="51" actId="20577"/>
      <pc:docMkLst>
        <pc:docMk/>
      </pc:docMkLst>
      <pc:sldChg chg="modSp mod">
        <pc:chgData name="Xiaofei Wang" userId="6e1836d3-2ed9-4ae5-8700-9029b71c19c7" providerId="ADAL" clId="{961D9C6F-3B76-4997-82CE-161004B86E1A}" dt="2025-03-12T15:40:31.061" v="51" actId="20577"/>
        <pc:sldMkLst>
          <pc:docMk/>
          <pc:sldMk cId="0" sldId="288"/>
        </pc:sldMkLst>
      </pc:sldChg>
      <pc:sldChg chg="modSp mod">
        <pc:chgData name="Xiaofei Wang" userId="6e1836d3-2ed9-4ae5-8700-9029b71c19c7" providerId="ADAL" clId="{961D9C6F-3B76-4997-82CE-161004B86E1A}" dt="2025-03-12T15:39:20.027" v="11" actId="20577"/>
        <pc:sldMkLst>
          <pc:docMk/>
          <pc:sldMk cId="0" sldId="290"/>
        </pc:sldMkLst>
      </pc:sldChg>
      <pc:sldChg chg="modSp">
        <pc:chgData name="Xiaofei Wang" userId="6e1836d3-2ed9-4ae5-8700-9029b71c19c7" providerId="ADAL" clId="{961D9C6F-3B76-4997-82CE-161004B86E1A}" dt="2025-03-12T15:38:47.062" v="0"/>
        <pc:sldMkLst>
          <pc:docMk/>
          <pc:sldMk cId="0" sldId="332"/>
        </pc:sldMkLst>
      </pc:sldChg>
      <pc:sldChg chg="modSp mod">
        <pc:chgData name="Xiaofei Wang" userId="6e1836d3-2ed9-4ae5-8700-9029b71c19c7" providerId="ADAL" clId="{961D9C6F-3B76-4997-82CE-161004B86E1A}" dt="2025-03-12T15:40:25.269" v="48" actId="20577"/>
        <pc:sldMkLst>
          <pc:docMk/>
          <pc:sldMk cId="1216778654" sldId="524"/>
        </pc:sldMkLst>
      </pc:sldChg>
      <pc:sldMasterChg chg="modSp modSldLayout">
        <pc:chgData name="Xiaofei Wang" userId="6e1836d3-2ed9-4ae5-8700-9029b71c19c7" providerId="ADAL" clId="{961D9C6F-3B76-4997-82CE-161004B86E1A}" dt="2025-03-12T15:39:05.158" v="1"/>
        <pc:sldMasterMkLst>
          <pc:docMk/>
          <pc:sldMasterMk cId="0" sldId="2147483648"/>
        </pc:sldMasterMkLst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06"/>
          </pc:sldLayoutMkLst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07"/>
          </pc:sldLayoutMkLst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08"/>
          </pc:sldLayoutMkLst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09"/>
          </pc:sldLayoutMkLst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0"/>
          </pc:sldLayoutMkLst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1"/>
          </pc:sldLayoutMkLst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2"/>
          </pc:sldLayoutMkLst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3"/>
          </pc:sldLayoutMkLst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4"/>
          </pc:sldLayoutMkLst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5"/>
          </pc:sldLayoutMkLst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6"/>
          </pc:sldLayoutMkLst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7"/>
          </pc:sldLayoutMkLst>
        </pc:sldLayoutChg>
      </pc:sldMasterChg>
    </pc:docChg>
  </pc:docChgLst>
  <pc:docChgLst>
    <pc:chgData name="Xiaofei Wang" userId="6e1836d3-2ed9-4ae5-8700-9029b71c19c7" providerId="ADAL" clId="{4DED6F52-3B53-4298-84A6-8E2FED9538E9}"/>
    <pc:docChg chg="undo custSel modSld">
      <pc:chgData name="Xiaofei Wang" userId="6e1836d3-2ed9-4ae5-8700-9029b71c19c7" providerId="ADAL" clId="{4DED6F52-3B53-4298-84A6-8E2FED9538E9}" dt="2024-03-14T03:22:16.735" v="98" actId="255"/>
      <pc:docMkLst>
        <pc:docMk/>
      </pc:docMkLst>
      <pc:sldChg chg="modSp mod">
        <pc:chgData name="Xiaofei Wang" userId="6e1836d3-2ed9-4ae5-8700-9029b71c19c7" providerId="ADAL" clId="{4DED6F52-3B53-4298-84A6-8E2FED9538E9}" dt="2024-03-14T03:22:16.735" v="98" actId="255"/>
        <pc:sldMkLst>
          <pc:docMk/>
          <pc:sldMk cId="1216778654" sldId="52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802.11-25/1059r0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July 2025 AIML SC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2025-07-29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055521"/>
              </p:ext>
            </p:extLst>
          </p:nvPr>
        </p:nvGraphicFramePr>
        <p:xfrm>
          <a:off x="2063750" y="2357438"/>
          <a:ext cx="85058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357438"/>
                        <a:ext cx="8505825" cy="151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2025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This contribution contains the closing report for the AIML SC for July 2025.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 Meeting Slot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11-25/1058r0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SP and Motion Booklet</a:t>
            </a:r>
            <a:r>
              <a:rPr lang="en-US" sz="2000" dirty="0"/>
              <a:t>: 11-24/765r6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Achievements 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One technical presentations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One technical report draft</a:t>
            </a:r>
          </a:p>
          <a:p>
            <a:pPr marL="1028700" lvl="3" indent="-342900">
              <a:lnSpc>
                <a:spcPct val="90000"/>
              </a:lnSpc>
            </a:pPr>
            <a:r>
              <a:rPr lang="en-US" dirty="0"/>
              <a:t>SP/Motion </a:t>
            </a:r>
            <a:r>
              <a:rPr lang="en-US"/>
              <a:t>delayed at the request </a:t>
            </a:r>
            <a:r>
              <a:rPr lang="en-US" dirty="0"/>
              <a:t>of members</a:t>
            </a:r>
          </a:p>
          <a:p>
            <a:pPr marL="685800" lvl="2" indent="-342900">
              <a:lnSpc>
                <a:spcPct val="90000"/>
              </a:lnSpc>
            </a:pPr>
            <a:endParaRPr lang="en-US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Approved minutes of AIML SC for May 2025 Interim: 11-25/1013r0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kern="0" dirty="0"/>
              <a:t>No teleconference planned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May schedule one at request of members for reviewing technical report</a:t>
            </a:r>
            <a:endParaRPr lang="en-US" kern="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</a:t>
            </a:r>
            <a:r>
              <a:rPr lang="en-US" kern="0" dirty="0"/>
              <a:t>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Additional results, exploration and feasibility for existing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Additional AIML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Technical report drafts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Expect to complete 1</a:t>
            </a:r>
            <a:r>
              <a:rPr lang="en-US" baseline="30000" dirty="0"/>
              <a:t>st</a:t>
            </a:r>
            <a:r>
              <a:rPr lang="en-US" dirty="0"/>
              <a:t> AIML SC Technical Report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 2025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6534</TotalTime>
  <Words>202</Words>
  <Application>Microsoft Office PowerPoint</Application>
  <PresentationFormat>Widescreen</PresentationFormat>
  <Paragraphs>65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July 2025 AIML SC Closing Report</vt:lpstr>
      <vt:lpstr>Abstract</vt:lpstr>
      <vt:lpstr>Work Completed</vt:lpstr>
      <vt:lpstr>Plans for September 2025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214</cp:revision>
  <cp:lastPrinted>1998-02-10T13:28:06Z</cp:lastPrinted>
  <dcterms:created xsi:type="dcterms:W3CDTF">2007-05-21T21:00:37Z</dcterms:created>
  <dcterms:modified xsi:type="dcterms:W3CDTF">2025-07-29T15:05:17Z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2024-07-05T13:54:46Z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7bedc2bf-ff66-4477-b00f-a839fd3bb11a</vt:lpwstr>
  </property>
  <property fmtid="{D5CDD505-2E9C-101B-9397-08002B2CF9AE}" pid="8" name="MSIP_Label_4d2f777e-4347-4fc6-823a-b44ab313546a_ContentBits">
    <vt:lpwstr>0</vt:lpwstr>
  </property>
</Properties>
</file>