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2383" r:id="rId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3F8EE0-AD00-4A3C-B4B9-919126B09BDD}" v="2" dt="2025-07-01T21:13:33.4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1518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07AE481-62B0-42F2-BDF9-FB4B8432EFBC}"/>
    <pc:docChg chg="modSld">
      <pc:chgData name="Xiaofei Wang" userId="6e1836d3-2ed9-4ae5-8700-9029b71c19c7" providerId="ADAL" clId="{907AE481-62B0-42F2-BDF9-FB4B8432EFBC}" dt="2024-05-13T07:12:18.223" v="1" actId="20577"/>
      <pc:docMkLst>
        <pc:docMk/>
      </pc:docMkLst>
      <pc:sldChg chg="modSp mod">
        <pc:chgData name="Xiaofei Wang" userId="6e1836d3-2ed9-4ae5-8700-9029b71c19c7" providerId="ADAL" clId="{907AE481-62B0-42F2-BDF9-FB4B8432EFBC}" dt="2024-05-13T07:12:18.223" v="1" actId="20577"/>
        <pc:sldMkLst>
          <pc:docMk/>
          <pc:sldMk cId="2450507270" sldId="2383"/>
        </pc:sldMkLst>
      </pc:sldChg>
    </pc:docChg>
  </pc:docChgLst>
  <pc:docChgLst>
    <pc:chgData name="Xiaofei Wang" userId="6e1836d3-2ed9-4ae5-8700-9029b71c19c7" providerId="ADAL" clId="{2C3F8EE0-AD00-4A3C-B4B9-919126B09BDD}"/>
    <pc:docChg chg="modSld modMainMaster modNotesMaster modHandout">
      <pc:chgData name="Xiaofei Wang" userId="6e1836d3-2ed9-4ae5-8700-9029b71c19c7" providerId="ADAL" clId="{2C3F8EE0-AD00-4A3C-B4B9-919126B09BDD}" dt="2025-07-01T21:14:17.129" v="41" actId="20577"/>
      <pc:docMkLst>
        <pc:docMk/>
      </pc:docMkLst>
      <pc:sldChg chg="modSp mod">
        <pc:chgData name="Xiaofei Wang" userId="6e1836d3-2ed9-4ae5-8700-9029b71c19c7" providerId="ADAL" clId="{2C3F8EE0-AD00-4A3C-B4B9-919126B09BDD}" dt="2025-07-01T21:13:13.178" v="6" actId="20577"/>
        <pc:sldMkLst>
          <pc:docMk/>
          <pc:sldMk cId="0" sldId="290"/>
        </pc:sldMkLst>
        <pc:spChg chg="mod">
          <ac:chgData name="Xiaofei Wang" userId="6e1836d3-2ed9-4ae5-8700-9029b71c19c7" providerId="ADAL" clId="{2C3F8EE0-AD00-4A3C-B4B9-919126B09BDD}" dt="2025-07-01T21:13:07.20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2C3F8EE0-AD00-4A3C-B4B9-919126B09BDD}" dt="2025-07-01T21:13:07.207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2C3F8EE0-AD00-4A3C-B4B9-919126B09BDD}" dt="2025-07-01T21:13:13.178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2C3F8EE0-AD00-4A3C-B4B9-919126B09BDD}" dt="2025-07-01T21:13:07.207" v="0"/>
        <pc:sldMkLst>
          <pc:docMk/>
          <pc:sldMk cId="0" sldId="332"/>
        </pc:sldMkLst>
        <pc:spChg chg="mod">
          <ac:chgData name="Xiaofei Wang" userId="6e1836d3-2ed9-4ae5-8700-9029b71c19c7" providerId="ADAL" clId="{2C3F8EE0-AD00-4A3C-B4B9-919126B09BDD}" dt="2025-07-01T21:13:07.207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2C3F8EE0-AD00-4A3C-B4B9-919126B09BDD}" dt="2025-07-01T21:13:07.207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2C3F8EE0-AD00-4A3C-B4B9-919126B09BDD}" dt="2025-07-01T21:14:17.129" v="41" actId="20577"/>
        <pc:sldMkLst>
          <pc:docMk/>
          <pc:sldMk cId="2450507270" sldId="2383"/>
        </pc:sldMkLst>
        <pc:spChg chg="mod">
          <ac:chgData name="Xiaofei Wang" userId="6e1836d3-2ed9-4ae5-8700-9029b71c19c7" providerId="ADAL" clId="{2C3F8EE0-AD00-4A3C-B4B9-919126B09BDD}" dt="2025-07-01T21:13:07.207" v="0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2C3F8EE0-AD00-4A3C-B4B9-919126B09BDD}" dt="2025-07-01T21:14:17.129" v="41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2C3F8EE0-AD00-4A3C-B4B9-919126B09BDD}" dt="2025-07-01T21:13:07.207" v="0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2C3F8EE0-AD00-4A3C-B4B9-919126B09BDD}" dt="2025-07-01T21:13:33.427" v="7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C3F8EE0-AD00-4A3C-B4B9-919126B09BDD}" dt="2025-07-01T21:13:33.427" v="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Xiaofei Wang" userId="6e1836d3-2ed9-4ae5-8700-9029b71c19c7" providerId="ADAL" clId="{29F3B874-D603-4649-A82B-14A5AD8C0C13}"/>
    <pc:docChg chg="custSel addSld modSld modMainMaster modNotesMaster modHandout">
      <pc:chgData name="Xiaofei Wang" userId="6e1836d3-2ed9-4ae5-8700-9029b71c19c7" providerId="ADAL" clId="{29F3B874-D603-4649-A82B-14A5AD8C0C13}" dt="2024-07-05T13:52:25.350" v="242" actId="20577"/>
      <pc:docMkLst>
        <pc:docMk/>
      </pc:docMkLst>
      <pc:sldChg chg="modSp add mod">
        <pc:chgData name="Xiaofei Wang" userId="6e1836d3-2ed9-4ae5-8700-9029b71c19c7" providerId="ADAL" clId="{29F3B874-D603-4649-A82B-14A5AD8C0C13}" dt="2024-07-05T13:49:29.476" v="44" actId="20577"/>
        <pc:sldMkLst>
          <pc:docMk/>
          <pc:sldMk cId="0" sldId="290"/>
        </pc:sldMkLst>
      </pc:sldChg>
      <pc:sldChg chg="modSp add mod">
        <pc:chgData name="Xiaofei Wang" userId="6e1836d3-2ed9-4ae5-8700-9029b71c19c7" providerId="ADAL" clId="{29F3B874-D603-4649-A82B-14A5AD8C0C13}" dt="2024-07-05T13:50:14.837" v="69" actId="20577"/>
        <pc:sldMkLst>
          <pc:docMk/>
          <pc:sldMk cId="0" sldId="332"/>
        </pc:sldMkLst>
      </pc:sldChg>
      <pc:sldChg chg="modSp mod">
        <pc:chgData name="Xiaofei Wang" userId="6e1836d3-2ed9-4ae5-8700-9029b71c19c7" providerId="ADAL" clId="{29F3B874-D603-4649-A82B-14A5AD8C0C13}" dt="2024-07-05T13:52:25.350" v="242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29F3B874-D603-4649-A82B-14A5AD8C0C13}" dt="2024-07-05T13:49:53.612" v="45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144B5210-7843-4A9A-B0E3-00E91C8721AC}"/>
    <pc:docChg chg="modSld modMainMaster modNotesMaster modHandout">
      <pc:chgData name="Xiaofei Wang" userId="6e1836d3-2ed9-4ae5-8700-9029b71c19c7" providerId="ADAL" clId="{144B5210-7843-4A9A-B0E3-00E91C8721AC}" dt="2024-11-04T16:59:44.365" v="111" actId="20577"/>
      <pc:docMkLst>
        <pc:docMk/>
      </pc:docMkLst>
      <pc:sldChg chg="modSp mod">
        <pc:chgData name="Xiaofei Wang" userId="6e1836d3-2ed9-4ae5-8700-9029b71c19c7" providerId="ADAL" clId="{144B5210-7843-4A9A-B0E3-00E91C8721AC}" dt="2024-11-04T16:56:17.951" v="83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144B5210-7843-4A9A-B0E3-00E91C8721AC}" dt="2024-11-04T16:54:30.358" v="1"/>
        <pc:sldMkLst>
          <pc:docMk/>
          <pc:sldMk cId="0" sldId="332"/>
        </pc:sldMkLst>
      </pc:sldChg>
      <pc:sldChg chg="modSp mod">
        <pc:chgData name="Xiaofei Wang" userId="6e1836d3-2ed9-4ae5-8700-9029b71c19c7" providerId="ADAL" clId="{144B5210-7843-4A9A-B0E3-00E91C8721AC}" dt="2024-11-04T16:59:44.365" v="111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144B5210-7843-4A9A-B0E3-00E91C8721AC}" dt="2024-11-04T16:54:14.285" v="0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4DBC07FB-E461-4910-9690-B17DF53967B5}"/>
    <pc:docChg chg="modSld modMainMaster modNotesMaster modHandout">
      <pc:chgData name="Xiaofei Wang" userId="6e1836d3-2ed9-4ae5-8700-9029b71c19c7" providerId="ADAL" clId="{4DBC07FB-E461-4910-9690-B17DF53967B5}" dt="2025-03-06T15:19:33.410" v="73"/>
      <pc:docMkLst>
        <pc:docMk/>
      </pc:docMkLst>
      <pc:sldChg chg="modSp mod">
        <pc:chgData name="Xiaofei Wang" userId="6e1836d3-2ed9-4ae5-8700-9029b71c19c7" providerId="ADAL" clId="{4DBC07FB-E461-4910-9690-B17DF53967B5}" dt="2025-03-04T17:34:52.591" v="37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4DBC07FB-E461-4910-9690-B17DF53967B5}" dt="2025-03-04T17:32:17.041" v="0"/>
        <pc:sldMkLst>
          <pc:docMk/>
          <pc:sldMk cId="0" sldId="332"/>
        </pc:sldMkLst>
      </pc:sldChg>
      <pc:sldChg chg="modSp mod">
        <pc:chgData name="Xiaofei Wang" userId="6e1836d3-2ed9-4ae5-8700-9029b71c19c7" providerId="ADAL" clId="{4DBC07FB-E461-4910-9690-B17DF53967B5}" dt="2025-03-06T15:18:15.709" v="72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4DBC07FB-E461-4910-9690-B17DF53967B5}" dt="2025-03-06T15:19:33.410" v="73"/>
        <pc:sldMasterMkLst>
          <pc:docMk/>
          <pc:sldMasterMk cId="0" sldId="2147483648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802.11-25/1057r0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802.11-25/1057r0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802.11-25/1057r0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7779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371600"/>
            <a:ext cx="5962650" cy="800100"/>
          </a:xfrm>
          <a:noFill/>
        </p:spPr>
        <p:txBody>
          <a:bodyPr/>
          <a:lstStyle/>
          <a:p>
            <a:r>
              <a:rPr lang="en-US" dirty="0"/>
              <a:t>July 2025 AIML SC Snapshot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305050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500" dirty="0"/>
              <a:t>Date:</a:t>
            </a:r>
            <a:r>
              <a:rPr lang="en-US" sz="1500" b="0" dirty="0"/>
              <a:t> 2025-07-25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678180"/>
              </p:ext>
            </p:extLst>
          </p:nvPr>
        </p:nvGraphicFramePr>
        <p:xfrm>
          <a:off x="1547813" y="3587353"/>
          <a:ext cx="6379369" cy="113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587353"/>
                        <a:ext cx="6379369" cy="1137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1543050" y="3143250"/>
            <a:ext cx="1085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056" tIns="34529" rIns="69056" bIns="34529"/>
          <a:lstStyle/>
          <a:p>
            <a:pPr marL="257175" indent="-257175" eaLnBrk="0" hangingPunct="0">
              <a:spcBef>
                <a:spcPct val="20000"/>
              </a:spcBef>
            </a:pPr>
            <a:r>
              <a:rPr lang="en-US" sz="15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2751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353325"/>
            <a:ext cx="7069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2025</a:t>
            </a:r>
            <a:endParaRPr lang="en-GB" altLang="en-US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315200" y="6553200"/>
            <a:ext cx="129522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192" y="6495267"/>
            <a:ext cx="323808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 b="0" dirty="0"/>
              <a:t>Slide </a:t>
            </a:r>
            <a:fld id="{422EB9C2-4523-4101-8834-B68FD7935310}" type="slidenum">
              <a:rPr lang="en-GB" altLang="en-US" sz="9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9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100" dirty="0"/>
              <a:t>This contribution contains the snapshot for the AIML SC for July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July 2025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July 2025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Minutes approval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One technical contribution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One technical report proposal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2000" dirty="0"/>
              <a:t>July 2025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 slot: operating in CET (Madrid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Tuesday July 29: </a:t>
            </a:r>
            <a:r>
              <a:rPr lang="en-US" altLang="en-US" sz="1600" b="1" dirty="0"/>
              <a:t>	PM1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1">
              <a:buFont typeface="Arial"/>
              <a:buChar char="•"/>
            </a:pPr>
            <a:r>
              <a:rPr lang="en-US" sz="1800" dirty="0"/>
              <a:t>Agenda</a:t>
            </a:r>
            <a:r>
              <a:rPr lang="en-US" sz="1800"/>
              <a:t>: 11-25/1058r0</a:t>
            </a:r>
            <a:endParaRPr lang="en-US" sz="18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359827</TotalTime>
  <Words>143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July 2025 AIML SC Snapshot</vt:lpstr>
      <vt:lpstr>Abstract</vt:lpstr>
      <vt:lpstr>IEEE 802.11 AIML SC – July 2025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3588</cp:revision>
  <cp:lastPrinted>2014-03-15T03:57:02Z</cp:lastPrinted>
  <dcterms:created xsi:type="dcterms:W3CDTF">1998-02-10T13:07:52Z</dcterms:created>
  <dcterms:modified xsi:type="dcterms:W3CDTF">2025-07-01T21:14:19Z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2024-07-05T13:45:57Z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e6033c03-4732-4952-b56b-2482b2e21937</vt:lpwstr>
  </property>
  <property fmtid="{D5CDD505-2E9C-101B-9397-08002B2CF9AE}" pid="8" name="MSIP_Label_4d2f777e-4347-4fc6-823a-b44ab313546a_ContentBits">
    <vt:lpwstr>0</vt:lpwstr>
  </property>
</Properties>
</file>