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0"/>
  </p:notesMasterIdLst>
  <p:handoutMasterIdLst>
    <p:handoutMasterId r:id="rId11"/>
  </p:handoutMasterIdLst>
  <p:sldIdLst>
    <p:sldId id="256" r:id="rId2"/>
    <p:sldId id="574" r:id="rId3"/>
    <p:sldId id="857" r:id="rId4"/>
    <p:sldId id="329" r:id="rId5"/>
    <p:sldId id="604" r:id="rId6"/>
    <p:sldId id="624" r:id="rId7"/>
    <p:sldId id="605" r:id="rId8"/>
    <p:sldId id="84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26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spcBef>
                <a:spcPct val="0"/>
              </a:spcBef>
              <a:buFontTx/>
              <a:buNone/>
              <a:defRPr/>
            </a:lvl1pPr>
          </a:lstStyle>
          <a:p>
            <a:r>
              <a:rPr lang="en-US" dirty="0"/>
              <a:t>July 2025</a:t>
            </a:r>
            <a:endParaRPr lang="en-US" altLang="en-US" sz="1400"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chemeClr val="tx1"/>
                </a:solidFill>
              </a:rPr>
              <a:t>Supplementary</a:t>
            </a:r>
            <a:r>
              <a:rPr lang="en-US" sz="1200" baseline="0" dirty="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802.11-25/1056r0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www.ieee802.org/devdoc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faqs/copyrights/#1"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US" altLang="en-US" sz="140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Supplementary Materials for </a:t>
            </a:r>
            <a:br>
              <a:rPr lang="en-US" dirty="0">
                <a:latin typeface="Times New Roman" charset="0"/>
              </a:rPr>
            </a:br>
            <a:r>
              <a:rPr lang="en-US" dirty="0">
                <a:latin typeface="Times New Roman" charset="0"/>
              </a:rPr>
              <a:t>2025 July plenary</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 July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US" altLang="en-US" sz="1400"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5"/>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6"/>
              </a:rPr>
              <a:t>https://standards.ieee.org/faqs/copyrights/#1</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IEEE 802 WG Policies and Procedures:  </a:t>
            </a:r>
            <a:r>
              <a:rPr lang="en-US" altLang="en-US" sz="1800" b="1" dirty="0">
                <a:solidFill>
                  <a:schemeClr val="tx1"/>
                </a:solidFill>
                <a:cs typeface="Arial" panose="020B0604020202020204" pitchFamily="34" charset="0"/>
                <a:hlinkClick r:id="rId7"/>
              </a:rPr>
              <a:t>http://www.ieee802.org/devdocs.shtml</a:t>
            </a:r>
            <a:r>
              <a:rPr lang="en-US" altLang="en-US" sz="1800" b="1" dirty="0">
                <a:solidFill>
                  <a:schemeClr val="tx1"/>
                </a:solidFill>
                <a:cs typeface="Arial" panose="020B0604020202020204" pitchFamily="34" charset="0"/>
              </a:rPr>
              <a:t>  </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US" altLang="en-US" sz="1400"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US" altLang="en-US" sz="1400"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US" altLang="en-US" sz="1400"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US" altLang="en-US" sz="140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US" altLang="en-US" sz="1400" dirty="0"/>
          </a:p>
        </p:txBody>
      </p:sp>
    </p:spTree>
    <p:extLst>
      <p:ext uri="{BB962C8B-B14F-4D97-AF65-F5344CB8AC3E}">
        <p14:creationId xmlns:p14="http://schemas.microsoft.com/office/powerpoint/2010/main" val="53736088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71726</TotalTime>
  <Words>1078</Words>
  <Application>Microsoft Office PowerPoint</Application>
  <PresentationFormat>Widescreen</PresentationFormat>
  <Paragraphs>110</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Monotype Sorts</vt:lpstr>
      <vt:lpstr>Arial</vt:lpstr>
      <vt:lpstr>Calibri</vt:lpstr>
      <vt:lpstr>Times New Roman</vt:lpstr>
      <vt:lpstr>Office Theme</vt:lpstr>
      <vt:lpstr>Document</vt:lpstr>
      <vt:lpstr>Supplementary Materials for  2025 July plenary</vt:lpstr>
      <vt:lpstr>Registration for the July IEEE 802 plenary session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11-25/1056r0</dc:title>
  <dc:creator>Edward Au</dc:creator>
  <cp:keywords>Supplementary materials for 2025 July plenary</cp:keywords>
  <cp:lastModifiedBy>Edward Au</cp:lastModifiedBy>
  <cp:revision>5377</cp:revision>
  <cp:lastPrinted>1601-01-01T00:00:00Z</cp:lastPrinted>
  <dcterms:created xsi:type="dcterms:W3CDTF">2016-03-03T14:54:45Z</dcterms:created>
  <dcterms:modified xsi:type="dcterms:W3CDTF">2025-06-21T14:04:18Z</dcterms:modified>
  <cp:category>IEEE 802.11bq</cp:category>
</cp:coreProperties>
</file>