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574" r:id="rId3"/>
    <p:sldId id="340" r:id="rId4"/>
    <p:sldId id="263" r:id="rId5"/>
    <p:sldId id="264" r:id="rId6"/>
    <p:sldId id="265" r:id="rId7"/>
    <p:sldId id="266" r:id="rId8"/>
    <p:sldId id="270" r:id="rId9"/>
    <p:sldId id="330" r:id="rId10"/>
    <p:sldId id="331" r:id="rId11"/>
    <p:sldId id="332" r:id="rId12"/>
    <p:sldId id="267" r:id="rId13"/>
    <p:sldId id="1034" r:id="rId14"/>
    <p:sldId id="32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76F5C2-420F-4CEF-96FF-35120A679EE4}" v="10" dt="2025-07-23T18:54:48.2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64" d="100"/>
          <a:sy n="64" d="100"/>
        </p:scale>
        <p:origin x="1524" y="28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54" d="100"/>
          <a:sy n="54" d="100"/>
        </p:scale>
        <p:origin x="271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4276F5C2-420F-4CEF-96FF-35120A679EE4}"/>
    <pc:docChg chg="custSel addSld delSld modSld modMainMaster">
      <pc:chgData name="Jim Lansford" userId="c1807ccf97ce491d" providerId="LiveId" clId="{4276F5C2-420F-4CEF-96FF-35120A679EE4}" dt="2025-07-25T14:38:43.685" v="497" actId="20577"/>
      <pc:docMkLst>
        <pc:docMk/>
      </pc:docMkLst>
      <pc:sldChg chg="modSp mod">
        <pc:chgData name="Jim Lansford" userId="c1807ccf97ce491d" providerId="LiveId" clId="{4276F5C2-420F-4CEF-96FF-35120A679EE4}" dt="2025-07-23T15:57:55.292" v="7" actId="20577"/>
        <pc:sldMkLst>
          <pc:docMk/>
          <pc:sldMk cId="0" sldId="256"/>
        </pc:sldMkLst>
        <pc:spChg chg="mod">
          <ac:chgData name="Jim Lansford" userId="c1807ccf97ce491d" providerId="LiveId" clId="{4276F5C2-420F-4CEF-96FF-35120A679EE4}" dt="2025-07-23T15:57:55.292" v="7" actId="20577"/>
          <ac:spMkLst>
            <pc:docMk/>
            <pc:sldMk cId="0" sldId="256"/>
            <ac:spMk id="6" creationId="{00000000-0000-0000-0000-000000000000}"/>
          </ac:spMkLst>
        </pc:spChg>
        <pc:spChg chg="mod">
          <ac:chgData name="Jim Lansford" userId="c1807ccf97ce491d" providerId="LiveId" clId="{4276F5C2-420F-4CEF-96FF-35120A679EE4}" dt="2025-07-23T15:57:48.155" v="3" actId="20577"/>
          <ac:spMkLst>
            <pc:docMk/>
            <pc:sldMk cId="0" sldId="256"/>
            <ac:spMk id="3073" creationId="{00000000-0000-0000-0000-000000000000}"/>
          </ac:spMkLst>
        </pc:spChg>
      </pc:sldChg>
      <pc:sldChg chg="modSp mod">
        <pc:chgData name="Jim Lansford" userId="c1807ccf97ce491d" providerId="LiveId" clId="{4276F5C2-420F-4CEF-96FF-35120A679EE4}" dt="2025-07-23T15:59:39.254" v="23" actId="313"/>
        <pc:sldMkLst>
          <pc:docMk/>
          <pc:sldMk cId="2927177891" sldId="263"/>
        </pc:sldMkLst>
        <pc:spChg chg="mod">
          <ac:chgData name="Jim Lansford" userId="c1807ccf97ce491d" providerId="LiveId" clId="{4276F5C2-420F-4CEF-96FF-35120A679EE4}" dt="2025-07-23T15:59:39.254" v="23" actId="313"/>
          <ac:spMkLst>
            <pc:docMk/>
            <pc:sldMk cId="2927177891" sldId="263"/>
            <ac:spMk id="9" creationId="{4BB4CFD1-21C6-467E-AB6E-3577A473F86D}"/>
          </ac:spMkLst>
        </pc:spChg>
      </pc:sldChg>
      <pc:sldChg chg="modSp mod">
        <pc:chgData name="Jim Lansford" userId="c1807ccf97ce491d" providerId="LiveId" clId="{4276F5C2-420F-4CEF-96FF-35120A679EE4}" dt="2025-07-23T15:59:40.166" v="24" actId="313"/>
        <pc:sldMkLst>
          <pc:docMk/>
          <pc:sldMk cId="4277600907" sldId="264"/>
        </pc:sldMkLst>
        <pc:spChg chg="mod">
          <ac:chgData name="Jim Lansford" userId="c1807ccf97ce491d" providerId="LiveId" clId="{4276F5C2-420F-4CEF-96FF-35120A679EE4}" dt="2025-07-23T15:59:40.166" v="24" actId="313"/>
          <ac:spMkLst>
            <pc:docMk/>
            <pc:sldMk cId="4277600907" sldId="264"/>
            <ac:spMk id="8" creationId="{B2C4C695-AFB3-4956-B721-DB0805BA0685}"/>
          </ac:spMkLst>
        </pc:spChg>
      </pc:sldChg>
      <pc:sldChg chg="modSp mod">
        <pc:chgData name="Jim Lansford" userId="c1807ccf97ce491d" providerId="LiveId" clId="{4276F5C2-420F-4CEF-96FF-35120A679EE4}" dt="2025-07-23T15:59:46.771" v="25" actId="313"/>
        <pc:sldMkLst>
          <pc:docMk/>
          <pc:sldMk cId="2436815634" sldId="265"/>
        </pc:sldMkLst>
        <pc:spChg chg="mod">
          <ac:chgData name="Jim Lansford" userId="c1807ccf97ce491d" providerId="LiveId" clId="{4276F5C2-420F-4CEF-96FF-35120A679EE4}" dt="2025-07-23T15:59:46.771" v="25" actId="313"/>
          <ac:spMkLst>
            <pc:docMk/>
            <pc:sldMk cId="2436815634" sldId="265"/>
            <ac:spMk id="9" creationId="{535943CE-0A57-43F4-9844-46B4091CBC16}"/>
          </ac:spMkLst>
        </pc:spChg>
      </pc:sldChg>
      <pc:sldChg chg="modSp mod">
        <pc:chgData name="Jim Lansford" userId="c1807ccf97ce491d" providerId="LiveId" clId="{4276F5C2-420F-4CEF-96FF-35120A679EE4}" dt="2025-07-23T15:59:48.271" v="26" actId="313"/>
        <pc:sldMkLst>
          <pc:docMk/>
          <pc:sldMk cId="2400177835" sldId="266"/>
        </pc:sldMkLst>
        <pc:spChg chg="mod">
          <ac:chgData name="Jim Lansford" userId="c1807ccf97ce491d" providerId="LiveId" clId="{4276F5C2-420F-4CEF-96FF-35120A679EE4}" dt="2025-07-23T15:59:48.271" v="26" actId="313"/>
          <ac:spMkLst>
            <pc:docMk/>
            <pc:sldMk cId="2400177835" sldId="266"/>
            <ac:spMk id="8" creationId="{C5505616-1CE2-43B4-878B-31634EEB6CA7}"/>
          </ac:spMkLst>
        </pc:spChg>
      </pc:sldChg>
      <pc:sldChg chg="modSp mod">
        <pc:chgData name="Jim Lansford" userId="c1807ccf97ce491d" providerId="LiveId" clId="{4276F5C2-420F-4CEF-96FF-35120A679EE4}" dt="2025-07-25T14:38:43.685" v="497" actId="20577"/>
        <pc:sldMkLst>
          <pc:docMk/>
          <pc:sldMk cId="132832093" sldId="267"/>
        </pc:sldMkLst>
        <pc:spChg chg="mod">
          <ac:chgData name="Jim Lansford" userId="c1807ccf97ce491d" providerId="LiveId" clId="{4276F5C2-420F-4CEF-96FF-35120A679EE4}" dt="2025-07-25T14:38:43.685" v="497" actId="20577"/>
          <ac:spMkLst>
            <pc:docMk/>
            <pc:sldMk cId="132832093" sldId="267"/>
            <ac:spMk id="3" creationId="{00000000-0000-0000-0000-000000000000}"/>
          </ac:spMkLst>
        </pc:spChg>
        <pc:spChg chg="mod">
          <ac:chgData name="Jim Lansford" userId="c1807ccf97ce491d" providerId="LiveId" clId="{4276F5C2-420F-4CEF-96FF-35120A679EE4}" dt="2025-07-23T15:59:55.694" v="31" actId="313"/>
          <ac:spMkLst>
            <pc:docMk/>
            <pc:sldMk cId="132832093" sldId="267"/>
            <ac:spMk id="7" creationId="{C00CAC69-BF6D-4936-9CE0-D96F88ACD748}"/>
          </ac:spMkLst>
        </pc:spChg>
      </pc:sldChg>
      <pc:sldChg chg="modSp mod">
        <pc:chgData name="Jim Lansford" userId="c1807ccf97ce491d" providerId="LiveId" clId="{4276F5C2-420F-4CEF-96FF-35120A679EE4}" dt="2025-07-23T15:59:49.622" v="27" actId="313"/>
        <pc:sldMkLst>
          <pc:docMk/>
          <pc:sldMk cId="3387863760" sldId="270"/>
        </pc:sldMkLst>
        <pc:spChg chg="mod">
          <ac:chgData name="Jim Lansford" userId="c1807ccf97ce491d" providerId="LiveId" clId="{4276F5C2-420F-4CEF-96FF-35120A679EE4}" dt="2025-07-23T15:59:49.622" v="27" actId="313"/>
          <ac:spMkLst>
            <pc:docMk/>
            <pc:sldMk cId="3387863760" sldId="270"/>
            <ac:spMk id="8" creationId="{B1C9D975-9B89-429E-A2AD-175C2CE0D83A}"/>
          </ac:spMkLst>
        </pc:spChg>
      </pc:sldChg>
      <pc:sldChg chg="modSp mod">
        <pc:chgData name="Jim Lansford" userId="c1807ccf97ce491d" providerId="LiveId" clId="{4276F5C2-420F-4CEF-96FF-35120A679EE4}" dt="2025-07-23T15:59:21.492" v="21" actId="313"/>
        <pc:sldMkLst>
          <pc:docMk/>
          <pc:sldMk cId="1677969607" sldId="323"/>
        </pc:sldMkLst>
        <pc:spChg chg="mod">
          <ac:chgData name="Jim Lansford" userId="c1807ccf97ce491d" providerId="LiveId" clId="{4276F5C2-420F-4CEF-96FF-35120A679EE4}" dt="2025-07-23T15:59:21.492" v="21" actId="313"/>
          <ac:spMkLst>
            <pc:docMk/>
            <pc:sldMk cId="1677969607" sldId="323"/>
            <ac:spMk id="7" creationId="{247ADCDE-7164-400D-8B27-4BAED4FE7810}"/>
          </ac:spMkLst>
        </pc:spChg>
      </pc:sldChg>
      <pc:sldChg chg="modSp mod">
        <pc:chgData name="Jim Lansford" userId="c1807ccf97ce491d" providerId="LiveId" clId="{4276F5C2-420F-4CEF-96FF-35120A679EE4}" dt="2025-07-23T15:59:51.146" v="28" actId="313"/>
        <pc:sldMkLst>
          <pc:docMk/>
          <pc:sldMk cId="15571502" sldId="330"/>
        </pc:sldMkLst>
        <pc:spChg chg="mod">
          <ac:chgData name="Jim Lansford" userId="c1807ccf97ce491d" providerId="LiveId" clId="{4276F5C2-420F-4CEF-96FF-35120A679EE4}" dt="2025-07-23T15:59:51.146" v="28" actId="313"/>
          <ac:spMkLst>
            <pc:docMk/>
            <pc:sldMk cId="15571502" sldId="330"/>
            <ac:spMk id="6" creationId="{5C48BDE3-7807-417F-A4F1-5356D38590CA}"/>
          </ac:spMkLst>
        </pc:spChg>
      </pc:sldChg>
      <pc:sldChg chg="modSp mod">
        <pc:chgData name="Jim Lansford" userId="c1807ccf97ce491d" providerId="LiveId" clId="{4276F5C2-420F-4CEF-96FF-35120A679EE4}" dt="2025-07-23T15:59:52.503" v="29" actId="313"/>
        <pc:sldMkLst>
          <pc:docMk/>
          <pc:sldMk cId="3200711991" sldId="331"/>
        </pc:sldMkLst>
        <pc:spChg chg="mod">
          <ac:chgData name="Jim Lansford" userId="c1807ccf97ce491d" providerId="LiveId" clId="{4276F5C2-420F-4CEF-96FF-35120A679EE4}" dt="2025-07-23T15:59:52.503" v="29" actId="313"/>
          <ac:spMkLst>
            <pc:docMk/>
            <pc:sldMk cId="3200711991" sldId="331"/>
            <ac:spMk id="6" creationId="{C3BF5992-FFFD-4B64-900D-0590BA3C03CE}"/>
          </ac:spMkLst>
        </pc:spChg>
      </pc:sldChg>
      <pc:sldChg chg="modSp mod">
        <pc:chgData name="Jim Lansford" userId="c1807ccf97ce491d" providerId="LiveId" clId="{4276F5C2-420F-4CEF-96FF-35120A679EE4}" dt="2025-07-23T15:59:53.690" v="30" actId="313"/>
        <pc:sldMkLst>
          <pc:docMk/>
          <pc:sldMk cId="2409609221" sldId="332"/>
        </pc:sldMkLst>
        <pc:spChg chg="mod">
          <ac:chgData name="Jim Lansford" userId="c1807ccf97ce491d" providerId="LiveId" clId="{4276F5C2-420F-4CEF-96FF-35120A679EE4}" dt="2025-07-23T15:59:53.690" v="30" actId="313"/>
          <ac:spMkLst>
            <pc:docMk/>
            <pc:sldMk cId="2409609221" sldId="332"/>
            <ac:spMk id="6" creationId="{2B4D6F20-084B-4EE9-AD6D-290838010348}"/>
          </ac:spMkLst>
        </pc:spChg>
      </pc:sldChg>
      <pc:sldChg chg="modSp mod">
        <pc:chgData name="Jim Lansford" userId="c1807ccf97ce491d" providerId="LiveId" clId="{4276F5C2-420F-4CEF-96FF-35120A679EE4}" dt="2025-07-23T15:59:37.569" v="22" actId="313"/>
        <pc:sldMkLst>
          <pc:docMk/>
          <pc:sldMk cId="3977221359" sldId="340"/>
        </pc:sldMkLst>
        <pc:spChg chg="mod">
          <ac:chgData name="Jim Lansford" userId="c1807ccf97ce491d" providerId="LiveId" clId="{4276F5C2-420F-4CEF-96FF-35120A679EE4}" dt="2025-07-23T15:59:37.569" v="22" actId="313"/>
          <ac:spMkLst>
            <pc:docMk/>
            <pc:sldMk cId="3977221359" sldId="340"/>
            <ac:spMk id="6" creationId="{BC264D22-EE96-4B0F-90AA-B4358FF19246}"/>
          </ac:spMkLst>
        </pc:spChg>
      </pc:sldChg>
      <pc:sldChg chg="addSp delSp modSp add mod modNotes">
        <pc:chgData name="Jim Lansford" userId="c1807ccf97ce491d" providerId="LiveId" clId="{4276F5C2-420F-4CEF-96FF-35120A679EE4}" dt="2025-07-23T18:54:48.216" v="345"/>
        <pc:sldMkLst>
          <pc:docMk/>
          <pc:sldMk cId="2395217466" sldId="574"/>
        </pc:sldMkLst>
        <pc:spChg chg="add mod">
          <ac:chgData name="Jim Lansford" userId="c1807ccf97ce491d" providerId="LiveId" clId="{4276F5C2-420F-4CEF-96FF-35120A679EE4}" dt="2025-07-23T18:52:54.101" v="328" actId="14100"/>
          <ac:spMkLst>
            <pc:docMk/>
            <pc:sldMk cId="2395217466" sldId="574"/>
            <ac:spMk id="4" creationId="{3E69ECC1-95B6-7363-BC26-7188FAEB4D1F}"/>
          </ac:spMkLst>
        </pc:spChg>
        <pc:spChg chg="add mod">
          <ac:chgData name="Jim Lansford" userId="c1807ccf97ce491d" providerId="LiveId" clId="{4276F5C2-420F-4CEF-96FF-35120A679EE4}" dt="2025-07-23T18:54:48.216" v="345"/>
          <ac:spMkLst>
            <pc:docMk/>
            <pc:sldMk cId="2395217466" sldId="574"/>
            <ac:spMk id="5" creationId="{295773A8-A4EA-8599-6450-FFA8E5C290E3}"/>
          </ac:spMkLst>
        </pc:spChg>
        <pc:spChg chg="mod">
          <ac:chgData name="Jim Lansford" userId="c1807ccf97ce491d" providerId="LiveId" clId="{4276F5C2-420F-4CEF-96FF-35120A679EE4}" dt="2025-07-23T18:51:51.534" v="315" actId="14100"/>
          <ac:spMkLst>
            <pc:docMk/>
            <pc:sldMk cId="2395217466" sldId="574"/>
            <ac:spMk id="29700" creationId="{73002C4B-7397-40AB-A3B5-FCC6C74F98AD}"/>
          </ac:spMkLst>
        </pc:spChg>
        <pc:spChg chg="mod">
          <ac:chgData name="Jim Lansford" userId="c1807ccf97ce491d" providerId="LiveId" clId="{4276F5C2-420F-4CEF-96FF-35120A679EE4}" dt="2025-07-23T18:51:29.525" v="311" actId="20577"/>
          <ac:spMkLst>
            <pc:docMk/>
            <pc:sldMk cId="2395217466" sldId="574"/>
            <ac:spMk id="29701" creationId="{12392EE6-221D-42DE-9F82-E22E6074B815}"/>
          </ac:spMkLst>
        </pc:spChg>
        <pc:spChg chg="mod">
          <ac:chgData name="Jim Lansford" userId="c1807ccf97ce491d" providerId="LiveId" clId="{4276F5C2-420F-4CEF-96FF-35120A679EE4}" dt="2025-07-23T18:52:14.300" v="316" actId="1076"/>
          <ac:spMkLst>
            <pc:docMk/>
            <pc:sldMk cId="2395217466" sldId="574"/>
            <ac:spMk id="29703" creationId="{B73DE696-F46C-451C-98BC-2F62C4E15980}"/>
          </ac:spMkLst>
        </pc:spChg>
      </pc:sldChg>
      <pc:sldChg chg="modSp mod">
        <pc:chgData name="Jim Lansford" userId="c1807ccf97ce491d" providerId="LiveId" clId="{4276F5C2-420F-4CEF-96FF-35120A679EE4}" dt="2025-07-23T18:53:44.334" v="343" actId="20577"/>
        <pc:sldMkLst>
          <pc:docMk/>
          <pc:sldMk cId="1865298196" sldId="1034"/>
        </pc:sldMkLst>
        <pc:spChg chg="mod">
          <ac:chgData name="Jim Lansford" userId="c1807ccf97ce491d" providerId="LiveId" clId="{4276F5C2-420F-4CEF-96FF-35120A679EE4}" dt="2025-07-23T15:59:58.163" v="32" actId="313"/>
          <ac:spMkLst>
            <pc:docMk/>
            <pc:sldMk cId="1865298196" sldId="1034"/>
            <ac:spMk id="6" creationId="{BFAF1548-C7B4-5F83-BD76-F4E3BAAA36B8}"/>
          </ac:spMkLst>
        </pc:spChg>
        <pc:spChg chg="mod">
          <ac:chgData name="Jim Lansford" userId="c1807ccf97ce491d" providerId="LiveId" clId="{4276F5C2-420F-4CEF-96FF-35120A679EE4}" dt="2025-07-23T18:53:44.334" v="343" actId="20577"/>
          <ac:spMkLst>
            <pc:docMk/>
            <pc:sldMk cId="1865298196" sldId="1034"/>
            <ac:spMk id="16" creationId="{6A3D1F61-C70B-527B-6469-4EC643FA23FB}"/>
          </ac:spMkLst>
        </pc:spChg>
      </pc:sldChg>
      <pc:sldChg chg="addSp del mod modNotes">
        <pc:chgData name="Jim Lansford" userId="c1807ccf97ce491d" providerId="LiveId" clId="{4276F5C2-420F-4CEF-96FF-35120A679EE4}" dt="2025-07-23T18:51:44.457" v="313" actId="47"/>
        <pc:sldMkLst>
          <pc:docMk/>
          <pc:sldMk cId="4202725777" sldId="1035"/>
        </pc:sldMkLst>
      </pc:sldChg>
      <pc:sldMasterChg chg="modSp mod">
        <pc:chgData name="Jim Lansford" userId="c1807ccf97ce491d" providerId="LiveId" clId="{4276F5C2-420F-4CEF-96FF-35120A679EE4}" dt="2025-07-23T15:58:16.403" v="19" actId="20577"/>
        <pc:sldMasterMkLst>
          <pc:docMk/>
          <pc:sldMasterMk cId="0" sldId="2147483648"/>
        </pc:sldMasterMkLst>
        <pc:spChg chg="mod">
          <ac:chgData name="Jim Lansford" userId="c1807ccf97ce491d" providerId="LiveId" clId="{4276F5C2-420F-4CEF-96FF-35120A679EE4}" dt="2025-07-23T15:58:11.282" v="15" actId="20577"/>
          <ac:spMkLst>
            <pc:docMk/>
            <pc:sldMasterMk cId="0" sldId="2147483648"/>
            <ac:spMk id="10" creationId="{00000000-0000-0000-0000-000000000000}"/>
          </ac:spMkLst>
        </pc:spChg>
        <pc:spChg chg="mod">
          <ac:chgData name="Jim Lansford" userId="c1807ccf97ce491d" providerId="LiveId" clId="{4276F5C2-420F-4CEF-96FF-35120A679EE4}" dt="2025-07-23T15:58:16.403" v="1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23" userDrawn="1">
          <p15:clr>
            <a:srgbClr val="F26B43"/>
          </p15:clr>
        </p15:guide>
        <p15:guide id="2" pos="2184"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xfrm>
            <a:off x="1154113" y="701675"/>
            <a:ext cx="4624387" cy="3467100"/>
          </a:xfrm>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2</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Jim Lansford, </a:t>
            </a:r>
            <a:r>
              <a:rPr lang="en-GB" dirty="0" err="1"/>
              <a:t>Farafir</a:t>
            </a:r>
            <a:r>
              <a:rPr lang="en-GB" dirty="0"/>
              <a:t>, SRL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5/11-25-0943-02-auto-auto-tig-meeting-minutes-2025-may.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134-01-0wng-proposal-on-data-offload-using-wlan-in-connected-vehicle-case.pptx" TargetMode="External"/><Relationship Id="rId2" Type="http://schemas.openxmlformats.org/officeDocument/2006/relationships/hyperlink" Target="https://www.ieee802.org/11/Reports/auto_update.htm"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8-00-0wng-wlan-for-high-mobility-users.potx" TargetMode="External"/><Relationship Id="rId5" Type="http://schemas.openxmlformats.org/officeDocument/2006/relationships/hyperlink" Target="https://mentor.ieee.org/802.11/dcn/24/11-24-0793-01-0wng-follow-up-of-data-offload-using-wlan-in-connected-vehicle-case.pptx" TargetMode="External"/><Relationship Id="rId4" Type="http://schemas.openxmlformats.org/officeDocument/2006/relationships/hyperlink" Target="https://mentor.ieee.org/802.11/dcn/24/11-24-1062-03-0wng-automotive-tig-proposal.ppt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Jim Lansford, </a:t>
            </a:r>
            <a:r>
              <a:rPr lang="en-GB" dirty="0" err="1"/>
              <a:t>Farafir</a:t>
            </a:r>
            <a:r>
              <a:rPr lang="en-GB" dirty="0"/>
              <a:t> SRL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90600" y="685800"/>
            <a:ext cx="7010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Automotive Topic Interest Group July 2025 Meeting Agenda</a:t>
            </a:r>
            <a:endParaRPr lang="en-GB" dirty="0"/>
          </a:p>
        </p:txBody>
      </p:sp>
      <p:sp>
        <p:nvSpPr>
          <p:cNvPr id="3074" name="Rectangle 2"/>
          <p:cNvSpPr>
            <a:spLocks noGrp="1" noChangeArrowheads="1"/>
          </p:cNvSpPr>
          <p:nvPr>
            <p:ph type="body" idx="1"/>
          </p:nvPr>
        </p:nvSpPr>
        <p:spPr>
          <a:xfrm>
            <a:off x="685800" y="1752600"/>
            <a:ext cx="7772400" cy="4572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graphicFrame>
        <p:nvGraphicFramePr>
          <p:cNvPr id="3075" name="Object 3"/>
          <p:cNvGraphicFramePr>
            <a:graphicFrameLocks noChangeAspect="1"/>
          </p:cNvGraphicFramePr>
          <p:nvPr>
            <p:extLst>
              <p:ext uri="{D42A27DB-BD31-4B8C-83A1-F6EECF244321}">
                <p14:modId xmlns:p14="http://schemas.microsoft.com/office/powerpoint/2010/main" val="646698779"/>
              </p:ext>
            </p:extLst>
          </p:nvPr>
        </p:nvGraphicFramePr>
        <p:xfrm>
          <a:off x="463550" y="2479675"/>
          <a:ext cx="8442325" cy="2481263"/>
        </p:xfrm>
        <a:graphic>
          <a:graphicData uri="http://schemas.openxmlformats.org/presentationml/2006/ole">
            <mc:AlternateContent xmlns:mc="http://schemas.openxmlformats.org/markup-compatibility/2006">
              <mc:Choice xmlns:v="urn:schemas-microsoft-com:vml" Requires="v">
                <p:oleObj name="Document" r:id="rId3" imgW="8551632" imgH="2522653" progId="Word.Document.8">
                  <p:embed/>
                </p:oleObj>
              </mc:Choice>
              <mc:Fallback>
                <p:oleObj name="Document" r:id="rId3" imgW="8551632" imgH="2522653" progId="Word.Document.8">
                  <p:embed/>
                  <p:pic>
                    <p:nvPicPr>
                      <p:cNvPr id="3075" name="Object 3"/>
                      <p:cNvPicPr>
                        <a:picLocks noChangeAspect="1" noChangeArrowheads="1"/>
                      </p:cNvPicPr>
                      <p:nvPr/>
                    </p:nvPicPr>
                    <p:blipFill>
                      <a:blip r:embed="rId4"/>
                      <a:srcRect/>
                      <a:stretch>
                        <a:fillRect/>
                      </a:stretch>
                    </p:blipFill>
                    <p:spPr bwMode="auto">
                      <a:xfrm>
                        <a:off x="463550" y="2479675"/>
                        <a:ext cx="8442325" cy="24812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2000" dirty="0"/>
              <a:t>By participating in this activity, you agree to comply with the IEEE Code of Ethics, all applicable laws, and all IEEE policies and procedures including, but not limited to, the IEEE SA Copyright Policy.</a:t>
            </a:r>
            <a:endParaRPr lang="en-US" sz="2000" dirty="0"/>
          </a:p>
          <a:p>
            <a:pPr lvl="1">
              <a:buFont typeface="Arial" panose="020B0604020202020204" pitchFamily="34" charset="0"/>
              <a:buChar char="•"/>
            </a:pPr>
            <a:r>
              <a:rPr lang="en-GB" sz="1600" dirty="0"/>
              <a:t>Previously Published material (copyright assertion indicated) shall not be presented/submitted to the Working Group nor incorporated into a Working Group draft unless permission is granted. </a:t>
            </a:r>
            <a:endParaRPr lang="en-US" sz="1600" dirty="0"/>
          </a:p>
          <a:p>
            <a:pPr lvl="1">
              <a:buFont typeface="Arial" panose="020B0604020202020204" pitchFamily="34" charset="0"/>
              <a:buChar char="•"/>
            </a:pPr>
            <a:r>
              <a:rPr lang="en-GB" sz="1600" dirty="0"/>
              <a:t>Prior to presentation or submission, you shall notify the Working Group Chair of previously Published material and should assist the Chair in obtaining copyright permission acceptable to IEEE SA.</a:t>
            </a:r>
            <a:endParaRPr lang="en-US" sz="1600" dirty="0"/>
          </a:p>
          <a:p>
            <a:pPr lvl="1">
              <a:buFont typeface="Arial" panose="020B0604020202020204" pitchFamily="34" charset="0"/>
              <a:buChar char="•"/>
            </a:pPr>
            <a:r>
              <a:rPr lang="en-GB" sz="1600" dirty="0"/>
              <a:t>For material that is not previously Published, IEEE is automatically granted a license to use any material that is presented or submitted</a:t>
            </a:r>
            <a:endParaRPr lang="en-US" sz="16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32007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799" y="1667101"/>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240960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Agenda Items for the Week</a:t>
            </a:r>
          </a:p>
        </p:txBody>
      </p:sp>
      <p:sp>
        <p:nvSpPr>
          <p:cNvPr id="3" name="Content Placeholder 2"/>
          <p:cNvSpPr>
            <a:spLocks noGrp="1"/>
          </p:cNvSpPr>
          <p:nvPr>
            <p:ph idx="1"/>
          </p:nvPr>
        </p:nvSpPr>
        <p:spPr>
          <a:xfrm>
            <a:off x="533400" y="1525587"/>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Call for recording secretary</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May</a:t>
            </a:r>
          </a:p>
          <a:p>
            <a:pPr lvl="1">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hlinkClick r:id="rId2"/>
              </a:rPr>
              <a:t>https://mentor.ieee.org/802.11/dcn/25/11-25-0943-02-auto-auto-tig-meeting-minutes-2025-may.docx</a:t>
            </a:r>
            <a:r>
              <a:rPr lang="en-US" sz="1400" dirty="0">
                <a:latin typeface="Arial" panose="020B0604020202020204" pitchFamily="34" charset="0"/>
                <a:cs typeface="Arial" panose="020B0604020202020204" pitchFamily="34" charset="0"/>
              </a:rPr>
              <a:t> </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t>
            </a:r>
            <a:r>
              <a:rPr lang="en-US" dirty="0"/>
              <a:t>SD4ADDR: Bridging In-Vehicle Ethernet and V2X via SDN-Based Address Translation,” Rúben Santos Castelhano (University of Aveiro) </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t>
            </a:r>
            <a:r>
              <a:rPr lang="en-US" dirty="0"/>
              <a:t>Proposed Technical report text on Regional HD Map downloads and Sensor Data Sharing Use Cases</a:t>
            </a:r>
            <a:r>
              <a:rPr lang="en-US" sz="1800" dirty="0">
                <a:latin typeface="Arial" panose="020B0604020202020204" pitchFamily="34" charset="0"/>
                <a:cs typeface="Arial" panose="020B0604020202020204" pitchFamily="34" charset="0"/>
              </a:rPr>
              <a:t>,”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September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err="1"/>
              <a:t>Wrapup</a:t>
            </a:r>
            <a:endParaRPr lang="en-US" dirty="0"/>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a:xfrm>
            <a:off x="532606" y="1751013"/>
            <a:ext cx="8153400" cy="4113213"/>
          </a:xfrm>
        </p:spPr>
        <p:txBody>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Call for submissions - </a:t>
            </a:r>
            <a:r>
              <a:rPr lang="en-US" dirty="0">
                <a:latin typeface="Arial" panose="020B0604020202020204" pitchFamily="34" charset="0"/>
                <a:cs typeface="Arial" panose="020B0604020202020204" pitchFamily="34" charset="0"/>
              </a:rPr>
              <a:t>September</a:t>
            </a:r>
            <a:r>
              <a:rPr lang="en-US" sz="2400" dirty="0">
                <a:latin typeface="Arial" panose="020B0604020202020204" pitchFamily="34" charset="0"/>
                <a:cs typeface="Arial" panose="020B0604020202020204" pitchFamily="34" charset="0"/>
              </a:rPr>
              <a:t> 2025</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One session planned – more could be added if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Timeline review</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Original goal was to complete final report by July 2025</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Extension until January granted in May</a:t>
            </a:r>
          </a:p>
          <a:p>
            <a:pPr>
              <a:buFont typeface="Arial" panose="020B0604020202020204" pitchFamily="34" charset="0"/>
              <a:buChar char="•"/>
            </a:pPr>
            <a:r>
              <a:rPr lang="en-US" u="sng" dirty="0">
                <a:latin typeface="Arial" panose="020B0604020202020204" pitchFamily="34" charset="0"/>
                <a:cs typeface="Arial" panose="020B0604020202020204" pitchFamily="34" charset="0"/>
              </a:rPr>
              <a:t>CALL FOR SECTION OWNERS</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Carol Ansley is our editor </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We need submissions to begin filling in our final report</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Chair, vice-chairs, and editor welcome additional contributions!</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Any other business?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Adjourn</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18652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a:xfrm>
            <a:off x="685800" y="1600200"/>
            <a:ext cx="7770813" cy="4113213"/>
          </a:xfrm>
        </p:spPr>
        <p:txBody>
          <a:bodyPr/>
          <a:lstStyle/>
          <a:p>
            <a:pPr marL="400050">
              <a:spcBef>
                <a:spcPts val="0"/>
              </a:spcBef>
              <a:buFont typeface="Arial" panose="020B0604020202020204" pitchFamily="34" charset="0"/>
              <a:buChar char="•"/>
            </a:pPr>
            <a:r>
              <a:rPr lang="en-US" dirty="0"/>
              <a:t>Automotive TIG webpage</a:t>
            </a:r>
          </a:p>
          <a:p>
            <a:pPr marL="800100" lvl="1" indent="-342900">
              <a:spcBef>
                <a:spcPts val="0"/>
              </a:spcBef>
              <a:buFont typeface="Arial" panose="020B0604020202020204" pitchFamily="34" charset="0"/>
              <a:buChar char="•"/>
            </a:pPr>
            <a:r>
              <a:rPr lang="en-US" dirty="0">
                <a:hlinkClick r:id="rId2"/>
              </a:rPr>
              <a:t>https://www.ieee802.org/11/Reports/auto_update.htm</a:t>
            </a:r>
            <a:r>
              <a:rPr lang="en-US" dirty="0"/>
              <a:t> </a:t>
            </a:r>
          </a:p>
          <a:p>
            <a:pPr marL="457200" lvl="1" indent="0">
              <a:spcBef>
                <a:spcPts val="0"/>
              </a:spcBef>
            </a:pPr>
            <a:endParaRPr lang="en-US" dirty="0"/>
          </a:p>
          <a:p>
            <a:pPr>
              <a:spcBef>
                <a:spcPts val="0"/>
              </a:spcBef>
              <a:buFont typeface="Arial" panose="020B0604020202020204" pitchFamily="34" charset="0"/>
              <a:buChar char="•"/>
            </a:pPr>
            <a:r>
              <a:rPr lang="en-US" dirty="0"/>
              <a:t>Background documents</a:t>
            </a:r>
          </a:p>
          <a:p>
            <a:pPr lvl="1">
              <a:spcBef>
                <a:spcPts val="0"/>
              </a:spcBef>
              <a:buFont typeface="Arial" panose="020B0604020202020204" pitchFamily="34" charset="0"/>
              <a:buChar char="•"/>
            </a:pPr>
            <a:r>
              <a:rPr lang="en-US" sz="1800" dirty="0">
                <a:hlinkClick r:id="rId3"/>
              </a:rPr>
              <a:t>https://mentor.ieee.org/802.11/dcn/24/11-24-1134-01-0wng-proposal-on-data-offload-using-wlan-in-connected-vehicle-case.pptx</a:t>
            </a:r>
            <a:r>
              <a:rPr lang="en-US" sz="1800" dirty="0"/>
              <a:t> </a:t>
            </a:r>
          </a:p>
          <a:p>
            <a:pPr lvl="1">
              <a:spcBef>
                <a:spcPts val="0"/>
              </a:spcBef>
              <a:buFont typeface="Arial" panose="020B0604020202020204" pitchFamily="34" charset="0"/>
              <a:buChar char="•"/>
            </a:pPr>
            <a:r>
              <a:rPr lang="en-US" sz="1800" dirty="0">
                <a:hlinkClick r:id="rId4"/>
              </a:rPr>
              <a:t>https://mentor.ieee.org/802.11/dcn/24/11-24-1062-03-0wng-automotive-tig-proposal.pptx</a:t>
            </a:r>
            <a:r>
              <a:rPr lang="en-US" sz="1800" dirty="0"/>
              <a:t> </a:t>
            </a:r>
          </a:p>
          <a:p>
            <a:pPr lvl="1">
              <a:spcBef>
                <a:spcPts val="0"/>
              </a:spcBef>
              <a:buFont typeface="Arial" panose="020B0604020202020204" pitchFamily="34" charset="0"/>
              <a:buChar char="•"/>
            </a:pPr>
            <a:r>
              <a:rPr lang="en-US" sz="1800" dirty="0">
                <a:hlinkClick r:id="rId5"/>
              </a:rPr>
              <a:t>https://mentor.ieee.org/802.11/dcn/24/11-24-0793-01-0wng-follow-up-of-data-offload-using-wlan-in-connected-vehicle-case.pptx</a:t>
            </a:r>
            <a:r>
              <a:rPr lang="en-US" sz="1800" dirty="0"/>
              <a:t> </a:t>
            </a:r>
          </a:p>
          <a:p>
            <a:pPr lvl="1">
              <a:spcBef>
                <a:spcPts val="0"/>
              </a:spcBef>
              <a:buFont typeface="Arial" panose="020B0604020202020204" pitchFamily="34" charset="0"/>
              <a:buChar char="•"/>
            </a:pPr>
            <a:r>
              <a:rPr lang="en-US" sz="1800" dirty="0">
                <a:hlinkClick r:id="rId6"/>
              </a:rPr>
              <a:t>https://mentor.ieee.org/802.11/dcn/24/11-24-0378-00-0wng-wlan-for-high-mobility-users.potx</a:t>
            </a:r>
            <a:r>
              <a:rPr lang="en-US" sz="1800" dirty="0"/>
              <a:t> </a:t>
            </a: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381000" y="1360070"/>
            <a:ext cx="8382000" cy="6858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381000" y="2197534"/>
            <a:ext cx="8382000" cy="3487340"/>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533400" y="304800"/>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dirty="0"/>
              <a:t>July 2025</a:t>
            </a:r>
            <a:endParaRPr lang="en-US" altLang="en-US" sz="1350" dirty="0"/>
          </a:p>
        </p:txBody>
      </p:sp>
      <p:sp>
        <p:nvSpPr>
          <p:cNvPr id="4" name="TextBox 3">
            <a:extLst>
              <a:ext uri="{FF2B5EF4-FFF2-40B4-BE49-F238E27FC236}">
                <a16:creationId xmlns:a16="http://schemas.microsoft.com/office/drawing/2014/main" id="{3E69ECC1-95B6-7363-BC26-7188FAEB4D1F}"/>
              </a:ext>
            </a:extLst>
          </p:cNvPr>
          <p:cNvSpPr txBox="1"/>
          <p:nvPr/>
        </p:nvSpPr>
        <p:spPr>
          <a:xfrm>
            <a:off x="7010400" y="6477001"/>
            <a:ext cx="1905000" cy="276999"/>
          </a:xfrm>
          <a:prstGeom prst="rect">
            <a:avLst/>
          </a:prstGeom>
          <a:noFill/>
        </p:spPr>
        <p:txBody>
          <a:bodyPr wrap="square">
            <a:spAutoFit/>
          </a:bodyPr>
          <a:lstStyle/>
          <a:p>
            <a:r>
              <a:rPr lang="en-GB" sz="1200" dirty="0">
                <a:solidFill>
                  <a:schemeClr val="tx1"/>
                </a:solidFill>
              </a:rPr>
              <a:t>Jim Lansford, </a:t>
            </a:r>
            <a:r>
              <a:rPr lang="en-GB" sz="1200" dirty="0" err="1">
                <a:solidFill>
                  <a:schemeClr val="tx1"/>
                </a:solidFill>
              </a:rPr>
              <a:t>Farafir</a:t>
            </a:r>
            <a:r>
              <a:rPr lang="en-GB" sz="1200" dirty="0">
                <a:solidFill>
                  <a:schemeClr val="tx1"/>
                </a:solidFill>
              </a:rPr>
              <a:t> SRL</a:t>
            </a:r>
          </a:p>
        </p:txBody>
      </p:sp>
      <p:sp>
        <p:nvSpPr>
          <p:cNvPr id="5" name="Slide Number Placeholder 5">
            <a:extLst>
              <a:ext uri="{FF2B5EF4-FFF2-40B4-BE49-F238E27FC236}">
                <a16:creationId xmlns:a16="http://schemas.microsoft.com/office/drawing/2014/main" id="{295773A8-A4EA-8599-6450-FFA8E5C290E3}"/>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Tree>
    <p:extLst>
      <p:ext uri="{BB962C8B-B14F-4D97-AF65-F5344CB8AC3E}">
        <p14:creationId xmlns:p14="http://schemas.microsoft.com/office/powerpoint/2010/main" val="239521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a:xfrm>
            <a:off x="685800" y="685801"/>
            <a:ext cx="7770813" cy="859080"/>
          </a:xfrm>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150848"/>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pPr>
              <a:spcBef>
                <a:spcPct val="0"/>
              </a:spcBef>
              <a:buFontTx/>
              <a:buNone/>
            </a:pPr>
            <a:r>
              <a:rPr lang="en-US" dirty="0"/>
              <a:t>July 2025</a:t>
            </a:r>
            <a:endParaRPr lang="en-US" altLang="en-US" sz="1100"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602409"/>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720945"/>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524000"/>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7" name="TextBox 6">
            <a:extLst>
              <a:ext uri="{FF2B5EF4-FFF2-40B4-BE49-F238E27FC236}">
                <a16:creationId xmlns:a16="http://schemas.microsoft.com/office/drawing/2014/main" id="{F4AC711B-F941-CF7E-E9FF-7000ACAEFB51}"/>
              </a:ext>
            </a:extLst>
          </p:cNvPr>
          <p:cNvSpPr txBox="1"/>
          <p:nvPr/>
        </p:nvSpPr>
        <p:spPr>
          <a:xfrm>
            <a:off x="1044777" y="5701400"/>
            <a:ext cx="6600422" cy="707886"/>
          </a:xfrm>
          <a:prstGeom prst="rect">
            <a:avLst/>
          </a:prstGeom>
          <a:noFill/>
        </p:spPr>
        <p:txBody>
          <a:bodyPr wrap="square" rtlCol="0">
            <a:spAutoFit/>
          </a:bodyPr>
          <a:lstStyle/>
          <a:p>
            <a:pPr algn="ctr"/>
            <a:r>
              <a:rPr lang="en-US" sz="2000" b="1" dirty="0">
                <a:solidFill>
                  <a:schemeClr val="accent3">
                    <a:lumMod val="75000"/>
                  </a:schemeClr>
                </a:solidFill>
                <a:latin typeface="Arial" panose="020B0604020202020204" pitchFamily="34" charset="0"/>
                <a:cs typeface="Arial" panose="020B0604020202020204" pitchFamily="34" charset="0"/>
              </a:rPr>
              <a:t>Please announce your name and affiliation when you first speak to the group!</a:t>
            </a:r>
          </a:p>
        </p:txBody>
      </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292717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42776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2436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338786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pPr>
              <a:spcBef>
                <a:spcPct val="0"/>
              </a:spcBef>
              <a:buFontTx/>
              <a:buNone/>
            </a:pPr>
            <a:r>
              <a:rPr lang="en-US" dirty="0"/>
              <a:t>July 2025</a:t>
            </a:r>
            <a:endParaRPr lang="en-US" altLang="en-US" sz="1100" dirty="0"/>
          </a:p>
        </p:txBody>
      </p:sp>
    </p:spTree>
    <p:extLst>
      <p:ext uri="{BB962C8B-B14F-4D97-AF65-F5344CB8AC3E}">
        <p14:creationId xmlns:p14="http://schemas.microsoft.com/office/powerpoint/2010/main" val="1557150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221252</TotalTime>
  <Words>1839</Words>
  <Application>Microsoft Office PowerPoint</Application>
  <PresentationFormat>On-screen Show (4:3)</PresentationFormat>
  <Paragraphs>165</Paragraphs>
  <Slides>14</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MS Gothic</vt:lpstr>
      <vt:lpstr>Arial</vt:lpstr>
      <vt:lpstr>Arial Unicode MS</vt:lpstr>
      <vt:lpstr>Calibri</vt:lpstr>
      <vt:lpstr>Monotype Sorts</vt:lpstr>
      <vt:lpstr>Times New Roman</vt:lpstr>
      <vt:lpstr>Wingdings</vt:lpstr>
      <vt:lpstr>Office Theme</vt:lpstr>
      <vt:lpstr>Document</vt:lpstr>
      <vt:lpstr>Automotive Topic Interest Group July 2025 Meeting Agenda</vt:lpstr>
      <vt:lpstr>Registration for the July IEEE 802 plenary session</vt:lpstr>
      <vt:lpstr>Meeting Decorum</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Wrapup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Jim Lansford</cp:lastModifiedBy>
  <cp:revision>1466</cp:revision>
  <cp:lastPrinted>1601-01-01T00:00:00Z</cp:lastPrinted>
  <dcterms:created xsi:type="dcterms:W3CDTF">2017-01-26T15:28:16Z</dcterms:created>
  <dcterms:modified xsi:type="dcterms:W3CDTF">2025-07-25T17:51:11Z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